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9c902b9d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c9c902b9d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31d512403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31d51240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c31d51240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c31d51240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31d512403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c31d512403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c31d512403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c31d51240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9c902b9d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9c902b9d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9c902b9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c9c902b9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9c902b9d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c9c902b9d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9c902b9d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c9c902b9d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Армия и (не)стабильность в республике Чад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Семинар рабочей группы ФСН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727650" y="5862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Заключение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Армия Чада имеет достаточно специфическую историю. Она не является в достаточной степени институционализированной. И на протяжении всей истории Чада она не была в полной мере единой. 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этом она является важным участником политического процесса, отражает этнические отношения в стране и является карьерным выбором для многих родственников и членов семьи Деби.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Таким образом, несмотря на внешнюю слабость и разрозненность, армия Чада является сильным политическим актором.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7650" y="5696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540">
                <a:latin typeface="Arial"/>
                <a:ea typeface="Arial"/>
                <a:cs typeface="Arial"/>
                <a:sym typeface="Arial"/>
              </a:rPr>
              <a:t>Мятеж 2021 года </a:t>
            </a:r>
            <a:endParaRPr sz="254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29950" y="1441200"/>
            <a:ext cx="4852500" cy="3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 апреля - 9 мая 2021 года  шли активные столкновения между армией Республики Чад и </a:t>
            </a: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оппозиционной</a:t>
            </a: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вооруженной организацией “Фронт перемен и согласия в Чаде” (</a:t>
            </a: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Front pour l'alternance et la concorde au Tchad).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Мятеж начался в связи с выборами президента Идриса Деби, который на данный момент был президентом 31 год.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Идрис Деби лично командовал вооруженными силами Чада, и был смертельно ранен на фронте.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Мятеж в итоге закончился неудачей, однако смерть Деби привела к роспуску правительства, парламента, и образованию Переходного военного совета.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adian soldiers in an army truck during the state funeral in N'Djamena, Chad, April, 23 2021."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0875" y="1104802"/>
            <a:ext cx="3465101" cy="1949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ad fighting"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0063" y="3053900"/>
            <a:ext cx="3306732" cy="220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727650" y="5862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rial"/>
                <a:ea typeface="Arial"/>
                <a:cs typeface="Arial"/>
                <a:sym typeface="Arial"/>
              </a:rPr>
              <a:t>Почему произошел мятеж?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727650" y="1441200"/>
            <a:ext cx="7688700" cy="32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36550" lvl="0" marL="457200" rtl="0" algn="just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-"/>
            </a:pPr>
            <a:r>
              <a:rPr lang="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Фронт перемен и согласия в Чаде - это организация, базирующаяся в Ливии, на территории подконтрольной Ливийской Национальной Армии Халифы Хафтара.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-"/>
            </a:pPr>
            <a:r>
              <a:rPr lang="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Фронт перемен и согласия в Чаде выделился из другой повстанческой организации - Объединение сил за демократию и развитие, которое участвовало в гражданской войне в Чаде в 2005 - 2010 гг. Данная группа базируется в Дарфуре и неоднократно предпринимала попытки захвата власти в стране.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-"/>
            </a:pPr>
            <a:r>
              <a:rPr lang="ru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Решение Фронта перемен и согласия в Чаде перейти границу и отправиться в поход на Нджамену связано с выборами в Чаде и переизбранием Идриса Деби на второй срок.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7650" y="3531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Переход власти к Махамату Деби и дальнейшие события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879250" y="1441200"/>
            <a:ext cx="7688700" cy="336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Роспуск правительства и парламента, а также переход власти напрямую к сыну не являлись конституционными и фактически могут рассматриваться как военный переворот.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 этом США и Франция одобрили данную передачу власти, заявив об особой ситуации в стране.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Первоначальный курс Махамата Деби был на непримиримую борьбу с повстанческими группировками разного рода. Однако уже летом 2021 года Махамат Деби предложил национальный диалог с повстанческими группировками.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Данный диалог был официально начат после перемирия 8 августа 2022 года в Дохе.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 этом  </a:t>
            </a:r>
            <a:r>
              <a:rPr lang="ru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Фронт перемен и согласия в Чаде и некоторые другие оппозиционные группы отказались входить в диалог с правительством из-за отсутствия гарантий перехода к гражданскому правительству.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727650" y="3864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Переход власти к Махамату Деби и дальнейшие события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727650" y="1441200"/>
            <a:ext cx="7688700" cy="29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2022 году в Нджамене прошли протесты демократической оппозиции, во главе с группой Вакит Тамма и такими лидерами как Суксе Масра. 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Протесты были направлены против присутствия французских военных в стране, а также против связей Махамата Деби и французских властей.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Большое количество протестующих и оппозиционеров в 2022 году были заключены под стражу.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7650" y="5696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Попытка переворота в 2024 году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Попытку военного переворота против Махамата Деби можно связать с его запланированным участием в президентских выборах. 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Заявленный военный переворот происходил с 27 по 28 февраля. Его лидером являлся Салех Деби, дядя Махамата Деби. В то время как Салех был арестован в начале марта, его племянник Яя Дилло, лидер Социалистической партии был обвинен в подстрекательстве к мятежу.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Яя Дилло был убит в результате осады офиса его партии.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Дилло считался главным конкурентом Махамата Деби.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Сама попытка переворота не была масштабной: за оба дня произошло лишь несколько перестрелок в Нджамене.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727650" y="5695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Положение и история армии в Чаде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727650" y="1441200"/>
            <a:ext cx="7688700" cy="3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то время как жители Чада участвовали в различных войнах на стороне Франции, у Чада долгое время не было своей полноценной армии. Даже после деколонизации армия была фактически несуществующим институтом, так как французский гарнизон долгое время оставался в стране.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Первоначальный размер армии Чада - 400 человек. Был увеличен до 3800 к 1971 году, в связи с уходом французских частей и началом восстаний на севере страны. 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этом армия была значительно обделена вниманием президента Франсуа Томбалбая, при котором было арестовано три генерала. В 1975 году армия проведет успешный военный переворот, в котором президент будет убит.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727650" y="5862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</a:t>
            </a:r>
            <a:r>
              <a:rPr lang="ru"/>
              <a:t>оложение и история армии в Чаде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727650" y="1441200"/>
            <a:ext cx="7688700" cy="34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президентстве Феликса Маллума конфликт с северными повстанцами обостряется. Вооруженные силы Чада воюют с Вооруженными силами севера, которыми командует Хиссен Хабре. Конфликт в Чаде фактически проходит по этническим линиям с момента получения независимости. Этнос сара доминирует на юге страны, в том числе и в армии, в то время как повстанцы и Вооруженные силы севера представлены этничностями Тубу, Загава, Канембу и другие.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президентстве Хиссена Хабре уже эти этнические группы начали конкурировать между собой, что в конечном счете привело к концу его правления в 1990 году.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-"/>
            </a:pPr>
            <a:r>
              <a:rPr lang="ru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начале президентства Идриса Деби, армия насчитывает уже 50000 человек</a:t>
            </a: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727650" y="5696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Положение и история армии в Чаде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727650" y="1441200"/>
            <a:ext cx="7688700" cy="32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Идрисе Деби в армии наблюдается доминирование этноса Загава. 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первые годы правления Деби, он сокращает армию вдвое, при этом сохраняя доминирование загава в армейских рядах.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связи с этим первые годы его правления знаменуются этническими конфликтами внутри вооруженных сил и несколькими попытками военного переворота.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-"/>
            </a:pPr>
            <a:r>
              <a:rPr lang="ru" sz="17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Согласно Конституции 2018 года, Вооруженные силы Чада оказываются крайне раздробленными: в стране есть Национальная армия, Национальная жандармерия, Национальная и Кочевая Гвардия. </a:t>
            </a:r>
            <a:endParaRPr sz="17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