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embeddedFontLst>
    <p:embeddedFont>
      <p:font typeface="Alfa Slab One" panose="020B0604020202020204" charset="0"/>
      <p:regular r:id="rId19"/>
    </p:embeddedFont>
    <p:embeddedFont>
      <p:font typeface="Proxima Nova" panose="020B0604020202020204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1" y="2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a913e8ce5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a913e8ce5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a913e8ce5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2a913e8ce5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823db359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823db359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a913e8ce5f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a913e8ce5f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a913e8ce5f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a913e8ce5f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a913e8ce5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a913e8ce5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a823db359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2a823db359a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a7f42639b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a7f42639b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a7f42639b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a7f42639b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a7f42639b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a7f42639b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a7f42639b2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a7f42639b2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a823db359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a823db359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a7f42639b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a7f42639b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a7f42639b2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a7f42639b2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a7f42639b2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a7f42639b2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Военный переворот в Гвинее: причины и особенности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103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Егор Файн</a:t>
            </a:r>
            <a:endParaRPr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Стажер-исследователь Центра изучения стабильности и рисков ФСН НИУ ВШЭ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14" name="Google Shape;11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141"/>
            <a:ext cx="9144000" cy="51392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21" name="Google Shape;12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6210" y="0"/>
            <a:ext cx="883158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Какие экономические причины наблюдались в Гвинее?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4"/>
          <p:cNvSpPr txBox="1">
            <a:spLocks noGrp="1"/>
          </p:cNvSpPr>
          <p:nvPr>
            <p:ph type="body" idx="1"/>
          </p:nvPr>
        </p:nvSpPr>
        <p:spPr>
          <a:xfrm>
            <a:off x="311700" y="15186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Бедность населения можно назвать ключевой экономической причиной.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182 место из 191 страны в индексе человеческого развития. 55% за чертой бедности. 21% домохозяйств испытывает проблемы с регулярным получением пищи. 14 место из 179 стран в индексе государственной хрупкости.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Также стоит отметить большое количество природных ресурсов: бокситы, железо, золото и алмазы. При этом страна фактически остается агрикультурной, с 60% населения, живущими в сельской местности.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34" name="Google Shape;13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750" y="445025"/>
            <a:ext cx="8176500" cy="382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26"/>
          <p:cNvSpPr txBox="1">
            <a:spLocks noGrp="1"/>
          </p:cNvSpPr>
          <p:nvPr>
            <p:ph type="body" idx="1"/>
          </p:nvPr>
        </p:nvSpPr>
        <p:spPr>
          <a:xfrm>
            <a:off x="311700" y="12190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41" name="Google Shape;141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8050" y="1140705"/>
            <a:ext cx="8427899" cy="33480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48" name="Google Shape;14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84" y="0"/>
            <a:ext cx="9011032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Заключение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54" name="Google Shape;154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55" name="Google Shape;15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224" y="723347"/>
            <a:ext cx="4571551" cy="369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Волна военных переворотов в Африке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3878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-"/>
            </a:pPr>
            <a:r>
              <a:rPr lang="ru" sz="2000">
                <a:solidFill>
                  <a:srgbClr val="000000"/>
                </a:solidFill>
              </a:rPr>
              <a:t>С началом нового десятилетия в Африке произошло множество военных переворотов. </a:t>
            </a:r>
            <a:endParaRPr sz="2000">
              <a:solidFill>
                <a:srgbClr val="000000"/>
              </a:solidFill>
            </a:endParaRPr>
          </a:p>
          <a:p>
            <a:pPr marL="457200" lvl="0" indent="-35560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-"/>
            </a:pPr>
            <a:r>
              <a:rPr lang="ru" sz="2000">
                <a:solidFill>
                  <a:srgbClr val="000000"/>
                </a:solidFill>
              </a:rPr>
              <a:t>С точки зрения частоты упоминаний в СМИ и в исследованиях в фокусе внимания оказались Мали, Нигер и Судан. </a:t>
            </a:r>
            <a:endParaRPr sz="2000">
              <a:solidFill>
                <a:srgbClr val="000000"/>
              </a:solidFill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56378" y="1152475"/>
            <a:ext cx="3375915" cy="341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Почему интересен переворот в Гвинее?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Переворот в Гвинее 2021 года нередко несправедливо оказывается забыт, в то время как является крайне интересным, в первую очередь, с точки зрения истории страны и выбора военных.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С точки зрения истории - это первый в истории страны военный переворот, который был осуществлен против демократически избранного президента, Альфа Конде, который был популярным кандидатом, и на которого гвинейская оппозиция возлагала большие надежды.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solidFill>
                  <a:srgbClr val="000000"/>
                </a:solidFill>
              </a:rPr>
              <a:t>С точки зрения выбора гвинейских военных - это стало необычным для них эпизодом, во время которого военные и оппозиция были на одной стороне.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Режим Президента Альфа Конде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Альфа Конде был избран в 2010 году в результате демократических выборов. С точки зрения транзита власти это был первый мирный демократический переход власти в стране. 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Тем не менее, с течением времени кредит общественного доверия Конде существенно исчерпал себя. В первую очередь, на это повлияли сомнения в честности вторых выборов 2015 года, отсутствие существенных положительных изменений и, наконец, попытка избраться на третий срок. 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solidFill>
                  <a:srgbClr val="000000"/>
                </a:solidFill>
              </a:rPr>
              <a:t>2019-2020 годы ознаменовались массовыми протестами, в рамках которых были людские жертвы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Военный переворот 5 сентября 2021 года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5 сентября 2021 года группа военных во главе с полковником Мамади Думбуя, главой гвинейского спецназа. Переворот произошел утром, и президент Альфа Конде был силой отстранен от власти.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Мамади Думбуя стал новым президентом Гвинеи. Одними из первых его обещаний стали обещания о новых свободных и честных выборах в Гвинее. Было создано переходное правительство - Национальный комитет примирения и развития.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solidFill>
                  <a:srgbClr val="000000"/>
                </a:solidFill>
              </a:rPr>
              <a:t>Новое правительство освободило 79 политических заключенных. Переворот был встречен ликованием на улицах городов страны. Лидеры оппозиционных партий заявили, что в сложившейся ситуации переворот был неизбежен.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Последствия переворота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Международная реакция была изначально негативной: такие организации как ЭКОВАС и Африканский союз приостановили членство Гвинеи. 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Однако когда правительство Мамади Думбуя начало переносить и откладывать проведение новых выборов реакция внутри страны также стала меняться. В мае 2022 года правительство предложило транзитный период, длящийся 39 месяцев, что не удовлетворило оппозиционные партии и граждан. 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solidFill>
                  <a:srgbClr val="000000"/>
                </a:solidFill>
              </a:rPr>
              <a:t>2022 - 2023 годы в Гвинее опять стали очень протестные. В то же время региональные организации ввели против страны санкции.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Почему произошел переворот?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В Гвинее военные перевороты уже происходили: попытки в 1965, 1968 и 1985 годах; успешные перевороты в 1984 и в 2008 годах. За исключением данных переворотов и попыток, армия была лояльна власти.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В классической литературе о военных переворотах существует два типа причин переворотов: политические/структурные и экономические. 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Политические заключаются в амбициях военных - необходимости защищать свой корпоративный авторитет и бюджет.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solidFill>
                  <a:srgbClr val="000000"/>
                </a:solidFill>
              </a:rPr>
              <a:t>Экономические связаны с экономическим развитием страны - положением граждан и развитием.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311700" y="171575"/>
            <a:ext cx="8520600" cy="10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Proxima Nova"/>
                <a:ea typeface="Proxima Nova"/>
                <a:cs typeface="Proxima Nova"/>
                <a:sym typeface="Proxima Nova"/>
              </a:rPr>
              <a:t>Какие политические/структурные причины наблюдались в Гвинее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311700" y="12689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СМИ сообщались слухи о том, что Силы специального назначения, которые возглавлял Мамади Думбуя, всячески искали расширение своих полномочий и бюджета в начале 2021 года. 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000000"/>
                </a:solidFill>
              </a:rPr>
              <a:t>По данным некоторых СМИ, в мае 2021 года также были попытки завести на Думбуя уголовное дело и арестовать полковника. </a:t>
            </a:r>
            <a:endParaRPr>
              <a:solidFill>
                <a:srgbClr val="000000"/>
              </a:solidFill>
            </a:endParaRPr>
          </a:p>
          <a:p>
            <a:pPr marL="0" lvl="0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>
                <a:solidFill>
                  <a:srgbClr val="000000"/>
                </a:solidFill>
              </a:rPr>
              <a:t>Однако одной из немногих объективных структурных причин является слабость гражданских государственных институтов, которая выделяется многими политическими учеными в качестве одного из главных факторов переворотов.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>
            <a:spLocks noGrp="1"/>
          </p:cNvSpPr>
          <p:nvPr>
            <p:ph type="title"/>
          </p:nvPr>
        </p:nvSpPr>
        <p:spPr>
          <a:xfrm>
            <a:off x="311700" y="2452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ru"/>
              <a:t>Какие политические/структурные причины наблюдались в Гвинее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107" name="Google Shape;10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8725" y="1297200"/>
            <a:ext cx="6713752" cy="3126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684</Words>
  <Application>Microsoft Office PowerPoint</Application>
  <PresentationFormat>Экран (16:9)</PresentationFormat>
  <Paragraphs>37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Alfa Slab One</vt:lpstr>
      <vt:lpstr>Proxima Nova</vt:lpstr>
      <vt:lpstr>Arial</vt:lpstr>
      <vt:lpstr>Gameday</vt:lpstr>
      <vt:lpstr>Военный переворот в Гвинее: причины и особенности</vt:lpstr>
      <vt:lpstr>Волна военных переворотов в Африке </vt:lpstr>
      <vt:lpstr>Почему интересен переворот в Гвинее?</vt:lpstr>
      <vt:lpstr>Режим Президента Альфа Конде</vt:lpstr>
      <vt:lpstr>Военный переворот 5 сентября 2021 года</vt:lpstr>
      <vt:lpstr>Последствия переворота</vt:lpstr>
      <vt:lpstr>Почему произошел переворот?</vt:lpstr>
      <vt:lpstr>Какие политические/структурные причины наблюдались в Гвинее</vt:lpstr>
      <vt:lpstr>Какие политические/структурные причины наблюдались в Гвинее </vt:lpstr>
      <vt:lpstr>Презентация PowerPoint</vt:lpstr>
      <vt:lpstr>Презентация PowerPoint</vt:lpstr>
      <vt:lpstr>Какие экономические причины наблюдались в Гвинее? </vt:lpstr>
      <vt:lpstr>Презентация PowerPoint</vt:lpstr>
      <vt:lpstr>Презентация PowerPoint</vt:lpstr>
      <vt:lpstr>Презентация PowerPoint</vt:lpstr>
      <vt:lpstr>Заключение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Военный переворот в Гвинее: причины и особенности</dc:title>
  <cp:lastModifiedBy>Юлия Карпич</cp:lastModifiedBy>
  <cp:revision>1</cp:revision>
  <dcterms:modified xsi:type="dcterms:W3CDTF">2023-12-22T08:46:14Z</dcterms:modified>
</cp:coreProperties>
</file>