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6" r:id="rId4"/>
    <p:sldId id="257" r:id="rId5"/>
    <p:sldId id="258" r:id="rId6"/>
    <p:sldId id="288" r:id="rId8"/>
    <p:sldId id="289" r:id="rId9"/>
    <p:sldId id="280" r:id="rId10"/>
    <p:sldId id="290" r:id="rId11"/>
    <p:sldId id="291" r:id="rId12"/>
    <p:sldId id="294" r:id="rId13"/>
    <p:sldId id="295" r:id="rId14"/>
    <p:sldId id="296" r:id="rId15"/>
    <p:sldId id="297" r:id="rId16"/>
    <p:sldId id="299" r:id="rId17"/>
    <p:sldId id="300" r:id="rId18"/>
    <p:sldId id="28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A754F-A554-45BB-93E0-AEB0AE0CB5E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371B-2729-4FFF-BDFE-5CFB75FA9B1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26D3-755B-47EB-9ABC-25517924A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178A-B7EB-4182-AE23-F95FC97F11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2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0" i="0" dirty="0">
                <a:solidFill>
                  <a:srgbClr val="000000"/>
                </a:solidFill>
                <a:effectLst/>
                <a:latin typeface="+mn-lt"/>
                <a:cs typeface="+mn-lt"/>
              </a:rPr>
              <a:t>«Представление результатов мониторинга GR-практик Приморского края (1 квартала 2023)»</a:t>
            </a:r>
            <a:endParaRPr lang="ru-RU" sz="4400" b="0" i="0" dirty="0">
              <a:solidFill>
                <a:srgbClr val="000000"/>
              </a:solidFill>
              <a:effectLst/>
              <a:latin typeface="+mn-lt"/>
              <a:cs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3555" y="6395879"/>
            <a:ext cx="10520713" cy="1655762"/>
          </a:xfrm>
        </p:spPr>
        <p:txBody>
          <a:bodyPr/>
          <a:lstStyle/>
          <a:p>
            <a:r>
              <a:rPr lang="ru-RU" dirty="0"/>
              <a:t>Докладчики – Богомазов Сергей, </a:t>
            </a:r>
            <a:r>
              <a:rPr lang="ru-RU" dirty="0" err="1"/>
              <a:t>Клышко</a:t>
            </a:r>
            <a:r>
              <a:rPr lang="ru-RU" dirty="0"/>
              <a:t> Савелий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2425" y="99060"/>
            <a:ext cx="11002010" cy="6078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Встречи представителей власти и бизнеса</a:t>
            </a:r>
            <a:endParaRPr lang="ru-RU" i="1" dirty="0"/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Встреча представителей Министерства экономического развития Приморского края и центра «Мой бизнес» с предпринимателями в Лесозаводске 20.03.2023 г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регулярные бизнес-выезды и бесплатное обучение в муниципалитеты от центра «Мой бизнес»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министр экономического развития лично посетил ряд локальных предприятий на территории города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Замещающее содержимое 1" descr="acdlfry9n0v4r0z2s5atibf2jwahqcaa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91300" y="3427095"/>
            <a:ext cx="4848860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Встречи представителей власти и бизнеса</a:t>
            </a:r>
            <a:endParaRPr lang="ru-RU" i="1" dirty="0"/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«Час инвесторов», организованный Правительством Приморского края 06.02.2023 г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рассмотрены несколько вопросов, касающихся действующих инвестиционных проектов Приморского края в области фермерства, медицины и спорта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благодаря подобным встречам укрепляется взаимодействие бизнеса и власти региона по вопросам инвестиционных проектов, бизнес получает возможность решать проблемы при участии всех профильных структур (кейс «спортивно-реабилитационного керлинг-центра с гостиницей» и «проект фермы по разведению овец в Кавалеровском районе»)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Организация государственно-частного партнёрства</a:t>
            </a:r>
            <a:endParaRPr lang="ru-RU" i="1" dirty="0"/>
          </a:p>
          <a:p>
            <a:pPr marL="0" indent="0">
              <a:buNone/>
            </a:pPr>
            <a:r>
              <a:rPr lang="ru-RU" b="1" dirty="0"/>
              <a:t>Заседании по готовности к весенним полевым работам в регионах ДФО под руководством заместителя министра сельского хозяйства РФ Андрея Разина 29.03.2023 г</a:t>
            </a:r>
            <a:endParaRPr lang="ru-RU" b="1" dirty="0"/>
          </a:p>
          <a:p>
            <a:pPr marL="0" indent="0">
              <a:buNone/>
            </a:pPr>
            <a:r>
              <a:rPr lang="ru-RU" b="1" i="1" dirty="0"/>
              <a:t>- </a:t>
            </a:r>
            <a:r>
              <a:rPr lang="ru-RU" dirty="0"/>
              <a:t>по запросу инвесторов из АПК обсуждался вопрос восстановления мелиоративной системы на условиях государственно-частного партнёрства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- </a:t>
            </a:r>
            <a:r>
              <a:rPr lang="ru-RU" dirty="0"/>
              <a:t>в Приморье планируется возродить рисоводство на условиях концессии с участием инвесторов как из России, так и из Китая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Обращения предпринимателей за государственной поддержкой</a:t>
            </a:r>
            <a:endParaRPr lang="ru-RU" i="1" dirty="0"/>
          </a:p>
          <a:p>
            <a:pPr marL="0" indent="0">
              <a:buNone/>
            </a:pPr>
            <a:r>
              <a:rPr lang="ru-RU" b="1" dirty="0"/>
              <a:t>Обращение в Микрокредитную компанию «Фонд развития Приморского края» за государственным займом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- компания по грузоперевозкам получила микрозайм на приобретение автомобильного трала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займ был предоставлен по льготным процентам 3,75%, что ниже банковских 17% годовых (компании удалось сократить издержки)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ym typeface="+mn-ea"/>
              </a:rPr>
              <a:t>Обращение в центр «Мой бизнес» от владелиц частного детского издательства</a:t>
            </a:r>
            <a:endParaRPr lang="ru-RU" b="1" dirty="0">
              <a:sym typeface="+mn-ea"/>
            </a:endParaRPr>
          </a:p>
          <a:p>
            <a:pPr marL="0" indent="0">
              <a:buNone/>
            </a:pPr>
            <a:r>
              <a:rPr lang="ru-RU" b="1" dirty="0">
                <a:sym typeface="+mn-ea"/>
              </a:rPr>
              <a:t>- </a:t>
            </a:r>
            <a:r>
              <a:rPr lang="ru-RU" dirty="0">
                <a:sym typeface="+mn-ea"/>
              </a:rPr>
              <a:t>Центр поддержки экспорта оплатил компании 80% обучения в бизнес-акселераторе «Сколково», что позволило издательству вывести книги на зарубежные рынки</a:t>
            </a:r>
            <a:endParaRPr lang="ru-RU" dirty="0">
              <a:sym typeface="+mn-ea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Организация бизнес-выездов</a:t>
            </a:r>
            <a:endParaRPr lang="ru-RU" i="1" dirty="0"/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центром «Мой бизнес» и Туристско-информационным центром Приморья были организованы бизнес-выезды представителей туристической отрасли и сферы гостеприимства региона в Сочи и Санкт-Петербург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в конце первого квартала (27-29 марта 2023 года) губернатор Приморского края Олег Кожемяко совместно с представителями власти и бизнеса впервые за три года с начала пандемии вылетели в китайский город Харбин, где делегация провела рабочие встречи с руководителями органов власти и крупных предприятий приграничных провинций КНР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598003"/>
            <a:ext cx="12009121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Спасибо за внимание! </a:t>
            </a:r>
            <a:endParaRPr lang="ru-RU" sz="6600" b="1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79" y="102306"/>
            <a:ext cx="1200912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Общий тренд </a:t>
            </a:r>
            <a:r>
              <a:rPr lang="en-US" sz="3200" b="1" dirty="0"/>
              <a:t>GR-</a:t>
            </a:r>
            <a:r>
              <a:rPr lang="ru-RU" sz="3200" b="1" dirty="0"/>
              <a:t>практик за январь, февраль, март</a:t>
            </a:r>
            <a:endParaRPr lang="ru-RU" sz="3200" dirty="0"/>
          </a:p>
          <a:p>
            <a:endParaRPr lang="ru-RU" dirty="0"/>
          </a:p>
          <a:p>
            <a:pPr marL="342900" indent="-342900" algn="just">
              <a:buAutoNum type="arabicParenR"/>
            </a:pPr>
            <a:r>
              <a:rPr lang="ru-RU" sz="2400" dirty="0"/>
              <a:t>Продолжение эффективной работы Инвестиционного совета при Губернаторе Приморского края.</a:t>
            </a:r>
            <a:endParaRPr lang="ru-RU" sz="2400" dirty="0"/>
          </a:p>
          <a:p>
            <a:pPr marL="342900" indent="-342900" algn="just">
              <a:buAutoNum type="arabicParenR"/>
            </a:pPr>
            <a:r>
              <a:rPr lang="ru-RU" sz="2400" dirty="0"/>
              <a:t>Начало разработки плана восстановления мелиоративной системы совместными усилиями государства и частных компаний для возрождения рисоводства в регионе.</a:t>
            </a:r>
            <a:endParaRPr lang="ru-RU" sz="2400" dirty="0"/>
          </a:p>
          <a:p>
            <a:pPr marL="342900" indent="-342900" algn="just">
              <a:buAutoNum type="arabicParenR"/>
            </a:pPr>
            <a:r>
              <a:rPr lang="ru-RU" sz="2400" dirty="0"/>
              <a:t>Таким образом, в первом квартале 2023 года в Приморском крае активно велась совместная работа бизнеса и власти в направлении развития экспорта товаров за границу, в частности в КНР</a:t>
            </a:r>
            <a:endParaRPr lang="ru-RU" sz="2400" dirty="0"/>
          </a:p>
          <a:p>
            <a:pPr marL="342900" indent="-342900" algn="just">
              <a:buAutoNum type="arabicParenR"/>
            </a:pPr>
            <a:r>
              <a:rPr lang="ru-RU" sz="2400" dirty="0"/>
              <a:t>В ходе встреч бизнес-сообщества региона с представителями власти велось обсуждение существующих мер государственной поддержки предпринимателей, выявлялись проблемы бизнеса на местах с целью разработки более эффективной стратегии поддержки властью бизнеса</a:t>
            </a:r>
            <a:endParaRPr lang="ru-RU" sz="2400" dirty="0"/>
          </a:p>
          <a:p>
            <a:pPr marL="342900" indent="-342900" algn="just">
              <a:buAutoNum type="arabicParenR"/>
            </a:pPr>
            <a:r>
              <a:rPr lang="ru-RU" sz="2400" dirty="0"/>
              <a:t>Были подняты вопросы, касающиеся реализации отдельных инвестиционных проектов в области фермерства, спорта и медицины в Приморском крае</a:t>
            </a:r>
            <a:endParaRPr lang="ru-RU" sz="2400" dirty="0"/>
          </a:p>
          <a:p>
            <a:pPr marL="342900" indent="-342900" algn="just">
              <a:buAutoNum type="arabicParenR"/>
            </a:pPr>
            <a:endParaRPr lang="ru-RU" sz="2800" dirty="0"/>
          </a:p>
          <a:p>
            <a:pPr marL="342900" indent="-342900" algn="just">
              <a:buAutoNum type="arabicParenR"/>
            </a:pP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Совет по привлечению инвестиций в экономику Приморского края при Губернаторе Приморского края </a:t>
            </a:r>
            <a:r>
              <a:rPr lang="ru-RU" b="1" u="sng" dirty="0"/>
              <a:t>27 февраля 2023 года</a:t>
            </a:r>
            <a:endParaRPr lang="en-US" sz="2400" b="1" dirty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ООО «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ФинИнвест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представила проект по строительству мультимодального транспортно-логистического центра «Артём» («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суховой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порт») в Приморском крае.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 l="446"/>
          <a:stretch>
            <a:fillRect/>
          </a:stretch>
        </p:blipFill>
        <p:spPr>
          <a:xfrm>
            <a:off x="93784" y="2924319"/>
            <a:ext cx="5721716" cy="3685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268" y="2924318"/>
            <a:ext cx="5807948" cy="36853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мультимодального транспортно-логистического центра «Артём» («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суховой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порт») в Приморском крае.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Объём инвестиций на реализацию проекта составит 15.4 млрд.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из которых 20% собственные средства компании, а 80% заёмные средства у ПАО «Сбер».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Ввод в эксплуатацию 1 этап 2024 год, 2 этап 2027 год.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Количество рабочих мест не менее 550 чел со средней заработной платой 80 000 тыс. рублей.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Налоговые отчисления за период с 2023 по 2033 составят 9 590 млн. руб.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мультимодального транспортно-логистического центра «Артём» («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суховой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порт») в Приморском крае.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ризнание приоритетным и масштабным инвестиционным проектом в целях передачи земельного участка компании без торгов.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ключение в границы территории опережающего развития (ТОР) «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Надежденского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земельного участка в проект.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Подключение ТЛЦ «Артём» к объектам транспортной и инженерной инфраструктуры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финансовых мер господдержки в части льготного кредитования, действующих на момент привлечения заёмного финансирования.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ыла запрошена встреча при участии инициаторов проекта, а также самого Губернатора и региональных органов исполнительной власти для проработки вопроса о создании специального штаба для решения оперативных проблем. 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dirty="0"/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общественного-делового центра с парковочными местами по ул. Бестужева в г. Владивосток.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ООО СП «Строитель» представила проект по строительству делового центра в черте города Владивосток.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/>
          </a:p>
          <a:p>
            <a:pPr algn="just"/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021" y="2688957"/>
            <a:ext cx="5789405" cy="3981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688957"/>
            <a:ext cx="5939978" cy="39952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dirty="0"/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общественного-делового центра с парковочными местами по ул. Бестужева в г. Владивосток.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/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Объём инвестиций составит 510.5 млн.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из которых 20% собственные средства компании, а 80% заёмные средства АО «Банк ДОМ РФ».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Период реализации проекта 2022-2028 гг.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Общий объём налоговых отчислений за 6 лет 81,3 млн. рублей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Количество создаваемых рабочих мест 19.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Прямое лоббирование интересов бизнеса</a:t>
            </a:r>
            <a:endParaRPr lang="ru-RU" dirty="0"/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общественного-делового центра с парковочными местами по ул. Бестужева в г. Владивосток.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Присвоить проекту статус «Приоритетного инвестиционного проекта Приморского края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Изменить вид разрешённого использования земельного участка на «Хранение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автотраспорта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», «Деловое управление», «Общественное питание»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Передать ООО СП «Строитель» в аренду без проведения торгов земельный участок в г. Владивосток.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0"/>
            <a:ext cx="11792989" cy="714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Встречи представителей власти и бизнеса</a:t>
            </a:r>
            <a:endParaRPr lang="ru-RU" i="1" dirty="0"/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Круглый стол «Поддержка внешнеторговой деятельности в современных условиях» 27.01.2023 г (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представители центра «Мой бизнес», Российского экспортного центра и Торгово-промышленной палаты Приморского края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отдельно в мерах поддержки было уделено вниманию участию приморских экспортерах в международных выставках в КНР (рыбная выставка в городе Циндао)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льготные кредиты для экспортёров под 0,5%, при условии суммы кредита не больше 80% стоимости экспортного контракта (максимальная сумма кредита - 50 млн рублей)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экспортёрам рассказали о работе интернет-сервиса «Профессионалы экспорта» (консультации, подбор контрагентов)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6891</Words>
  <Application>WPS Presentation</Application>
  <PresentationFormat>Широкоэкранный</PresentationFormat>
  <Paragraphs>152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ys text</vt:lpstr>
      <vt:lpstr>Segoe Print</vt:lpstr>
      <vt:lpstr>Calibri</vt:lpstr>
      <vt:lpstr>Times New Roman</vt:lpstr>
      <vt:lpstr>Microsoft YaHei</vt:lpstr>
      <vt:lpstr>Arial Unicode MS</vt:lpstr>
      <vt:lpstr>Calibri Light</vt:lpstr>
      <vt:lpstr>Тема Office</vt:lpstr>
      <vt:lpstr>1_Тема Office</vt:lpstr>
      <vt:lpstr>«Представление результатов мониторинга GR-практик Приморского края (1 квартала 2023)»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Сухова Марина Сергеевна</dc:creator>
  <cp:lastModifiedBy>WPS_1686520674</cp:lastModifiedBy>
  <cp:revision>29</cp:revision>
  <dcterms:created xsi:type="dcterms:W3CDTF">2022-11-21T09:02:00Z</dcterms:created>
  <dcterms:modified xsi:type="dcterms:W3CDTF">2023-11-28T16:20:25Z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557D81D6F8704A9792E0B902358BCB12_12</vt:lpwstr>
  </property>
  <property fmtid="{D5CDD505-2E9C-101B-9397-08002B2CF9AE}" pid="3" name="KSOProductBuildVer">
    <vt:lpwstr>1049-12.2.0.13306</vt:lpwstr>
  </property>
</Properties>
</file>