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aria\course%20paper\test_data.xlsx" TargetMode="External"/></Relationships>
</file>

<file path=ppt/charts/chart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Лист2!$C$2:$C$1053</cx:f>
        <cx:lvl ptCount="1052" formatCode="0,00000">
          <cx:pt idx="0">0.0040144207887351504</cx:pt>
          <cx:pt idx="1">0.20513448119163499</cx:pt>
          <cx:pt idx="2">0.00139343121554702</cx:pt>
          <cx:pt idx="3">0.74314075708389205</cx:pt>
          <cx:pt idx="4">0.0014509872999042201</cx:pt>
          <cx:pt idx="5">0.34533715248107899</cx:pt>
          <cx:pt idx="6">0.98666489124298096</cx:pt>
          <cx:pt idx="7">0.14397390186786599</cx:pt>
          <cx:pt idx="8">0.97629636526107699</cx:pt>
          <cx:pt idx="9">0.873069107532501</cx:pt>
          <cx:pt idx="10">0.99543863534927302</cx:pt>
          <cx:pt idx="11">0.0150209972634911</cx:pt>
          <cx:pt idx="12">0.074183635413646698</cx:pt>
          <cx:pt idx="13">0.99296277761459295</cx:pt>
          <cx:pt idx="14">0.90900135040283203</cx:pt>
          <cx:pt idx="15">0.040022671222686698</cx:pt>
          <cx:pt idx="16">0.97742760181427002</cx:pt>
          <cx:pt idx="17">0.45013257861137301</cx:pt>
          <cx:pt idx="18">0.99422729015350297</cx:pt>
          <cx:pt idx="19">0.98077708482742298</cx:pt>
          <cx:pt idx="20">0.75214087963104204</cx:pt>
          <cx:pt idx="21">0.0090514654293656297</cx:pt>
          <cx:pt idx="22">0.0064720390364527702</cx:pt>
          <cx:pt idx="23">0.62941086292266801</cx:pt>
          <cx:pt idx="24">0.97645682096481301</cx:pt>
          <cx:pt idx="25">0.51873266696929898</cx:pt>
          <cx:pt idx="26">0.80997639894485396</cx:pt>
          <cx:pt idx="27">0.99320894479751498</cx:pt>
          <cx:pt idx="28">0.00167998345568776</cx:pt>
          <cx:pt idx="29">0.99165511131286599</cx:pt>
          <cx:pt idx="30">0.78484487533569303</cx:pt>
          <cx:pt idx="31">0.84165000915527299</cx:pt>
          <cx:pt idx="32">0.98417329788207997</cx:pt>
          <cx:pt idx="33">0.012395909056067401</cx:pt>
          <cx:pt idx="34">0.124950177967548</cx:pt>
          <cx:pt idx="35">0.96426910161972001</cx:pt>
          <cx:pt idx="36">0.95686680078506403</cx:pt>
          <cx:pt idx="37">0.0069864960387349103</cx:pt>
          <cx:pt idx="38">0.036729831248521798</cx:pt>
          <cx:pt idx="39">0.99481683969497603</cx:pt>
          <cx:pt idx="40">0.483741074800491</cx:pt>
          <cx:pt idx="41">0.53942131996154696</cx:pt>
          <cx:pt idx="42">0.54215371608734098</cx:pt>
          <cx:pt idx="43">0.95509284734725897</cx:pt>
          <cx:pt idx="44">0.087032996118068695</cx:pt>
          <cx:pt idx="45">0.27005621790885898</cx:pt>
          <cx:pt idx="46">0.00602518673986196</cx:pt>
          <cx:pt idx="47">0.96144592761993397</cx:pt>
          <cx:pt idx="48">0.15251529216766299</cx:pt>
          <cx:pt idx="49">0.0046620620414614599</cx:pt>
          <cx:pt idx="50">0.021433550864458001</cx:pt>
          <cx:pt idx="51">0.0095923449844121898</cx:pt>
          <cx:pt idx="52">0.98450154066085804</cx:pt>
          <cx:pt idx="53">0.0017520046094432399</cx:pt>
          <cx:pt idx="54">0.0090514654293656297</cx:pt>
          <cx:pt idx="55">0.91119825839996305</cx:pt>
          <cx:pt idx="56">0.99420034885406405</cx:pt>
          <cx:pt idx="57">0.0039737378247082199</cx:pt>
          <cx:pt idx="58">0.046837419271469102</cx:pt>
          <cx:pt idx="59">0.0111118592321872</cx:pt>
          <cx:pt idx="60">0.90329784154891901</cx:pt>
          <cx:pt idx="61">0.98987913131713801</cx:pt>
          <cx:pt idx="62">0.98051959276199296</cx:pt>
          <cx:pt idx="63">0.045415692031383501</cx:pt>
          <cx:pt idx="64">0.0025831402745097802</cx:pt>
          <cx:pt idx="65">0.76543587446212702</cx:pt>
          <cx:pt idx="66">0.43807360529899497</cx:pt>
          <cx:pt idx="67">0.0018817936070263299</cx:pt>
          <cx:pt idx="68">0.059335242956876699</cx:pt>
          <cx:pt idx="69">0.988525450229644</cx:pt>
          <cx:pt idx="70">0.468271434307098</cx:pt>
          <cx:pt idx="71">0.99309879541397095</cx:pt>
          <cx:pt idx="72">0.947717726230621</cx:pt>
          <cx:pt idx="73">0.64887636899948098</cx:pt>
          <cx:pt idx="74">0.99111592769622803</cx:pt>
          <cx:pt idx="75">0.99232107400894098</cx:pt>
          <cx:pt idx="76">0.99430888891220004</cx:pt>
          <cx:pt idx="77">0.98299133777618397</cx:pt>
          <cx:pt idx="78">0.99249333143234197</cx:pt>
          <cx:pt idx="79">0.98980265855789096</cx:pt>
          <cx:pt idx="80">0.26638135313987699</cx:pt>
          <cx:pt idx="81">0.70701634883880604</cx:pt>
          <cx:pt idx="82">0.93710720539092995</cx:pt>
          <cx:pt idx="83">0.32965296506881703</cx:pt>
          <cx:pt idx="84">0.029108883813023501</cx:pt>
          <cx:pt idx="85">0.97433573007583596</cx:pt>
          <cx:pt idx="86">0.97184312343597401</cx:pt>
          <cx:pt idx="87">0.61427885293960505</cx:pt>
          <cx:pt idx="88">0.99287426471710205</cx:pt>
          <cx:pt idx="89">0.992512106895446</cx:pt>
          <cx:pt idx="90">0.84116679430007901</cx:pt>
          <cx:pt idx="91">0.0128535004332661</cx:pt>
          <cx:pt idx="92">0.86225837469100897</cx:pt>
          <cx:pt idx="93">0.0029282895848155</cx:pt>
          <cx:pt idx="94">0.59442508220672596</cx:pt>
          <cx:pt idx="95">0.41028201580047602</cx:pt>
          <cx:pt idx="96">0.522374987602233</cx:pt>
          <cx:pt idx="97">0.88293999433517401</cx:pt>
          <cx:pt idx="98">0.0039841486141085599</cx:pt>
          <cx:pt idx="99">0.99292361736297596</cx:pt>
          <cx:pt idx="100">0.98783129453659002</cx:pt>
          <cx:pt idx="101">0.234787628054618</cx:pt>
          <cx:pt idx="102">0.64731031656265203</cx:pt>
          <cx:pt idx="103">0.0026870181318372401</cx:pt>
          <cx:pt idx="104">0.68444812297821001</cx:pt>
          <cx:pt idx="105">0.53209823369979803</cx:pt>
          <cx:pt idx="106">0.26276901364326399</cx:pt>
          <cx:pt idx="107">0.93376803398132302</cx:pt>
          <cx:pt idx="108">0.79675227403640703</cx:pt>
          <cx:pt idx="109">0.94476187229156405</cx:pt>
          <cx:pt idx="110">0.96747690439224199</cx:pt>
          <cx:pt idx="111">0.97446185350418002</cx:pt>
          <cx:pt idx="112">0.81085610389709395</cx:pt>
          <cx:pt idx="113">0.0099095478653907706</cx:pt>
          <cx:pt idx="114">0.46906965970992998</cx:pt>
          <cx:pt idx="115">0.20697405934333801</cx:pt>
          <cx:pt idx="116">0.21094834804534901</cx:pt>
          <cx:pt idx="117">0.033314440399408299</cx:pt>
          <cx:pt idx="118">0.716633319854736</cx:pt>
          <cx:pt idx="119">0.76062321662902799</cx:pt>
          <cx:pt idx="120">0.57128876447677601</cx:pt>
          <cx:pt idx="121">0.941667139530181</cx:pt>
          <cx:pt idx="122">0.51232796907424905</cx:pt>
          <cx:pt idx="123">0.58744859695434504</cx:pt>
          <cx:pt idx="124">0.022385593503713601</cx:pt>
          <cx:pt idx="125">0.051435027271509101</cx:pt>
          <cx:pt idx="126">0.98943686485290505</cx:pt>
          <cx:pt idx="127">0.364837616682052</cx:pt>
          <cx:pt idx="128">0.067154049873351995</cx:pt>
          <cx:pt idx="129">0.067174680531024905</cx:pt>
          <cx:pt idx="130">0.99329018592834395</cx:pt>
          <cx:pt idx="131">0.53785800933837802</cx:pt>
          <cx:pt idx="132">0.068336293101310702</cx:pt>
          <cx:pt idx="133">0.099420398473739596</cx:pt>
          <cx:pt idx="134">0.62207567691802901</cx:pt>
          <cx:pt idx="135">0.13802647590637199</cx:pt>
          <cx:pt idx="136">0.86023044586181596</cx:pt>
          <cx:pt idx="137">0.99131935834884599</cx:pt>
          <cx:pt idx="138">0.67634958028793302</cx:pt>
          <cx:pt idx="139">0.94413822889328003</cx:pt>
          <cx:pt idx="140">0.076069578528404194</cx:pt>
          <cx:pt idx="141">0.98763906955718905</cx:pt>
          <cx:pt idx="142">0.99397331476211503</cx:pt>
          <cx:pt idx="143">0.99408155679702703</cx:pt>
          <cx:pt idx="144">0.99130988121032704</cx:pt>
          <cx:pt idx="145">0.067229069769382394</cx:pt>
          <cx:pt idx="146">0.99428164958953802</cx:pt>
          <cx:pt idx="147">0.98720306158065796</cx:pt>
          <cx:pt idx="148">0.99210608005523604</cx:pt>
          <cx:pt idx="149">0.95390987396240201</cx:pt>
          <cx:pt idx="150">0.0081736110150814004</cx:pt>
          <cx:pt idx="151">0.98877102136611905</cx:pt>
          <cx:pt idx="152">0.94978588819503695</cx:pt>
          <cx:pt idx="153">0.60691088438034002</cx:pt>
          <cx:pt idx="154">0.0071552270092070103</cx:pt>
          <cx:pt idx="155">0.017491634935140599</cx:pt>
          <cx:pt idx="156">0.91687631607055597</cx:pt>
          <cx:pt idx="157">0.0046332743950188099</cx:pt>
          <cx:pt idx="158">0.00161507911980152</cx:pt>
          <cx:pt idx="159">0.88446074724197299</cx:pt>
          <cx:pt idx="160">0.0070181759074330304</cx:pt>
          <cx:pt idx="161">0.096612356603145599</cx:pt>
          <cx:pt idx="162">0.88717645406723</cx:pt>
          <cx:pt idx="163">0.086239084601402199</cx:pt>
          <cx:pt idx="164">0.60212898254394498</cx:pt>
          <cx:pt idx="165">0.53795963525772095</cx:pt>
          <cx:pt idx="166">0.096612356603145599</cx:pt>
          <cx:pt idx="167">0.038827590644359498</cx:pt>
          <cx:pt idx="168">0.088545769453048706</cx:pt>
          <cx:pt idx="169">0.35978165268897999</cx:pt>
          <cx:pt idx="170">0.89763653278350797</cx:pt>
          <cx:pt idx="171">0.96677219867706299</cx:pt>
          <cx:pt idx="172">0.62487292289733798</cx:pt>
          <cx:pt idx="173">0.00122272700536996</cx:pt>
          <cx:pt idx="174">0.99541759490966797</cx:pt>
          <cx:pt idx="175">0.96559995412826505</cx:pt>
          <cx:pt idx="176">0.47583886981010398</cx:pt>
          <cx:pt idx="177">0.35579070448875399</cx:pt>
          <cx:pt idx="178">0.0231017339974641</cx:pt>
          <cx:pt idx="179">0.69855684041976895</cx:pt>
          <cx:pt idx="180">0.99431699514389005</cx:pt>
          <cx:pt idx="181">0.67071324586868197</cx:pt>
          <cx:pt idx="182">0.978870630264282</cx:pt>
          <cx:pt idx="183">0.99367803335189797</cx:pt>
          <cx:pt idx="184">0.0173747036606073</cx:pt>
          <cx:pt idx="185">0.0030252798460423899</cx:pt>
          <cx:pt idx="186">0.96444272994995095</cx:pt>
          <cx:pt idx="187">0.97640591859817505</cx:pt>
          <cx:pt idx="188">0.81274771690368597</cx:pt>
          <cx:pt idx="189">0.98884552717208796</cx:pt>
          <cx:pt idx="190">0.063601732254028306</cx:pt>
          <cx:pt idx="191">0.33159467577934199</cx:pt>
          <cx:pt idx="192">0.108223550021648</cx:pt>
          <cx:pt idx="193">0.316461712121963</cx:pt>
          <cx:pt idx="194">0.99279952049255304</cx:pt>
          <cx:pt idx="195">0.93080115318298295</cx:pt>
          <cx:pt idx="196">0.37897202372550898</cx:pt>
          <cx:pt idx="197">0.99523144960403398</cx:pt>
          <cx:pt idx="198">0.917025506496429</cx:pt>
          <cx:pt idx="199">0.085393555462360299</cx:pt>
          <cx:pt idx="200">0.090637460350990295</cx:pt>
          <cx:pt idx="201">0.090637460350990295</cx:pt>
          <cx:pt idx="202">0.96123945713043202</cx:pt>
          <cx:pt idx="203">0.39143693447112998</cx:pt>
          <cx:pt idx="204">0.29330289363861001</cx:pt>
          <cx:pt idx="205">0.97444963455200195</cx:pt>
          <cx:pt idx="206">0.94666105508804299</cx:pt>
          <cx:pt idx="207">0.94235098361968905</cx:pt>
          <cx:pt idx="208">0.97738808393478305</cx:pt>
          <cx:pt idx="209">0.97805279493331898</cx:pt>
          <cx:pt idx="210">0.70318710803985596</cx:pt>
          <cx:pt idx="211">0.91691273450851396</cx:pt>
          <cx:pt idx="212">0.54603385925292902</cx:pt>
          <cx:pt idx="213">0.72579008340835505</cx:pt>
          <cx:pt idx="214">0.083955273032188402</cx:pt>
          <cx:pt idx="215">0.98630708456039395</cx:pt>
          <cx:pt idx="216">0.016718870028853399</cx:pt>
          <cx:pt idx="217">0.68001663684844904</cx:pt>
          <cx:pt idx="218">0.16610841453075401</cx:pt>
          <cx:pt idx="219">0.90661925077438299</cx:pt>
          <cx:pt idx="220">0.69284594058990401</cx:pt>
          <cx:pt idx="221">0.98948889970779397</cx:pt>
          <cx:pt idx="222">0.0032140437979251099</cx:pt>
          <cx:pt idx="223">0.063607938587665502</cx:pt>
          <cx:pt idx="224">0.98689085245132402</cx:pt>
          <cx:pt idx="225">0.98802059888839699</cx:pt>
          <cx:pt idx="226">0.00175795832183212</cx:pt>
          <cx:pt idx="227">0.0025494399014860301</cx:pt>
          <cx:pt idx="228">0.117960773408412</cx:pt>
          <cx:pt idx="229">0.0013749392237514201</cx:pt>
          <cx:pt idx="230">0.97202128171920699</cx:pt>
          <cx:pt idx="231">0.0013545918045565399</cx:pt>
          <cx:pt idx="232">0.93878823518752996</cx:pt>
          <cx:pt idx="233">0.89012902975082397</cx:pt>
          <cx:pt idx="234">0.743277847766876</cx:pt>
          <cx:pt idx="235">0.097143642604351002</cx:pt>
          <cx:pt idx="236">0.29003056883811901</cx:pt>
          <cx:pt idx="237">0.79447430372238104</cx:pt>
          <cx:pt idx="238">0.99263447523116999</cx:pt>
          <cx:pt idx="239">0.17799411714076899</cx:pt>
          <cx:pt idx="240">0.0011780086206272199</cx:pt>
          <cx:pt idx="241">0.25835558772086997</cx:pt>
          <cx:pt idx="242">0.51074850559234597</cx:pt>
          <cx:pt idx="243">0.029910439625382399</cx:pt>
          <cx:pt idx="244">0.31786677241325301</cx:pt>
          <cx:pt idx="245">0.92560946941375699</cx:pt>
          <cx:pt idx="246">0.99170660972595204</cx:pt>
          <cx:pt idx="247">0.33994966745376498</cx:pt>
          <cx:pt idx="248">0.957539081573486</cx:pt>
          <cx:pt idx="249">0.84372556209564198</cx:pt>
          <cx:pt idx="250">0.99328631162643399</cx:pt>
          <cx:pt idx="251">0.169824078679084</cx:pt>
          <cx:pt idx="252">0.0014557220274582501</cx:pt>
          <cx:pt idx="253">0.97375011444091797</cx:pt>
          <cx:pt idx="254">0.00237032631412148</cx:pt>
          <cx:pt idx="255">0.98071128129959095</cx:pt>
          <cx:pt idx="256">0.11771725118160201</cx:pt>
          <cx:pt idx="257">0.98266023397445601</cx:pt>
          <cx:pt idx="258">0.97009956836700395</cx:pt>
          <cx:pt idx="259">0.0051110661588609201</cx:pt>
          <cx:pt idx="260">0.99262404441833496</cx:pt>
          <cx:pt idx="261">0.98712396621704102</cx:pt>
          <cx:pt idx="262">0.99361020326614302</cx:pt>
          <cx:pt idx="263">0.99231719970703103</cx:pt>
          <cx:pt idx="264">0.994645595550537</cx:pt>
          <cx:pt idx="265">0.99428564310073797</cx:pt>
          <cx:pt idx="266">0.0016526646213606</cx:pt>
          <cx:pt idx="267">0.98405194282531705</cx:pt>
          <cx:pt idx="268">0.99477529525756803</cx:pt>
          <cx:pt idx="269">0.98676699399948098</cx:pt>
          <cx:pt idx="270">0.02140305750072</cx:pt>
          <cx:pt idx="271">0.99066084623336703</cx:pt>
          <cx:pt idx="272">0.99247956275939897</cx:pt>
          <cx:pt idx="273">0.99336677789688099</cx:pt>
          <cx:pt idx="274">0.99306267499923695</cx:pt>
          <cx:pt idx="275">0.96233129501342696</cx:pt>
          <cx:pt idx="276">0.61539089679717995</cx:pt>
          <cx:pt idx="277">0.069237187504768302</cx:pt>
          <cx:pt idx="278">0.0048290570266544802</cx:pt>
          <cx:pt idx="279">0.993322312831878</cx:pt>
          <cx:pt idx="280">0.97881650924682595</cx:pt>
          <cx:pt idx="281">0.99144989252090399</cx:pt>
          <cx:pt idx="282">0.97518956661224299</cx:pt>
          <cx:pt idx="283">0.99204081296920699</cx:pt>
          <cx:pt idx="284">0.989887535572052</cx:pt>
          <cx:pt idx="285">0.100716955959796</cx:pt>
          <cx:pt idx="286">0.017707852646708402</cx:pt>
          <cx:pt idx="287">0.92205607891082697</cx:pt>
          <cx:pt idx="288">0.90191465616226196</cx:pt>
          <cx:pt idx="289">0.76768571138381902</cx:pt>
          <cx:pt idx="290">0.090630136430263505</cx:pt>
          <cx:pt idx="291">0.50066822767257602</cx:pt>
          <cx:pt idx="292">0.93449711799621504</cx:pt>
          <cx:pt idx="293">0.40062537789344699</cx:pt>
          <cx:pt idx="294">0.14638090133666901</cx:pt>
          <cx:pt idx="295">0.44785013794898898</cx:pt>
          <cx:pt idx="296">0.093415103852748801</cx:pt>
          <cx:pt idx="297">0.98990333080291704</cx:pt>
          <cx:pt idx="298">0.0085128080099821004</cx:pt>
          <cx:pt idx="299">0.90492063760757402</cx:pt>
          <cx:pt idx="300">0.88461935520172097</cx:pt>
          <cx:pt idx="301">0.013681188225746099</cx:pt>
          <cx:pt idx="302">0.978002488613128</cx:pt>
          <cx:pt idx="303">0.98896199464797896</cx:pt>
          <cx:pt idx="304">0.83564579486846902</cx:pt>
          <cx:pt idx="305">0.32707113027572599</cx:pt>
          <cx:pt idx="306">0.75527232885360696</cx:pt>
          <cx:pt idx="307">0.798187375068664</cx:pt>
          <cx:pt idx="308">0.55497264862060502</cx:pt>
          <cx:pt idx="309">0.066661082208156502</cx:pt>
          <cx:pt idx="310">0.80027770996093694</cx:pt>
          <cx:pt idx="311">0.0130046354606747</cx:pt>
          <cx:pt idx="312">0.99197500944137496</cx:pt>
          <cx:pt idx="313">0.32627418637275601</cx:pt>
          <cx:pt idx="314">0.00374779663980007</cx:pt>
          <cx:pt idx="315">0.215749636292457</cx:pt>
          <cx:pt idx="316">0.055807434022426598</cx:pt>
          <cx:pt idx="317">0.95923292636871305</cx:pt>
          <cx:pt idx="318">0.60995310544967596</cx:pt>
          <cx:pt idx="319">0.0557487830519676</cx:pt>
          <cx:pt idx="320">0.28575378656387301</cx:pt>
          <cx:pt idx="321">0.61460524797439497</cx:pt>
          <cx:pt idx="322">0.28208482265472401</cx:pt>
          <cx:pt idx="323">0.0011390623403713101</cx:pt>
          <cx:pt idx="324">0.86560362577438299</cx:pt>
          <cx:pt idx="325">0.44564649462699801</cx:pt>
          <cx:pt idx="326">0.98016399145126298</cx:pt>
          <cx:pt idx="327">0.85489052534103305</cx:pt>
          <cx:pt idx="328">0.65083831548690796</cx:pt>
          <cx:pt idx="329">0.97516316175460804</cx:pt>
          <cx:pt idx="330">0.30469429492950401</cx:pt>
          <cx:pt idx="331">0.98125839233398404</cx:pt>
          <cx:pt idx="332">0.13411805033683699</cx:pt>
          <cx:pt idx="333">0.97418141365051203</cx:pt>
          <cx:pt idx="334">0.97973322868347101</cx:pt>
          <cx:pt idx="335">0.98651611804962103</cx:pt>
          <cx:pt idx="336">0.98942458629608099</cx:pt>
          <cx:pt idx="337">0.23406735062599099</cx:pt>
          <cx:pt idx="338">0.090813785791397095</cx:pt>
          <cx:pt idx="339">0.94482660293579102</cx:pt>
          <cx:pt idx="340">0.98115164041519098</cx:pt>
          <cx:pt idx="341">0.98878294229507402</cx:pt>
          <cx:pt idx="342">0.99174422025680498</cx:pt>
          <cx:pt idx="343">0.74208301305770796</cx:pt>
          <cx:pt idx="344">0.985415339469909</cx:pt>
          <cx:pt idx="345">0.97997641563415505</cx:pt>
          <cx:pt idx="346">0.99137574434280396</cx:pt>
          <cx:pt idx="347">0.90181505680084195</cx:pt>
          <cx:pt idx="348">0.99041372537612904</cx:pt>
          <cx:pt idx="349">0.175229296088218</cx:pt>
          <cx:pt idx="350">0.68450337648391701</cx:pt>
          <cx:pt idx="351">0.98418194055557195</cx:pt>
          <cx:pt idx="352">0.86225277185439997</cx:pt>
          <cx:pt idx="353">0.87339681386947599</cx:pt>
          <cx:pt idx="354">0.25603085756301802</cx:pt>
          <cx:pt idx="355">0.73831206560134799</cx:pt>
          <cx:pt idx="356">0.53199243545532204</cx:pt>
          <cx:pt idx="357">0.99253582954406705</cx:pt>
          <cx:pt idx="358">0.88257640600204401</cx:pt>
          <cx:pt idx="359">0.982152879238128</cx:pt>
          <cx:pt idx="360">0.60057961940765303</cx:pt>
          <cx:pt idx="361">0.056639846414327601</cx:pt>
          <cx:pt idx="362">0.537392377853393</cx:pt>
          <cx:pt idx="363">0.49750515818595797</cx:pt>
          <cx:pt idx="364">0.094033099710941301</cx:pt>
          <cx:pt idx="365">0.93775433301925604</cx:pt>
          <cx:pt idx="366">0.74761718511581399</cx:pt>
          <cx:pt idx="367">0.0415472276508808</cx:pt>
          <cx:pt idx="368">0.043499778956174802</cx:pt>
          <cx:pt idx="369">0.99123388528823797</cx:pt>
          <cx:pt idx="370">0.47074356675147999</cx:pt>
          <cx:pt idx="371">0.98889321088790805</cx:pt>
          <cx:pt idx="372">0.98862653970718295</cx:pt>
          <cx:pt idx="373">0.88597863912582397</cx:pt>
          <cx:pt idx="374">0.146823525428771</cx:pt>
          <cx:pt idx="375">0.65791392326354903</cx:pt>
          <cx:pt idx="376">0.27390512824058499</cx:pt>
          <cx:pt idx="377">0.567857325077056</cx:pt>
          <cx:pt idx="378">0.89308452606201105</cx:pt>
          <cx:pt idx="379">0.67774021625518799</cx:pt>
          <cx:pt idx="380">0.76021480560302701</cx:pt>
          <cx:pt idx="381">0.069368928670883095</cx:pt>
          <cx:pt idx="382">0.0089070731773972494</cx:pt>
          <cx:pt idx="383">0.0081294365227222408</cx:pt>
          <cx:pt idx="384">0.98780721426010099</cx:pt>
          <cx:pt idx="385">0.52420735359191895</cx:pt>
          <cx:pt idx="386">0.84264141321182195</cx:pt>
          <cx:pt idx="387">0.99342596530914296</cx:pt>
          <cx:pt idx="388">0.96564519405364901</cx:pt>
          <cx:pt idx="389">0.78855818510055498</cx:pt>
          <cx:pt idx="390">0.844765484333038</cx:pt>
          <cx:pt idx="391">0.79982531070709195</cx:pt>
          <cx:pt idx="392">0.99455416202545099</cx:pt>
          <cx:pt idx="393">0.99131011962890603</cx:pt>
          <cx:pt idx="394">0.95910680294036799</cx:pt>
          <cx:pt idx="395">0.99151659011840798</cx:pt>
          <cx:pt idx="396">0.97865343093872004</cx:pt>
          <cx:pt idx="397">0.74612373113632202</cx:pt>
          <cx:pt idx="398">0.98187857866287198</cx:pt>
          <cx:pt idx="399">0.99413537979125899</cx:pt>
          <cx:pt idx="400">0.99536091089248602</cx:pt>
          <cx:pt idx="401">0.44215768575668302</cx:pt>
          <cx:pt idx="402">0.75197690725326505</cx:pt>
          <cx:pt idx="403">0.99220442771911599</cx:pt>
          <cx:pt idx="404">0.83019256591796797</cx:pt>
          <cx:pt idx="405">0.218997046351432</cx:pt>
          <cx:pt idx="406">0.63790631294250399</cx:pt>
          <cx:pt idx="407">0.0140309957787394</cx:pt>
          <cx:pt idx="408">0.097656719386577606</cx:pt>
          <cx:pt idx="409">0.58055365085601796</cx:pt>
          <cx:pt idx="410">0.100278347730636</cx:pt>
          <cx:pt idx="411">0.123597994446754</cx:pt>
          <cx:pt idx="412">0.035092219710350002</cx:pt>
          <cx:pt idx="413">0.96586531400680498</cx:pt>
          <cx:pt idx="414">0.91490733623504605</cx:pt>
          <cx:pt idx="415">0.98728775978088301</cx:pt>
          <cx:pt idx="416">0.090391591191291795</cx:pt>
          <cx:pt idx="417">0.0020952497143298301</cx:pt>
          <cx:pt idx="418">0.071439869701862294</cx:pt>
          <cx:pt idx="419">0.21889822185039501</cx:pt>
          <cx:pt idx="420">0.536643385887146</cx:pt>
          <cx:pt idx="421">0.152245283126831</cx:pt>
          <cx:pt idx="422">0.62304991483688299</cx:pt>
          <cx:pt idx="423">0.031325239688158001</cx:pt>
          <cx:pt idx="424">0.95988547801971402</cx:pt>
          <cx:pt idx="425">0.017894385382533001</cx:pt>
          <cx:pt idx="426">0.768030405044555</cx:pt>
          <cx:pt idx="427">0.15606316924095101</cx:pt>
          <cx:pt idx="428">0.11202357709407799</cx:pt>
          <cx:pt idx="429">0.87079024314880304</cx:pt>
          <cx:pt idx="430">0.33607012033462502</cx:pt>
          <cx:pt idx="431">0.51311051845550504</cx:pt>
          <cx:pt idx="432">0.40526461601257302</cx:pt>
          <cx:pt idx="433">0.92533361911773604</cx:pt>
          <cx:pt idx="434">0.55912113189697199</cx:pt>
          <cx:pt idx="435">0.931549191474914</cx:pt>
          <cx:pt idx="436">0.99140995740890503</cx:pt>
          <cx:pt idx="437">0.994664907455444</cx:pt>
          <cx:pt idx="438">0.99121594429016102</cx:pt>
          <cx:pt idx="439">0.97740060091018599</cx:pt>
          <cx:pt idx="440">0.45401313900947499</cx:pt>
          <cx:pt idx="441">0.601129710674285</cx:pt>
          <cx:pt idx="442">0.390645891427993</cx:pt>
          <cx:pt idx="443">0.30102103948593101</cx:pt>
          <cx:pt idx="444">0.084849573671817696</cx:pt>
          <cx:pt idx="445">0.094730913639068604</cx:pt>
          <cx:pt idx="446">0.22147947549819899</cx:pt>
          <cx:pt idx="447">0.39577704668045</cx:pt>
          <cx:pt idx="448">0.60484468936920099</cx:pt>
          <cx:pt idx="449">0.59148854017257602</cx:pt>
          <cx:pt idx="450">0.22876290977001101</cx:pt>
          <cx:pt idx="451">0.0113657312467694</cx:pt>
          <cx:pt idx="452">0.99406081438064497</cx:pt>
          <cx:pt idx="453">0.0036707508843392099</cx:pt>
          <cx:pt idx="454">0.152749463915824</cx:pt>
          <cx:pt idx="455">0.0011301264166831901</cx:pt>
          <cx:pt idx="456">0.0037740434054285201</cx:pt>
          <cx:pt idx="457">0.0032064449042081798</cx:pt>
          <cx:pt idx="458">0.530223429203033</cx:pt>
          <cx:pt idx="459">0.0131240002810955</cx:pt>
          <cx:pt idx="460">0.014247518032789201</cx:pt>
          <cx:pt idx="461">0.057417441159486701</cx:pt>
          <cx:pt idx="462">0.00433835154399275</cx:pt>
          <cx:pt idx="463">0.078807070851325906</cx:pt>
          <cx:pt idx="464">0.0182925052940845</cx:pt>
          <cx:pt idx="465">0.88680613040923995</cx:pt>
          <cx:pt idx="466">0.035915561020374298</cx:pt>
          <cx:pt idx="467">0.218664795160293</cx:pt>
          <cx:pt idx="468">0.0052854265086352799</cx:pt>
          <cx:pt idx="469">0.0106838941574096</cx:pt>
          <cx:pt idx="470">0.0289346519857645</cx:pt>
          <cx:pt idx="471">0.016062069684266999</cx:pt>
          <cx:pt idx="472">0.039208259433507898</cx:pt>
          <cx:pt idx="473">0.0013217207742854901</cx:pt>
          <cx:pt idx="474">0.046511314809322302</cx:pt>
          <cx:pt idx="475">0.92095947265625</cx:pt>
          <cx:pt idx="476">0.558136105537414</cx:pt>
          <cx:pt idx="477">0.033606082201004001</cx:pt>
          <cx:pt idx="478">0.98756009340286199</cx:pt>
          <cx:pt idx="479">0.051276221871376003</cx:pt>
          <cx:pt idx="480">0.65643548965454102</cx:pt>
          <cx:pt idx="481">0.862157583236694</cx:pt>
          <cx:pt idx="482">0.991030573844909</cx:pt>
          <cx:pt idx="483">0.040844220668077399</cx:pt>
          <cx:pt idx="484">0.00169452908448874</cx:pt>
          <cx:pt idx="485">0.89793151617050104</cx:pt>
          <cx:pt idx="486">0.96503633260726895</cx:pt>
          <cx:pt idx="487">0.980776607990264</cx:pt>
          <cx:pt idx="488">0.72682470083236606</cx:pt>
          <cx:pt idx="489">0.20360603928565901</cx:pt>
          <cx:pt idx="490">0.53024709224700906</cx:pt>
          <cx:pt idx="491">0.98182606697082497</cx:pt>
          <cx:pt idx="492">0.190358147025108</cx:pt>
          <cx:pt idx="493">0.795906662940979</cx:pt>
          <cx:pt idx="494">0.39205253124236999</cx:pt>
          <cx:pt idx="495">0.99087476730346602</cx:pt>
          <cx:pt idx="496">0.98893666267394997</cx:pt>
          <cx:pt idx="497">0.042592987418174702</cx:pt>
          <cx:pt idx="498">0.52454894781112604</cx:pt>
          <cx:pt idx="499">0.52454894781112604</cx:pt>
          <cx:pt idx="500">0.93479114770889205</cx:pt>
          <cx:pt idx="501">0.73346841335296598</cx:pt>
          <cx:pt idx="502">0.052233923226594897</cx:pt>
          <cx:pt idx="503">0.98472309112548795</cx:pt>
          <cx:pt idx="504">0.99320530891418402</cx:pt>
          <cx:pt idx="505">0.67135471105575495</cx:pt>
          <cx:pt idx="506">0.93831956386566095</cx:pt>
          <cx:pt idx="507">0.032184228301048202</cx:pt>
          <cx:pt idx="508">0.25536742806434598</cx:pt>
          <cx:pt idx="509">0.085258811712265001</cx:pt>
          <cx:pt idx="510">0.84738522768020597</cx:pt>
          <cx:pt idx="511">0.24291771650314301</cx:pt>
          <cx:pt idx="512">0.71547371149063099</cx:pt>
          <cx:pt idx="513">0.099661774933338096</cx:pt>
          <cx:pt idx="514">0.99177086353302002</cx:pt>
          <cx:pt idx="515">0.34174454212188698</cx:pt>
          <cx:pt idx="516">0.029432948678731901</cx:pt>
          <cx:pt idx="517">0.0017996525857597501</cx:pt>
          <cx:pt idx="518">0.39374268054962103</cx:pt>
          <cx:pt idx="519">0.74298197031021096</cx:pt>
          <cx:pt idx="520">0.59143763780593805</cx:pt>
          <cx:pt idx="521">0.99332010746002197</cx:pt>
          <cx:pt idx="522">0.80694645643234197</cx:pt>
          <cx:pt idx="523">0.98900896310806197</cx:pt>
          <cx:pt idx="524">0.99444627761840798</cx:pt>
          <cx:pt idx="525">0.057055991142988198</cx:pt>
          <cx:pt idx="526">0.92818987369537298</cx:pt>
          <cx:pt idx="527">0.97165054082870395</cx:pt>
          <cx:pt idx="528">0.73880201578140203</cx:pt>
          <cx:pt idx="529">0.99195003509521396</cx:pt>
          <cx:pt idx="530">0.41523256897926297</cx:pt>
          <cx:pt idx="531">0.98138684034347501</cx:pt>
          <cx:pt idx="532">0.91089296340942305</cx:pt>
          <cx:pt idx="533">0.0048630493693053696</cx:pt>
          <cx:pt idx="534">0.99555534124374301</cx:pt>
          <cx:pt idx="535">0.038483954966068198</cx:pt>
          <cx:pt idx="536">0.99534851312637296</cx:pt>
          <cx:pt idx="537">0.77215051651000899</cx:pt>
          <cx:pt idx="538">0.990134418010711</cx:pt>
          <cx:pt idx="539">0.99304819107055597</cx:pt>
          <cx:pt idx="540">0.0169728454202413</cx:pt>
          <cx:pt idx="541">0.99257266521453802</cx:pt>
          <cx:pt idx="542">0.00162283738609403</cx:pt>
          <cx:pt idx="543">0.0037554067093878902</cx:pt>
          <cx:pt idx="544">0.92367535829544001</cx:pt>
          <cx:pt idx="545">0.0027763929683715101</cx:pt>
          <cx:pt idx="546">0.50276106595992998</cx:pt>
          <cx:pt idx="547">0.0017490874743089</cx:pt>
          <cx:pt idx="548">0.86789309978485096</cx:pt>
          <cx:pt idx="549">0.79974943399429299</cx:pt>
          <cx:pt idx="550">0.97627139091491699</cx:pt>
          <cx:pt idx="551">0.33326077461242598</cx:pt>
          <cx:pt idx="552">0.85933935642242398</cx:pt>
          <cx:pt idx="553">0.14410455524921401</cx:pt>
          <cx:pt idx="554">0.99503517150878895</cx:pt>
          <cx:pt idx="555">0.025758810341358102</cx:pt>
          <cx:pt idx="556">0.90569120645523005</cx:pt>
          <cx:pt idx="557">0.99496483802795399</cx:pt>
          <cx:pt idx="558">0.98435240983963002</cx:pt>
          <cx:pt idx="559">0.32698842883110002</cx:pt>
          <cx:pt idx="560">0.97759079933166504</cx:pt>
          <cx:pt idx="561">0.99481898546218805</cx:pt>
          <cx:pt idx="562">0.00179079838562756</cx:pt>
          <cx:pt idx="563">0.991174817085266</cx:pt>
          <cx:pt idx="564">0.99036413431167603</cx:pt>
          <cx:pt idx="565">0.99244153499603205</cx:pt>
          <cx:pt idx="566">0.99301010370254505</cx:pt>
          <cx:pt idx="567">0.051866520196199403</cx:pt>
          <cx:pt idx="568">0.0090514654293656297</cx:pt>
          <cx:pt idx="569">0.63654726743698098</cx:pt>
          <cx:pt idx="570">0.86902600526809604</cx:pt>
          <cx:pt idx="571">0.0135758845135569</cx:pt>
          <cx:pt idx="572">0.040082678198814302</cx:pt>
          <cx:pt idx="573">0.991058409214019</cx:pt>
          <cx:pt idx="574">0.99050116539001398</cx:pt>
          <cx:pt idx="575">0.98491585254669101</cx:pt>
          <cx:pt idx="576">0.41461157798767001</cx:pt>
          <cx:pt idx="577">0.95024758577346802</cx:pt>
          <cx:pt idx="578">0.99109357595443703</cx:pt>
          <cx:pt idx="579">0.30772420763969399</cx:pt>
          <cx:pt idx="580">0.0041780597530305299</cx:pt>
          <cx:pt idx="581">0.99173367023467995</cx:pt>
          <cx:pt idx="582">0.993641197681427</cx:pt>
          <cx:pt idx="583">0.993727207183837</cx:pt>
          <cx:pt idx="584">0.97973412275314298</cx:pt>
          <cx:pt idx="585">0.94342017173767001</cx:pt>
          <cx:pt idx="586">0.98530572652816695</cx:pt>
          <cx:pt idx="587">0.49011075496673501</cx:pt>
          <cx:pt idx="588">0.991782546043396</cx:pt>
          <cx:pt idx="589">0.0414645858108997</cx:pt>
          <cx:pt idx="590">0.049026083201169898</cx:pt>
          <cx:pt idx="591">0.0043320986442267799</cx:pt>
          <cx:pt idx="592">0.00190650322474539</cx:pt>
          <cx:pt idx="593">0.94394826889037997</cx:pt>
          <cx:pt idx="594">0.106339931488037</cx:pt>
          <cx:pt idx="595">0.77689456939697199</cx:pt>
          <cx:pt idx="596">0.063404679298400796</cx:pt>
          <cx:pt idx="597">0.51779109239578203</cx:pt>
          <cx:pt idx="598">0.95597857236862105</cx:pt>
          <cx:pt idx="599">0.98455065488815297</cx:pt>
          <cx:pt idx="600">0.98927748203277499</cx:pt>
          <cx:pt idx="601">0.80746060609817505</cx:pt>
          <cx:pt idx="602">0.84826064109802202</cx:pt>
          <cx:pt idx="603">0.99103373289108199</cx:pt>
          <cx:pt idx="604">0.808574378490448</cx:pt>
          <cx:pt idx="605">0.52982288599014205</cx:pt>
          <cx:pt idx="606">0.0184750314801931</cx:pt>
          <cx:pt idx="607">0.95853102207183805</cx:pt>
          <cx:pt idx="608">0.91596919298171997</cx:pt>
          <cx:pt idx="609">0.061196058988571098</cx:pt>
          <cx:pt idx="610">0.94803047180175704</cx:pt>
          <cx:pt idx="611">0.55593079328536898</cx:pt>
          <cx:pt idx="612">0.98893916606902998</cx:pt>
          <cx:pt idx="613">0.0033468315377831398</cx:pt>
          <cx:pt idx="614">0.99327856302261297</cx:pt>
          <cx:pt idx="615">0.19892789423465701</cx:pt>
          <cx:pt idx="616">0.084928438067436204</cx:pt>
          <cx:pt idx="617">0.11375445127487099</cx:pt>
          <cx:pt idx="618">0.991663217544555</cx:pt>
          <cx:pt idx="619">0.041902009397745098</cx:pt>
          <cx:pt idx="620">0.51186287403106601</cx:pt>
          <cx:pt idx="621">0.060924444347620003</cx:pt>
          <cx:pt idx="622">0.79654651880264205</cx:pt>
          <cx:pt idx="623">0.00166958384215831</cx:pt>
          <cx:pt idx="624">0.0021259612403809998</cx:pt>
          <cx:pt idx="625">0.12677258253097501</cx:pt>
          <cx:pt idx="626">0.040289994329213999</cx:pt>
          <cx:pt idx="627">0.023796826601028401</cx:pt>
          <cx:pt idx="628">0.0054799402132630296</cx:pt>
          <cx:pt idx="629">0.086375392973423004</cx:pt>
          <cx:pt idx="630">0.26650068163871699</cx:pt>
          <cx:pt idx="631">0.28957608342170699</cx:pt>
          <cx:pt idx="632">0.0015321895480155899</cx:pt>
          <cx:pt idx="633">0.013221981935203001</cx:pt>
          <cx:pt idx="634">0.35046148300170898</cx:pt>
          <cx:pt idx="635">0.99138194322586004</cx:pt>
          <cx:pt idx="636">0.99537461996078402</cx:pt>
          <cx:pt idx="637">0.28159046173095698</cx:pt>
          <cx:pt idx="638">0.69588994979858398</cx:pt>
          <cx:pt idx="639">0.394875228404998</cx:pt>
          <cx:pt idx="640">0.13198687136173201</cx:pt>
          <cx:pt idx="641">0.56424152851104703</cx:pt>
          <cx:pt idx="642">0.00128318811766803</cx:pt>
          <cx:pt idx="643">0.45785740017890902</cx:pt>
          <cx:pt idx="644">0.53078037500381403</cx:pt>
          <cx:pt idx="645">0.98125237226486195</cx:pt>
          <cx:pt idx="646">0.98836249113082797</cx:pt>
          <cx:pt idx="647">0.079015120863914406</cx:pt>
          <cx:pt idx="648">0.97987020015716497</cx:pt>
          <cx:pt idx="649">0.99272620677947998</cx:pt>
          <cx:pt idx="650">0.99044972658157304</cx:pt>
          <cx:pt idx="651">0.77268755435943604</cx:pt>
          <cx:pt idx="652">0.257263302803039</cx:pt>
          <cx:pt idx="653">0.211278647184371</cx:pt>
          <cx:pt idx="654">0.25771924853324801</cx:pt>
          <cx:pt idx="655">0.97999316453933705</cx:pt>
          <cx:pt idx="656">0.91439384222030595</cx:pt>
          <cx:pt idx="657">0.98221981525421098</cx:pt>
          <cx:pt idx="658">0.38385117053985501</cx:pt>
          <cx:pt idx="659">0.98470991849899203</cx:pt>
          <cx:pt idx="660">0.97281104326248102</cx:pt>
          <cx:pt idx="661">0.93925440311431796</cx:pt>
          <cx:pt idx="662">0.99277144670486395</cx:pt>
          <cx:pt idx="663">0.010525062680244401</cx:pt>
          <cx:pt idx="664">0.56034022569656305</cx:pt>
          <cx:pt idx="665">0.044338084757327999</cx:pt>
          <cx:pt idx="666">0.0217478424310684</cx:pt>
          <cx:pt idx="667">0.15885204076766901</cx:pt>
          <cx:pt idx="668">0.259238570928573</cx:pt>
          <cx:pt idx="669">0.88385754823684604</cx:pt>
          <cx:pt idx="670">0.43873956799507102</cx:pt>
          <cx:pt idx="671">0.070498809218406594</cx:pt>
          <cx:pt idx="672">0.022879268974065701</cx:pt>
          <cx:pt idx="673">0.0109043689444661</cx:pt>
          <cx:pt idx="674">0.98914307355880704</cx:pt>
          <cx:pt idx="675">0.93450409173965399</cx:pt>
          <cx:pt idx="676">0.92282080650329501</cx:pt>
          <cx:pt idx="677">0.38729459047317499</cx:pt>
          <cx:pt idx="678">0.46382352709770203</cx:pt>
          <cx:pt idx="679">0.11670736968517301</cx:pt>
          <cx:pt idx="680">0.380082488059997</cx:pt>
          <cx:pt idx="681">0.98583245277404696</cx:pt>
          <cx:pt idx="682">0.97399365901946999</cx:pt>
          <cx:pt idx="683">0.39167252182960499</cx:pt>
          <cx:pt idx="684">0.018974795937538098</cx:pt>
          <cx:pt idx="685">0.085065163671970298</cx:pt>
          <cx:pt idx="686">0.042139682918787003</cx:pt>
          <cx:pt idx="687">0.032358244061469997</cx:pt>
          <cx:pt idx="688">0.993721783161163</cx:pt>
          <cx:pt idx="689">0.24848134815692899</cx:pt>
          <cx:pt idx="690">0.94476383924484197</cx:pt>
          <cx:pt idx="691">0.095661692321300507</cx:pt>
          <cx:pt idx="692">0.095661692321300507</cx:pt>
          <cx:pt idx="693">0.98986876010894698</cx:pt>
          <cx:pt idx="694">0.24414029717445301</cx:pt>
          <cx:pt idx="695">0.89542001485824496</cx:pt>
          <cx:pt idx="696">0.291148841381073</cx:pt>
          <cx:pt idx="697">0.051509570330381303</cx:pt>
          <cx:pt idx="698">0.97842580080032304</cx:pt>
          <cx:pt idx="699">0.99075365066528298</cx:pt>
          <cx:pt idx="700">0.053591128438711097</cx:pt>
          <cx:pt idx="701">0.023920027539134001</cx:pt>
          <cx:pt idx="702">0.16326247155666301</cx:pt>
          <cx:pt idx="703">0.631023049354553</cx:pt>
          <cx:pt idx="704">0.061479784548282602</cx:pt>
          <cx:pt idx="705">0.99475139379501298</cx:pt>
          <cx:pt idx="706">0.44756695628166199</cx:pt>
          <cx:pt idx="707">0.41957595944404602</cx:pt>
          <cx:pt idx="708">0.96960091590881303</cx:pt>
          <cx:pt idx="709">0.90545588731765703</cx:pt>
          <cx:pt idx="710">0.935729920864105</cx:pt>
          <cx:pt idx="711">0.64576089382171598</cx:pt>
          <cx:pt idx="712">0.18256203830242099</cx:pt>
          <cx:pt idx="713">0.359474867582321</cx:pt>
          <cx:pt idx="714">0.31686514616012501</cx:pt>
          <cx:pt idx="715">0.0020491280592978001</cx:pt>
          <cx:pt idx="716">0.98211699724197299</cx:pt>
          <cx:pt idx="717">0.023978529497980999</cx:pt>
          <cx:pt idx="718">0.97266900539398105</cx:pt>
          <cx:pt idx="719">0.66683638095855702</cx:pt>
          <cx:pt idx="720">0.0021973482798784902</cx:pt>
          <cx:pt idx="721">0.99290138483047397</cx:pt>
          <cx:pt idx="722">0.022053211927413899</cx:pt>
          <cx:pt idx="723">0.989662826061248</cx:pt>
          <cx:pt idx="724">0.029196964576840401</cx:pt>
          <cx:pt idx="725">0.865034580230712</cx:pt>
          <cx:pt idx="726">0.36076670885085999</cx:pt>
          <cx:pt idx="727">0.21186657249927501</cx:pt>
          <cx:pt idx="728">0.95895308256149203</cx:pt>
          <cx:pt idx="729">0.98863530158996504</cx:pt>
          <cx:pt idx="730">0.99265986680984497</cx:pt>
          <cx:pt idx="731">0.99202299118041903</cx:pt>
          <cx:pt idx="732">0.23213160037994299</cx:pt>
          <cx:pt idx="733">0.39079272747039701</cx:pt>
          <cx:pt idx="734">0.96434813737869196</cx:pt>
          <cx:pt idx="735">0.92996436357498102</cx:pt>
          <cx:pt idx="736">0.035269528627395602</cx:pt>
          <cx:pt idx="737">0.96679919958114602</cx:pt>
          <cx:pt idx="738">0.11534380912780701</cx:pt>
          <cx:pt idx="739">0.96679919958114602</cx:pt>
          <cx:pt idx="740">0.0061827790923416597</cx:pt>
          <cx:pt idx="741">0.96679919958114602</cx:pt>
          <cx:pt idx="742">0.0153175480663776</cx:pt>
          <cx:pt idx="743">0.043859243392944301</cx:pt>
          <cx:pt idx="744">0.27738600969314497</cx:pt>
          <cx:pt idx="745">0.90370410680770796</cx:pt>
          <cx:pt idx="746">0.0153933856636285</cx:pt>
          <cx:pt idx="747">0.95309871435165405</cx:pt>
          <cx:pt idx="748">0.95223850011825495</cx:pt>
          <cx:pt idx="749">0.189590454101562</cx:pt>
          <cx:pt idx="750">0.93248260021209695</cx:pt>
          <cx:pt idx="751">0.052165083587169599</cx:pt>
          <cx:pt idx="752">0.088695049285888602</cx:pt>
          <cx:pt idx="753">0.15514041483402199</cx:pt>
          <cx:pt idx="754">0.31409904360771101</cx:pt>
          <cx:pt idx="755">0.0138312010094523</cx:pt>
          <cx:pt idx="756">0.120558358728885</cx:pt>
          <cx:pt idx="757">0.98001074790954501</cx:pt>
          <cx:pt idx="758">0.047065459191799101</cx:pt>
          <cx:pt idx="759">0.49075153470039301</cx:pt>
          <cx:pt idx="760">0.907418072223663</cx:pt>
          <cx:pt idx="761">0.60953980684280396</cx:pt>
          <cx:pt idx="762">0.90782636404037398</cx:pt>
          <cx:pt idx="763">0.13353818655013999</cx:pt>
          <cx:pt idx="764">0.93248593807220403</cx:pt>
          <cx:pt idx="765">0.79502922296524003</cx:pt>
          <cx:pt idx="766">0.72184586524963301</cx:pt>
          <cx:pt idx="767">0.25144276022911</cx:pt>
          <cx:pt idx="768">0.90199726819991999</cx:pt>
          <cx:pt idx="769">0.44867533445358199</cx:pt>
          <cx:pt idx="770">0.26724407076835599</cx:pt>
          <cx:pt idx="771">0.92307019233703602</cx:pt>
          <cx:pt idx="772">0.10736022144556</cx:pt>
          <cx:pt idx="773">0.38966733217239302</cx:pt>
          <cx:pt idx="774">0.66272300481796198</cx:pt>
          <cx:pt idx="775">0.37255677580833402</cx:pt>
          <cx:pt idx="776">0.176129445433616</cx:pt>
          <cx:pt idx="777">0.644400835037231</cx:pt>
          <cx:pt idx="778">0.021790908649563699</cx:pt>
          <cx:pt idx="779">0.97395396232604903</cx:pt>
          <cx:pt idx="780">0.293644249439239</cx:pt>
          <cx:pt idx="781">0.050997283309698098</cx:pt>
          <cx:pt idx="782">0.98471128940582198</cx:pt>
          <cx:pt idx="783">0.0327119790017604</cx:pt>
          <cx:pt idx="784">0.88586354255676203</cx:pt>
          <cx:pt idx="785">0.098980493843555395</cx:pt>
          <cx:pt idx="786">0.72604507207870395</cx:pt>
          <cx:pt idx="787">0.99024397134780795</cx:pt>
          <cx:pt idx="788">0.33107241988182001</cx:pt>
          <cx:pt idx="789">0.99345409870147705</cx:pt>
          <cx:pt idx="790">0.123442150652408</cx:pt>
          <cx:pt idx="791">0.92230933904647805</cx:pt>
          <cx:pt idx="792">0.293644249439239</cx:pt>
          <cx:pt idx="793">0.120482362806797</cx:pt>
          <cx:pt idx="794">0.293644249439239</cx:pt>
          <cx:pt idx="795">0.64889085292816095</cx:pt>
          <cx:pt idx="796">0.18996815383434201</cx:pt>
          <cx:pt idx="797">0.99396848678588801</cx:pt>
          <cx:pt idx="798">0.81658434867858798</cx:pt>
          <cx:pt idx="799">0.948353290557861</cx:pt>
          <cx:pt idx="800">0.0053158598020672798</cx:pt>
          <cx:pt idx="801">0.95824038982391302</cx:pt>
          <cx:pt idx="802">0.94085997343063299</cx:pt>
          <cx:pt idx="803">0.0056963735260069301</cx:pt>
          <cx:pt idx="804">0.011365383863449</cx:pt>
          <cx:pt idx="805">0.65373027324676503</cx:pt>
          <cx:pt idx="806">0.98223257064819303</cx:pt>
          <cx:pt idx="807">0.86948239803314198</cx:pt>
          <cx:pt idx="808">0.96294468641281095</cx:pt>
          <cx:pt idx="809">0.98642563819885198</cx:pt>
          <cx:pt idx="810">0.0032052244059741402</cx:pt>
          <cx:pt idx="811">0.913743555545806</cx:pt>
          <cx:pt idx="812">0.99406754970550504</cx:pt>
          <cx:pt idx="813">0.98953348398208596</cx:pt>
          <cx:pt idx="814">0.83045208454132002</cx:pt>
          <cx:pt idx="815">0.98727345466613703</cx:pt>
          <cx:pt idx="816">0.98494762182235696</cx:pt>
          <cx:pt idx="817">0.81812518835067705</cx:pt>
          <cx:pt idx="818">0.59225869178771895</cx:pt>
          <cx:pt idx="819">0.0052650980651378597</cx:pt>
          <cx:pt idx="820">0.62231808900833097</cx:pt>
          <cx:pt idx="821">0.019877113401889801</cx:pt>
          <cx:pt idx="822">0.0374327003955841</cx:pt>
          <cx:pt idx="823">0.54024320840835505</cx:pt>
          <cx:pt idx="824">0.98535406589508001</cx:pt>
          <cx:pt idx="825">0.52600395679473799</cx:pt>
          <cx:pt idx="826">0.042514912784099503</cx:pt>
          <cx:pt idx="827">0.328068196773529</cx:pt>
          <cx:pt idx="828">0.074069522321224199</cx:pt>
          <cx:pt idx="829">0.98984503746032704</cx:pt>
          <cx:pt idx="830">0.22861634194850899</cx:pt>
          <cx:pt idx="831">0.93283987045287997</cx:pt>
          <cx:pt idx="832">0.034785643219947801</cx:pt>
          <cx:pt idx="833">0.96107149124145497</cx:pt>
          <cx:pt idx="834">0.022602533921599301</cx:pt>
          <cx:pt idx="835">0.84511446952819802</cx:pt>
          <cx:pt idx="836">0.184641703963279</cx:pt>
          <cx:pt idx="837">0.0078033111058175503</cx:pt>
          <cx:pt idx="838">0.0027452725917100902</cx:pt>
          <cx:pt idx="839">0.87976402044296198</cx:pt>
          <cx:pt idx="840">0.98810553550720204</cx:pt>
          <cx:pt idx="841">0.25744843482971103</cx:pt>
          <cx:pt idx="842">0.91419583559036199</cx:pt>
          <cx:pt idx="843">0.97912645339965798</cx:pt>
          <cx:pt idx="844">0.84729605913162198</cx:pt>
          <cx:pt idx="845">0.36332046985626198</cx:pt>
          <cx:pt idx="846">0.98017621040344205</cx:pt>
          <cx:pt idx="847">0.68717795610427801</cx:pt>
          <cx:pt idx="848">0.23193413019180201</cx:pt>
          <cx:pt idx="849">0.76746648550033503</cx:pt>
          <cx:pt idx="850">0.98505705595016402</cx:pt>
          <cx:pt idx="851">0.67837333679199197</cx:pt>
          <cx:pt idx="852">0.69216275215148904</cx:pt>
          <cx:pt idx="853">0.82289391756057695</cx:pt>
          <cx:pt idx="854">0.97926998138427701</cx:pt>
          <cx:pt idx="855">0.0187521986663341</cx:pt>
          <cx:pt idx="856">0.89971858263015703</cx:pt>
          <cx:pt idx="857">0.027814906090497901</cx:pt>
          <cx:pt idx="858">0.36936575174331598</cx:pt>
          <cx:pt idx="859">0.235438212752342</cx:pt>
          <cx:pt idx="860">0.046374209225177702</cx:pt>
          <cx:pt idx="861">0.94137674570083596</cx:pt>
          <cx:pt idx="862">0.98430866003036499</cx:pt>
          <cx:pt idx="863">0.192310109734535</cx:pt>
          <cx:pt idx="864">0.040252435952425003</cx:pt>
          <cx:pt idx="865">0.45019307732581998</cx:pt>
          <cx:pt idx="866">0.86639660596847501</cx:pt>
          <cx:pt idx="867">0.019272318109869901</cx:pt>
          <cx:pt idx="868">0.025374423712491899</cx:pt>
          <cx:pt idx="869">0.52316522598266602</cx:pt>
          <cx:pt idx="870">0.39889228343963601</cx:pt>
          <cx:pt idx="871">0.0079933209344744596</cx:pt>
          <cx:pt idx="872">0.606251120567321</cx:pt>
          <cx:pt idx="873">0.95048457384109497</cx:pt>
          <cx:pt idx="874">0.92461669445037797</cx:pt>
          <cx:pt idx="875">0.350900828838348</cx:pt>
          <cx:pt idx="876">0.0118676060810685</cx:pt>
          <cx:pt idx="877">0.0056484132073819603</cx:pt>
          <cx:pt idx="878">0.28988161683082497</cx:pt>
          <cx:pt idx="879">0.00349968136288225</cx:pt>
          <cx:pt idx="880">0.053448110818862901</cx:pt>
          <cx:pt idx="881">0.107266828417778</cx:pt>
          <cx:pt idx="882">0.86920845508575395</cx:pt>
          <cx:pt idx="883">0.31477475166320801</cx:pt>
          <cx:pt idx="884">0.98653411865234297</cx:pt>
          <cx:pt idx="885">0.090975888073444297</cx:pt>
          <cx:pt idx="886">0.00144499109592288</cx:pt>
          <cx:pt idx="887">0.049994580447673798</cx:pt>
          <cx:pt idx="888">0.99334877729415805</cx:pt>
          <cx:pt idx="889">0.85045641660690297</cx:pt>
          <cx:pt idx="890">0.15328511595725999</cx:pt>
          <cx:pt idx="891">0.0091102914884686401</cx:pt>
          <cx:pt idx="892">0.0019619490485638302</cx:pt>
          <cx:pt idx="893">0.85768622159957797</cx:pt>
          <cx:pt idx="894">0.470658749341964</cx:pt>
          <cx:pt idx="895">0.89985048770904497</cx:pt>
          <cx:pt idx="896">0.0145527124404907</cx:pt>
          <cx:pt idx="897">0.961811482906341</cx:pt>
          <cx:pt idx="898">0.96401834487914995</cx:pt>
          <cx:pt idx="899">0.23014125227928101</cx:pt>
          <cx:pt idx="900">0.045447528362274101</cx:pt>
          <cx:pt idx="901">0.732283174991607</cx:pt>
          <cx:pt idx="902">0.96983498334884599</cx:pt>
          <cx:pt idx="903">0.20307201147079401</cx:pt>
          <cx:pt idx="904">0.15902383625507299</cx:pt>
          <cx:pt idx="905">0.89181572198867798</cx:pt>
          <cx:pt idx="906">0.98391103744506803</cx:pt>
          <cx:pt idx="907">0.51710605621337802</cx:pt>
          <cx:pt idx="908">0.57609277963638295</cx:pt>
          <cx:pt idx="909">0.81849449872970503</cx:pt>
          <cx:pt idx="910">0.244980603456497</cx:pt>
          <cx:pt idx="911">0.86276829242706299</cx:pt>
          <cx:pt idx="912">0.037543762475252103</cx:pt>
          <cx:pt idx="913">0.43747404217719998</cx:pt>
          <cx:pt idx="914">0.37302425503730702</cx:pt>
          <cx:pt idx="915">0.16110534965991899</cx:pt>
          <cx:pt idx="916">0.98962187767028797</cx:pt>
          <cx:pt idx="917">0.042489476501941598</cx:pt>
          <cx:pt idx="918">0.97342085838317804</cx:pt>
          <cx:pt idx="919">0.034815259277820497</cx:pt>
          <cx:pt idx="920">0.022172186523675901</cx:pt>
          <cx:pt idx="921">0.080573789775371496</cx:pt>
          <cx:pt idx="922">0.30902683734893799</cx:pt>
          <cx:pt idx="923">0.73598313331604004</cx:pt>
          <cx:pt idx="924">0.14684890210628501</cx:pt>
          <cx:pt idx="925">0.64511400461196899</cx:pt>
          <cx:pt idx="926">0.86031091213226296</cx:pt>
          <cx:pt idx="927">0.91984599828720004</cx:pt>
          <cx:pt idx="928">0.0096659436821937492</cx:pt>
          <cx:pt idx="929">0.42706647515296903</cx:pt>
          <cx:pt idx="930">0.41999846696853599</cx:pt>
          <cx:pt idx="931">0.86873692274093595</cx:pt>
          <cx:pt idx="932">0.98411959409713701</cx:pt>
          <cx:pt idx="933">0.82716739177703802</cx:pt>
          <cx:pt idx="934">0.27855542302131597</cx:pt>
          <cx:pt idx="935">0.67697107791900601</cx:pt>
          <cx:pt idx="936">0.56525927782058705</cx:pt>
          <cx:pt idx="937">0.94863557815551702</cx:pt>
          <cx:pt idx="938">0.89205169677734297</cx:pt>
          <cx:pt idx="939">0.32831871509552002</cx:pt>
          <cx:pt idx="940">0.51556444168090798</cx:pt>
          <cx:pt idx="941">0.83426100015640203</cx:pt>
          <cx:pt idx="942">0.94485247135162298</cx:pt>
          <cx:pt idx="943">0.89200824499130205</cx:pt>
          <cx:pt idx="944">0.14153954386711101</cx:pt>
          <cx:pt idx="945">0.64570051431655795</cx:pt>
          <cx:pt idx="946">0.0024220345076173501</cx:pt>
          <cx:pt idx="947">0.021658604964613901</cx:pt>
          <cx:pt idx="948">0.0985311269760131</cx:pt>
          <cx:pt idx="949">0.061541996896266903</cx:pt>
          <cx:pt idx="950">0.0028954739682376298</cx:pt>
          <cx:pt idx="951">0.0059688524343073299</cx:pt>
          <cx:pt idx="952">0.023422798141837099</cx:pt>
          <cx:pt idx="953">0.016274889931082701</cx:pt>
          <cx:pt idx="954">0.028804002329707101</cx:pt>
          <cx:pt idx="955">0.24529218673705999</cx:pt>
          <cx:pt idx="956">0.134950816631317</cx:pt>
          <cx:pt idx="957">0.55048453807830799</cx:pt>
          <cx:pt idx="958">0.084251731634140001</cx:pt>
          <cx:pt idx="959">0.28023964166641202</cx:pt>
          <cx:pt idx="960">0.91427916288375799</cx:pt>
          <cx:pt idx="961">0.98315465450286799</cx:pt>
          <cx:pt idx="962">0.038016956299543297</cx:pt>
          <cx:pt idx="963">0.017646564170718099</cx:pt>
          <cx:pt idx="964">0.96737098693847601</cx:pt>
          <cx:pt idx="965">0.79885494709014804</cx:pt>
          <cx:pt idx="966">0.97950214147567705</cx:pt>
          <cx:pt idx="967">0.99301469326019198</cx:pt>
          <cx:pt idx="968">0.96587711572647095</cx:pt>
          <cx:pt idx="969">0.96448630094528198</cx:pt>
          <cx:pt idx="970">0.119328342378139</cx:pt>
          <cx:pt idx="971">0.51323425769805897</cx:pt>
          <cx:pt idx="972">0.98587715625762895</cx:pt>
          <cx:pt idx="973">0.79064303636550903</cx:pt>
          <cx:pt idx="974">0.98411351442337003</cx:pt>
          <cx:pt idx="975">0.98931735754012995</cx:pt>
          <cx:pt idx="976">0.012825927697122</cx:pt>
          <cx:pt idx="977">0.94696927070617598</cx:pt>
          <cx:pt idx="978">0.046675007790327003</cx:pt>
          <cx:pt idx="979">0.21133524179458599</cx:pt>
          <cx:pt idx="980">0.84206783771514804</cx:pt>
          <cx:pt idx="981">0.25831583142280501</cx:pt>
          <cx:pt idx="982">0.97996437549590998</cx:pt>
          <cx:pt idx="983">0.54793781042098999</cx:pt>
          <cx:pt idx="984">0.92040115594863803</cx:pt>
          <cx:pt idx="985">0.86484664678573597</cx:pt>
          <cx:pt idx="986">0.219669073820114</cx:pt>
          <cx:pt idx="987">0.42051500082015902</cx:pt>
          <cx:pt idx="988">0.29316651821136402</cx:pt>
          <cx:pt idx="989">0.62123847007751398</cx:pt>
          <cx:pt idx="990">0.84341055154800404</cx:pt>
          <cx:pt idx="991">0.88055461645126298</cx:pt>
          <cx:pt idx="992">0.309357970952987</cx:pt>
          <cx:pt idx="993">0.67734545469284002</cx:pt>
          <cx:pt idx="994">0.119486004114151</cx:pt>
          <cx:pt idx="995">0.28602445125579801</cx:pt>
          <cx:pt idx="996">0.083716481924057007</cx:pt>
          <cx:pt idx="997">0.98255252838134699</cx:pt>
          <cx:pt idx="998">0.94119042158126798</cx:pt>
          <cx:pt idx="999">0.93518662452697698</cx:pt>
          <cx:pt idx="1000">0.0053676706738769999</cx:pt>
          <cx:pt idx="1001">0.68604642152786199</cx:pt>
          <cx:pt idx="1002">0.11649830639362301</cx:pt>
          <cx:pt idx="1003">0.92176997661590498</cx:pt>
          <cx:pt idx="1004">0.084528841078281403</cx:pt>
          <cx:pt idx="1005">0.57177329063415505</cx:pt>
          <cx:pt idx="1006">0.18227955698966899</cx:pt>
          <cx:pt idx="1007">0.0023280051536857999</cx:pt>
          <cx:pt idx="1008">0.0090629998594522407</cx:pt>
          <cx:pt idx="1009">0.37800812721252403</cx:pt>
          <cx:pt idx="1010">0.90770936012268</cx:pt>
          <cx:pt idx="1011">0.066689081490039798</cx:pt>
          <cx:pt idx="1012">0.10721262544393501</cx:pt>
          <cx:pt idx="1013">0.0163327492773532</cx:pt>
          <cx:pt idx="1014">0.98541742563247603</cx:pt>
          <cx:pt idx="1015">0.030129319056868501</cx:pt>
          <cx:pt idx="1016">0.080009140074252999</cx:pt>
          <cx:pt idx="1017">0.56994456052780096</cx:pt>
          <cx:pt idx="1018">0.78489488363265902</cx:pt>
          <cx:pt idx="1019">0.79242038726806596</cx:pt>
          <cx:pt idx="1020">0.47667825222015298</cx:pt>
          <cx:pt idx="1021">0.0083673391491174698</cx:pt>
          <cx:pt idx="1022">0.95108610391616799</cx:pt>
          <cx:pt idx="1023">0.25002929568290699</cx:pt>
          <cx:pt idx="1024">0.99200528860092096</cx:pt>
          <cx:pt idx="1025">0.15406087040901101</cx:pt>
          <cx:pt idx="1026">0.96871680021286</cx:pt>
          <cx:pt idx="1027">0.078480415046215002</cx:pt>
          <cx:pt idx="1028">0.66297072172164895</cx:pt>
          <cx:pt idx="1029">0.040507428348064402</cx:pt>
          <cx:pt idx="1030">0.0087671577930450405</cx:pt>
          <cx:pt idx="1031">0.90723323822021396</cx:pt>
          <cx:pt idx="1032">0.13832262158393799</cx:pt>
          <cx:pt idx="1033">0.96220576763152998</cx:pt>
          <cx:pt idx="1034">0.0056538120843470097</cx:pt>
          <cx:pt idx="1035">0.096067890524864197</cx:pt>
          <cx:pt idx="1036">0.19977243244647899</cx:pt>
          <cx:pt idx="1037">0.129088774323463</cx:pt>
          <cx:pt idx="1038">0.40215751528739901</cx:pt>
          <cx:pt idx="1039">0.97259932756423895</cx:pt>
          <cx:pt idx="1040">0.99222117662429798</cx:pt>
          <cx:pt idx="1041">0.97818470001220703</cx:pt>
          <cx:pt idx="1042">0.028695845976471901</cx:pt>
          <cx:pt idx="1043">0.015760384500026699</cx:pt>
          <cx:pt idx="1044">0.99179548025131203</cx:pt>
          <cx:pt idx="1045">0.75743120908737105</cx:pt>
          <cx:pt idx="1046">0.65591639280319203</cx:pt>
          <cx:pt idx="1047">0.84176284074783303</cx:pt>
          <cx:pt idx="1048">0.983379065990448</cx:pt>
          <cx:pt idx="1049">0.45554444193839999</cx:pt>
          <cx:pt idx="1050">0.95823150873184204</cx:pt>
          <cx:pt idx="1051">0.41279089450836098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ru-RU" sz="1800" b="0" i="1" dirty="0" smtClean="0">
                <a:latin typeface="+mj-lt"/>
              </a:rPr>
              <a:t>График 1. Рейтинг </a:t>
            </a:r>
            <a:r>
              <a:rPr lang="ru-RU" sz="1800" b="0" i="1" dirty="0">
                <a:latin typeface="+mj-lt"/>
              </a:rPr>
              <a:t>неприемлемости комментариев (</a:t>
            </a:r>
            <a:r>
              <a:rPr lang="en-US" sz="1800" b="0" i="1" dirty="0">
                <a:latin typeface="+mj-lt"/>
              </a:rPr>
              <a:t>N = 1052)</a:t>
            </a:r>
            <a:r>
              <a:rPr lang="ru-RU" sz="1800" b="0" i="1" dirty="0">
                <a:latin typeface="+mj-lt"/>
              </a:rPr>
              <a:t>   </a:t>
            </a:r>
          </a:p>
        </cx:rich>
      </cx:tx>
    </cx:title>
    <cx:plotArea>
      <cx:plotAreaRegion>
        <cx:plotSurface>
          <cx:spPr>
            <a:noFill/>
          </cx:spPr>
        </cx:plotSurface>
        <cx:series layoutId="clusteredColumn" uniqueId="{3C5E9801-F059-4443-A232-980A64B8033B}">
          <cx:spPr>
            <a:solidFill>
              <a:srgbClr val="CDD2EB"/>
            </a:solidFill>
            <a:ln>
              <a:noFill/>
            </a:ln>
          </cx:spPr>
          <cx:dataId val="0"/>
          <cx:layoutPr>
            <cx:binning intervalClosed="r">
              <cx:binSize val="0.10000000000000001"/>
            </cx:binning>
          </cx:layoutPr>
        </cx:series>
      </cx:plotAreaRegion>
      <cx:axis id="0">
        <cx:catScaling gapWidth="0.730000019"/>
        <cx:majorGridlines>
          <cx:spPr>
            <a:ln>
              <a:noFill/>
            </a:ln>
          </cx:spPr>
        </cx:majorGridlines>
        <cx:minorGridlines>
          <cx:spPr>
            <a:ln>
              <a:noFill/>
            </a:ln>
          </cx:spPr>
        </cx:minorGridlines>
        <cx:tickLabels/>
        <cx:numFmt formatCode="0,0" sourceLinked="0"/>
        <cx:txPr>
          <a:bodyPr spcFirstLastPara="1" vertOverflow="ellipsis" wrap="square" lIns="0" tIns="0" rIns="0" bIns="0" anchor="ctr" anchorCtr="1"/>
          <a:lstStyle/>
          <a:p>
            <a:pPr>
              <a:defRPr lang="ru-RU"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ru-RU" sz="110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cx:txPr>
      </cx:axis>
      <cx:axis id="1">
        <cx:valScaling max="350"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lang="ru-RU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ru-RU" sz="1400" i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06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4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1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56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3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6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0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434269-2FD2-47CA-ADF4-08F8E028DED2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33984A-D740-4A77-B543-8E4866D6CC6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71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165" y="1115566"/>
            <a:ext cx="10321835" cy="3566160"/>
          </a:xfrm>
        </p:spPr>
        <p:txBody>
          <a:bodyPr>
            <a:normAutofit/>
          </a:bodyPr>
          <a:lstStyle/>
          <a:p>
            <a:r>
              <a:rPr lang="ru-RU" sz="2800" dirty="0"/>
              <a:t>Измерение аффективной поляризации в российских социальных медиа: Байесовский подход на основе слов-индикаторов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508" y="90449"/>
            <a:ext cx="10058400" cy="1143000"/>
          </a:xfrm>
        </p:spPr>
        <p:txBody>
          <a:bodyPr/>
          <a:lstStyle/>
          <a:p>
            <a:r>
              <a:rPr lang="ru-RU" dirty="0" smtClean="0"/>
              <a:t>Се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08311" y="5356639"/>
            <a:ext cx="8856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i="1" dirty="0" err="1" smtClean="0">
                <a:latin typeface="+mj-lt"/>
              </a:rPr>
              <a:t>Болатаева</a:t>
            </a:r>
            <a:r>
              <a:rPr lang="ru-RU" i="1" dirty="0" smtClean="0">
                <a:latin typeface="+mj-lt"/>
              </a:rPr>
              <a:t> Дарья, 3 курс ОП «Политология»</a:t>
            </a:r>
            <a:br>
              <a:rPr lang="ru-RU" i="1" dirty="0" smtClean="0">
                <a:latin typeface="+mj-lt"/>
              </a:rPr>
            </a:br>
            <a:r>
              <a:rPr lang="ru-RU" i="1" dirty="0" smtClean="0">
                <a:latin typeface="+mj-lt"/>
              </a:rPr>
              <a:t>К семинару рабочей группы «</a:t>
            </a:r>
            <a:r>
              <a:rPr lang="ru-RU" i="1" dirty="0">
                <a:latin typeface="+mj-lt"/>
              </a:rPr>
              <a:t>Влияние онлайн-среды на </a:t>
            </a:r>
            <a:r>
              <a:rPr lang="ru-RU" i="1" dirty="0" smtClean="0">
                <a:latin typeface="+mj-lt"/>
              </a:rPr>
              <a:t>политическую </a:t>
            </a:r>
            <a:r>
              <a:rPr lang="ru-RU" i="1" dirty="0">
                <a:latin typeface="+mj-lt"/>
              </a:rPr>
              <a:t>коммуникацию: </a:t>
            </a:r>
            <a:endParaRPr lang="ru-RU" i="1" dirty="0" smtClean="0">
              <a:latin typeface="+mj-lt"/>
            </a:endParaRPr>
          </a:p>
          <a:p>
            <a:pPr algn="r"/>
            <a:r>
              <a:rPr lang="ru-RU" i="1" dirty="0" smtClean="0">
                <a:latin typeface="+mj-lt"/>
              </a:rPr>
              <a:t>от </a:t>
            </a:r>
            <a:r>
              <a:rPr lang="ru-RU" i="1" dirty="0">
                <a:latin typeface="+mj-lt"/>
              </a:rPr>
              <a:t>диагностики до </a:t>
            </a:r>
            <a:r>
              <a:rPr lang="ru-RU" i="1" dirty="0" smtClean="0">
                <a:latin typeface="+mj-lt"/>
              </a:rPr>
              <a:t>регулирования» 06.04.2023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17" y="1061343"/>
            <a:ext cx="10058400" cy="74971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Цель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7" y="2142874"/>
            <a:ext cx="10058400" cy="811321"/>
          </a:xfrm>
          <a:ln w="6350">
            <a:noFill/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+mj-lt"/>
              </a:rPr>
              <a:t>Цель</a:t>
            </a:r>
            <a:r>
              <a:rPr lang="ru-RU" sz="1600" dirty="0" smtClean="0">
                <a:latin typeface="+mj-lt"/>
              </a:rPr>
              <a:t> исследования </a:t>
            </a:r>
            <a:r>
              <a:rPr lang="ru-RU" sz="1600" dirty="0">
                <a:latin typeface="+mj-lt"/>
              </a:rPr>
              <a:t>состоит в том, чтобы разработать методику и создать инструмент для измерения уровня аффективной поляризации </a:t>
            </a:r>
            <a:r>
              <a:rPr lang="ru-RU" sz="1600" dirty="0" smtClean="0">
                <a:latin typeface="+mj-lt"/>
              </a:rPr>
              <a:t>пользователя(-ей) в социальных сетях на основе текста опубликованных сообщений на политическую тематику.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97280" y="3528181"/>
            <a:ext cx="9845040" cy="11260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i="1" dirty="0" smtClean="0">
                <a:latin typeface="+mj-lt"/>
              </a:rPr>
              <a:t>1</a:t>
            </a:r>
            <a:r>
              <a:rPr lang="ru-RU" sz="1600" b="1" i="1" dirty="0" smtClean="0">
                <a:latin typeface="+mj-lt"/>
              </a:rPr>
              <a:t>. </a:t>
            </a:r>
            <a:r>
              <a:rPr lang="en-US" sz="1600" b="1" i="1" dirty="0" smtClean="0">
                <a:latin typeface="+mj-lt"/>
              </a:rPr>
              <a:t>A – acceptance, </a:t>
            </a:r>
            <a:r>
              <a:rPr lang="ru-RU" sz="1600" b="1" i="1" dirty="0" smtClean="0">
                <a:latin typeface="+mj-lt"/>
              </a:rPr>
              <a:t>или принятие</a:t>
            </a:r>
            <a:r>
              <a:rPr lang="ru-RU" sz="1600" b="1" i="1" dirty="0">
                <a:latin typeface="+mj-lt"/>
              </a:rPr>
              <a:t>.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Если текст </a:t>
            </a:r>
            <a:r>
              <a:rPr lang="ru-RU" sz="1600" dirty="0" smtClean="0">
                <a:latin typeface="+mj-lt"/>
              </a:rPr>
              <a:t>[комментарий] </a:t>
            </a:r>
            <a:r>
              <a:rPr lang="ru-RU" sz="1600" dirty="0">
                <a:latin typeface="+mj-lt"/>
              </a:rPr>
              <a:t>был </a:t>
            </a:r>
            <a:r>
              <a:rPr lang="ru-RU" sz="1600" dirty="0" smtClean="0">
                <a:latin typeface="+mj-lt"/>
              </a:rPr>
              <a:t>опубликован в публичном доступе, </a:t>
            </a:r>
            <a:r>
              <a:rPr lang="ru-RU" sz="1600" dirty="0">
                <a:latin typeface="+mj-lt"/>
              </a:rPr>
              <a:t>то пользователь (-автор) счёл его приемлемым (т.е. «разрешил» себе написать текст следующего </a:t>
            </a:r>
            <a:r>
              <a:rPr lang="ru-RU" sz="1600" dirty="0" smtClean="0">
                <a:latin typeface="+mj-lt"/>
              </a:rPr>
              <a:t>содержания).</a:t>
            </a:r>
          </a:p>
          <a:p>
            <a:r>
              <a:rPr lang="ru-RU" sz="1600" b="1" i="1" dirty="0" smtClean="0">
                <a:latin typeface="+mj-lt"/>
              </a:rPr>
              <a:t>2. </a:t>
            </a:r>
            <a:r>
              <a:rPr lang="en-US" sz="1600" b="1" i="1" dirty="0" smtClean="0">
                <a:latin typeface="+mj-lt"/>
              </a:rPr>
              <a:t>W – words, </a:t>
            </a:r>
            <a:r>
              <a:rPr lang="ru-RU" sz="1600" b="1" i="1" dirty="0" smtClean="0">
                <a:latin typeface="+mj-lt"/>
              </a:rPr>
              <a:t>или слова и словосочетания.</a:t>
            </a:r>
            <a:r>
              <a:rPr lang="ru-RU" sz="1600" i="1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То, как будет оценен индивидуальный уровень аффективной поляризации пользователя, зависит от того, какие слова и/или словосочетания используются в тексте сообщения (слова-индикаторы): </a:t>
            </a:r>
            <a:r>
              <a:rPr lang="en-US" sz="1600" u="sng" dirty="0" smtClean="0">
                <a:latin typeface="+mj-lt"/>
              </a:rPr>
              <a:t>T</a:t>
            </a:r>
            <a:r>
              <a:rPr lang="ru-RU" sz="1600" u="sng" dirty="0" err="1" smtClean="0">
                <a:latin typeface="+mj-lt"/>
              </a:rPr>
              <a:t>ext</a:t>
            </a:r>
            <a:r>
              <a:rPr lang="ru-RU" sz="1600" u="sng" dirty="0" smtClean="0">
                <a:latin typeface="+mj-lt"/>
              </a:rPr>
              <a:t> </a:t>
            </a:r>
            <a:r>
              <a:rPr lang="ru-RU" sz="1600" u="sng" dirty="0">
                <a:latin typeface="+mj-lt"/>
              </a:rPr>
              <a:t>as </a:t>
            </a:r>
            <a:r>
              <a:rPr lang="en-US" sz="1600" u="sng" dirty="0" smtClean="0">
                <a:latin typeface="+mj-lt"/>
              </a:rPr>
              <a:t>D</a:t>
            </a:r>
            <a:r>
              <a:rPr lang="ru-RU" sz="1600" u="sng" dirty="0" err="1" smtClean="0">
                <a:latin typeface="+mj-lt"/>
              </a:rPr>
              <a:t>ata</a:t>
            </a:r>
            <a:r>
              <a:rPr lang="ru-RU" sz="1600" dirty="0" smtClean="0">
                <a:latin typeface="+mj-lt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75657" y="2053234"/>
            <a:ext cx="9980023" cy="990600"/>
          </a:xfrm>
          <a:prstGeom prst="rect">
            <a:avLst/>
          </a:prstGeom>
          <a:noFill/>
          <a:ln w="31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Байесовский вывод: логика работы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6014720" cy="40233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</a:rPr>
                      <m:t>        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6014720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88976" y="2492067"/>
                <a:ext cx="143909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u-RU" sz="175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75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ru-RU" sz="1750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acc>
                            <m:accPr>
                              <m:chr m:val="⃗"/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1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976" y="2492067"/>
                <a:ext cx="1439091" cy="369332"/>
              </a:xfrm>
              <a:prstGeom prst="rect">
                <a:avLst/>
              </a:prstGeom>
              <a:blipFill>
                <a:blip r:embed="rId3"/>
                <a:stretch>
                  <a:fillRect t="-111667" r="-25000" b="-17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191793" y="2333663"/>
                <a:ext cx="4634756" cy="671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75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1750" i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175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∙ </m:t>
                          </m:r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ru-RU" sz="175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ru-RU" sz="175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ru-RU" sz="175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acc>
                            <m:accPr>
                              <m:chr m:val="⃗"/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175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r>
                        <a:rPr lang="ru-RU" sz="175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75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ru-RU" sz="175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sz="175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750" i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793" y="2333663"/>
                <a:ext cx="4634756" cy="6714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14227" y="3617215"/>
                <a:ext cx="15138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u-RU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ru-RU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ru-RU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27" y="3617215"/>
                <a:ext cx="1513840" cy="369332"/>
              </a:xfrm>
              <a:prstGeom prst="rect">
                <a:avLst/>
              </a:prstGeom>
              <a:blipFill>
                <a:blip r:embed="rId5"/>
                <a:stretch>
                  <a:fillRect t="-119672" r="-25000" b="-183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67240" y="3464209"/>
                <a:ext cx="44094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апостериорная оценка индивидуального уровня АП </a:t>
                </a:r>
                <a:r>
                  <a:rPr lang="ru-RU" sz="16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пользователя 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) </a:t>
                </a:r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с </a:t>
                </a:r>
                <a:r>
                  <a:rPr lang="ru-RU" sz="16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таким текстом 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) </a:t>
                </a:r>
                <a:r>
                  <a:rPr lang="ru-RU" sz="16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при условии его допустимости 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)</a:t>
                </a:r>
                <a:endParaRPr lang="ru-RU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240" y="3464209"/>
                <a:ext cx="4409440" cy="830997"/>
              </a:xfrm>
              <a:prstGeom prst="rect">
                <a:avLst/>
              </a:prstGeom>
              <a:blipFill>
                <a:blip r:embed="rId6"/>
                <a:stretch>
                  <a:fillRect l="-692" t="-2190" r="-1383" b="-8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>
            <a:stCxn id="9" idx="1"/>
            <a:endCxn id="9" idx="1"/>
          </p:cNvCxnSpPr>
          <p:nvPr/>
        </p:nvCxnSpPr>
        <p:spPr>
          <a:xfrm>
            <a:off x="2567240" y="38797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49242" y="4470501"/>
                <a:ext cx="12028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  <m:r>
                            <a:rPr lang="ru-RU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ru-RU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242" y="4470501"/>
                <a:ext cx="120281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66325" y="4388030"/>
                <a:ext cx="440944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условная вероятность восприятия текста как допустимого (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) </a:t>
                </a:r>
                <a:r>
                  <a:rPr lang="ru-RU" sz="1600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при </a:t>
                </a:r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таком наборе слов</a:t>
                </a:r>
                <a:r>
                  <a:rPr lang="en-US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/</a:t>
                </a:r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словосочетаний</a:t>
                </a:r>
                <a:r>
                  <a:rPr lang="en-US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 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ru-RU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)</a:t>
                </a:r>
                <a:r>
                  <a:rPr lang="ru-RU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16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и уровне АП респондента 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ru-RU" sz="16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)</a:t>
                </a:r>
                <a:r>
                  <a:rPr lang="ru-RU" sz="16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;</a:t>
                </a:r>
                <a:endParaRPr lang="ru-RU" sz="16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25" y="4388030"/>
                <a:ext cx="4409440" cy="1077218"/>
              </a:xfrm>
              <a:prstGeom prst="rect">
                <a:avLst/>
              </a:prstGeom>
              <a:blipFill>
                <a:blip r:embed="rId8"/>
                <a:stretch>
                  <a:fillRect l="-830" t="-1695" r="-692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2195711" y="4491810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—</a:t>
            </a:r>
            <a:endParaRPr lang="ru-RU" sz="1600" dirty="0"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81104" y="3647348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—</a:t>
            </a:r>
            <a:endParaRPr lang="ru-RU" sz="16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7280" y="3125655"/>
            <a:ext cx="522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>
                <a:latin typeface="+mj-lt"/>
              </a:rPr>
              <a:t>г</a:t>
            </a:r>
            <a:r>
              <a:rPr lang="ru-RU" sz="1600" i="1" dirty="0" smtClean="0">
                <a:latin typeface="+mj-lt"/>
              </a:rPr>
              <a:t>де:</a:t>
            </a:r>
            <a:endParaRPr lang="ru-RU" sz="1600" i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36991" y="2393009"/>
            <a:ext cx="38606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</a:t>
            </a:r>
            <a:r>
              <a:rPr lang="ru-RU" sz="1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ОПРОС НА ЯНДЕКС.ТОЛОКЕ: </a:t>
            </a:r>
          </a:p>
          <a:p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Как измерить индивидуальную меру   АП на «входе», или  расположить респондента на шкале «ВЛАСТЬ-ОППОЗИЦИЯ»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Использовать «батарею вопросов»?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Как спрашивать респондента о тексте? Напр., «Как Вы думаете – допустимо ли публиковать такое? Оцените степень приемлемости следующего содержания по шкале от 0 до 10, где 0 – крайне неприемлемо, 10 – абсолютно приемлемо»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Дуга 31"/>
          <p:cNvSpPr/>
          <p:nvPr/>
        </p:nvSpPr>
        <p:spPr>
          <a:xfrm flipH="1">
            <a:off x="2993462" y="2095073"/>
            <a:ext cx="4927600" cy="701040"/>
          </a:xfrm>
          <a:prstGeom prst="arc">
            <a:avLst>
              <a:gd name="adj1" fmla="val 11016417"/>
              <a:gd name="adj2" fmla="val 21276212"/>
            </a:avLst>
          </a:prstGeom>
          <a:ln w="1905" cmpd="thinThick">
            <a:solidFill>
              <a:schemeClr val="accent1">
                <a:lumMod val="50000"/>
              </a:schemeClr>
            </a:solidFill>
            <a:prstDash val="lg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182803" y="5427456"/>
                <a:ext cx="839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803" y="5427456"/>
                <a:ext cx="83965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2133717" y="5478002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—</a:t>
            </a:r>
            <a:endParaRPr lang="ru-RU" sz="1600" dirty="0"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51718" y="5427456"/>
            <a:ext cx="4558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+mj-lt"/>
              </a:rPr>
              <a:t>априорное распределение для уровня </a:t>
            </a:r>
            <a:r>
              <a:rPr lang="ru-RU" sz="1600" i="1" dirty="0" smtClean="0">
                <a:latin typeface="+mj-lt"/>
              </a:rPr>
              <a:t>АП </a:t>
            </a:r>
            <a:r>
              <a:rPr lang="ru-RU" sz="1600" i="1" dirty="0">
                <a:latin typeface="+mj-lt"/>
              </a:rPr>
              <a:t>авторов сообщений: распределение бета-семейства с параметрами </a:t>
            </a:r>
            <a:r>
              <a:rPr lang="el-GR" sz="1600" i="1" dirty="0" smtClean="0">
                <a:latin typeface="+mj-lt"/>
              </a:rPr>
              <a:t>α</a:t>
            </a:r>
            <a:r>
              <a:rPr lang="ru-RU" sz="1600" i="1" dirty="0" smtClean="0">
                <a:latin typeface="+mj-lt"/>
              </a:rPr>
              <a:t> </a:t>
            </a:r>
            <a:r>
              <a:rPr lang="ru-RU" sz="1600" i="1" dirty="0">
                <a:latin typeface="+mj-lt"/>
              </a:rPr>
              <a:t>и </a:t>
            </a:r>
            <a:r>
              <a:rPr lang="el-GR" sz="1600" i="1" dirty="0" smtClean="0">
                <a:latin typeface="+mj-lt"/>
              </a:rPr>
              <a:t>β</a:t>
            </a:r>
            <a:endParaRPr lang="ru-R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Неприемлемость текста: попытки предобработки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842298"/>
            <a:ext cx="9989820" cy="1395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+mj-lt"/>
              </a:rPr>
              <a:t>  </a:t>
            </a:r>
            <a:r>
              <a:rPr lang="en-US" sz="1600" u="sng" dirty="0" smtClean="0">
                <a:latin typeface="+mj-lt"/>
              </a:rPr>
              <a:t>N</a:t>
            </a:r>
            <a:r>
              <a:rPr lang="en-US" sz="1600" u="sng" dirty="0">
                <a:latin typeface="+mj-lt"/>
              </a:rPr>
              <a:t>. Babakov, V. Logacheva, A. Panchenko (2022, Skolkovo</a:t>
            </a:r>
            <a:r>
              <a:rPr lang="en-US" sz="1600" u="sng" dirty="0" smtClean="0">
                <a:latin typeface="+mj-lt"/>
              </a:rPr>
              <a:t>)</a:t>
            </a:r>
            <a:r>
              <a:rPr lang="ru-RU" sz="1600" u="sng" dirty="0" smtClean="0">
                <a:latin typeface="+mj-lt"/>
              </a:rPr>
              <a:t>: </a:t>
            </a:r>
            <a:r>
              <a:rPr lang="en-US" sz="1600" u="sng" dirty="0" smtClean="0">
                <a:latin typeface="+mj-lt"/>
              </a:rPr>
              <a:t>Inappropriate </a:t>
            </a:r>
            <a:endParaRPr lang="ru-RU" u="sng" dirty="0" smtClean="0">
              <a:latin typeface="+mj-lt"/>
            </a:endParaRPr>
          </a:p>
          <a:p>
            <a:pPr marL="0" indent="0">
              <a:buNone/>
            </a:pPr>
            <a:r>
              <a:rPr lang="ru-RU" sz="1600" dirty="0">
                <a:latin typeface="+mj-lt"/>
              </a:rPr>
              <a:t>Текст поста: </a:t>
            </a:r>
            <a:r>
              <a:rPr lang="ru-RU" sz="1600" i="1" dirty="0" smtClean="0">
                <a:latin typeface="+mj-lt"/>
              </a:rPr>
              <a:t>«Официальный </a:t>
            </a:r>
            <a:r>
              <a:rPr lang="ru-RU" sz="1600" i="1" dirty="0">
                <a:latin typeface="+mj-lt"/>
              </a:rPr>
              <a:t>представитель МИД России Мария Захарова назвала причиной событий в Вашингтоне архаичность электоральной системы. По ее словам, она не отвечает современным демократическим стандартам и создает возможности для многочисленных </a:t>
            </a:r>
            <a:r>
              <a:rPr lang="ru-RU" sz="1600" i="1" dirty="0" smtClean="0">
                <a:latin typeface="+mj-lt"/>
              </a:rPr>
              <a:t>нарушений» </a:t>
            </a:r>
          </a:p>
          <a:p>
            <a:pPr marL="0" indent="0">
              <a:buNone/>
            </a:pPr>
            <a:endParaRPr lang="ru-RU" sz="1600" i="1" dirty="0" smtClean="0">
              <a:latin typeface="+mj-lt"/>
            </a:endParaRPr>
          </a:p>
          <a:p>
            <a:pPr marL="0" indent="0">
              <a:buNone/>
            </a:pPr>
            <a:endParaRPr lang="ru-RU" i="1" dirty="0" smtClean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3306"/>
              </p:ext>
            </p:extLst>
          </p:nvPr>
        </p:nvGraphicFramePr>
        <p:xfrm>
          <a:off x="1233804" y="3467914"/>
          <a:ext cx="9724391" cy="2841704"/>
        </p:xfrm>
        <a:graphic>
          <a:graphicData uri="http://schemas.openxmlformats.org/drawingml/2006/table">
            <a:tbl>
              <a:tblPr/>
              <a:tblGrid>
                <a:gridCol w="311617">
                  <a:extLst>
                    <a:ext uri="{9D8B030D-6E8A-4147-A177-3AD203B41FA5}">
                      <a16:colId xmlns:a16="http://schemas.microsoft.com/office/drawing/2014/main" val="4155309626"/>
                    </a:ext>
                  </a:extLst>
                </a:gridCol>
                <a:gridCol w="6825693">
                  <a:extLst>
                    <a:ext uri="{9D8B030D-6E8A-4147-A177-3AD203B41FA5}">
                      <a16:colId xmlns:a16="http://schemas.microsoft.com/office/drawing/2014/main" val="1522823617"/>
                    </a:ext>
                  </a:extLst>
                </a:gridCol>
                <a:gridCol w="2587081">
                  <a:extLst>
                    <a:ext uri="{9D8B030D-6E8A-4147-A177-3AD203B41FA5}">
                      <a16:colId xmlns:a16="http://schemas.microsoft.com/office/drawing/2014/main" val="3953054124"/>
                    </a:ext>
                  </a:extLst>
                </a:gridCol>
              </a:tblGrid>
              <a:tr h="29895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+mj-lt"/>
                        </a:rPr>
                        <a:t>№</a:t>
                      </a:r>
                      <a:endParaRPr lang="ru-RU" sz="1400" b="1" i="1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+mj-lt"/>
                        </a:rPr>
                        <a:t>Текст сообщения</a:t>
                      </a:r>
                      <a:endParaRPr lang="ru-RU" sz="1400" b="1" i="1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+mj-lt"/>
                        </a:rPr>
                        <a:t>Неприемлемость</a:t>
                      </a:r>
                      <a:r>
                        <a:rPr lang="ru-RU" sz="1400" b="1" i="1" baseline="0" dirty="0" smtClean="0">
                          <a:latin typeface="+mj-lt"/>
                        </a:rPr>
                        <a:t> (от 0 до 1)</a:t>
                      </a:r>
                      <a:endParaRPr lang="ru-RU" sz="1400" b="1" i="1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69043"/>
                  </a:ext>
                </a:extLst>
              </a:tr>
              <a:tr h="2989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+mj-lt"/>
                        </a:rPr>
                        <a:t>Банда воров, захватившая власть в </a:t>
                      </a:r>
                      <a:r>
                        <a:rPr lang="ru-RU" sz="1400" i="1" dirty="0" err="1" smtClean="0">
                          <a:latin typeface="+mj-lt"/>
                        </a:rPr>
                        <a:t>россии</a:t>
                      </a:r>
                      <a:r>
                        <a:rPr lang="ru-RU" sz="1400" i="1" dirty="0" smtClean="0">
                          <a:latin typeface="+mj-lt"/>
                        </a:rPr>
                        <a:t> оказывается у власти чисто волею народа.</a:t>
                      </a:r>
                      <a:endParaRPr lang="ru-RU" sz="1400" i="1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0.97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158271"/>
                  </a:ext>
                </a:extLst>
              </a:tr>
              <a:tr h="2989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err="1" smtClean="0">
                          <a:latin typeface="+mj-lt"/>
                        </a:rPr>
                        <a:t>Воу</a:t>
                      </a:r>
                      <a:r>
                        <a:rPr lang="ru-RU" sz="1400" i="1" dirty="0" smtClean="0">
                          <a:latin typeface="+mj-lt"/>
                        </a:rPr>
                        <a:t> Захарова ,современные методы ,голосования на пеньках -кайф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0.8</a:t>
                      </a:r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6198"/>
                  </a:ext>
                </a:extLst>
              </a:tr>
              <a:tr h="5082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+mj-lt"/>
                        </a:rPr>
                        <a:t>Ну а </a:t>
                      </a:r>
                      <a:r>
                        <a:rPr lang="ru-RU" sz="1400" i="1" dirty="0" err="1" smtClean="0">
                          <a:latin typeface="+mj-lt"/>
                        </a:rPr>
                        <a:t>что?У</a:t>
                      </a:r>
                      <a:r>
                        <a:rPr lang="ru-RU" sz="1400" i="1" dirty="0" smtClean="0">
                          <a:latin typeface="+mj-lt"/>
                        </a:rPr>
                        <a:t> нас электорат то послушный и сделает то что ему </a:t>
                      </a:r>
                      <a:r>
                        <a:rPr lang="ru-RU" sz="1400" i="1" dirty="0" err="1" smtClean="0">
                          <a:latin typeface="+mj-lt"/>
                        </a:rPr>
                        <a:t>прикажут,а</a:t>
                      </a:r>
                      <a:r>
                        <a:rPr lang="ru-RU" sz="1400" i="1" dirty="0" smtClean="0">
                          <a:latin typeface="+mj-lt"/>
                        </a:rPr>
                        <a:t> то и просто купят его за подпись в бюллетени</a:t>
                      </a: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0.4</a:t>
                      </a:r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827764"/>
                  </a:ext>
                </a:extLst>
              </a:tr>
              <a:tr h="3487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+mj-lt"/>
                        </a:rPr>
                        <a:t>Как вообще у них язык поворачивается говорить о чьей то политике. 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0.4</a:t>
                      </a:r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38789"/>
                  </a:ext>
                </a:extLst>
              </a:tr>
              <a:tr h="508217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+mj-lt"/>
                        </a:rPr>
                        <a:t>5</a:t>
                      </a:r>
                      <a:endParaRPr lang="ru-RU" sz="1400" i="1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+mj-lt"/>
                        </a:rPr>
                        <a:t>Зря такие глубокие и высоко интеллектуальные мысли тут пишут. Ничего основная масса не </a:t>
                      </a:r>
                      <a:r>
                        <a:rPr lang="ru-RU" sz="1400" i="1" dirty="0" err="1" smtClean="0">
                          <a:latin typeface="+mj-lt"/>
                        </a:rPr>
                        <a:t>поймëт</a:t>
                      </a:r>
                      <a:r>
                        <a:rPr lang="ru-RU" sz="1400" i="1" dirty="0" smtClean="0">
                          <a:latin typeface="+mj-lt"/>
                        </a:rPr>
                        <a:t>.</a:t>
                      </a:r>
                      <a:endParaRPr lang="ru-RU" sz="1400" i="1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0.02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731854"/>
                  </a:ext>
                </a:extLst>
              </a:tr>
              <a:tr h="328847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+mj-lt"/>
                        </a:rPr>
                        <a:t>6</a:t>
                      </a:r>
                      <a:endParaRPr lang="ru-RU" sz="1400" i="1" dirty="0">
                        <a:latin typeface="+mj-lt"/>
                      </a:endParaRPr>
                    </a:p>
                  </a:txBody>
                  <a:tcPr>
                    <a:lnL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+mj-lt"/>
                        </a:rPr>
                        <a:t>Звучит как шутка эта новость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0.00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3175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3528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97280" y="3090446"/>
            <a:ext cx="6643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Таблица 1. Выборка сообщений (6) с разными оценками неприемлемости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8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Данные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194" y="2431628"/>
            <a:ext cx="4765040" cy="225213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+mj-lt"/>
              </a:rPr>
              <a:t>I. </a:t>
            </a:r>
            <a:r>
              <a:rPr lang="ru-RU" sz="1800" b="1" dirty="0" smtClean="0">
                <a:latin typeface="+mj-lt"/>
              </a:rPr>
              <a:t>РАЗВЕДЫВАТЕЛЬНЫЙ ЭТАП, </a:t>
            </a:r>
          </a:p>
          <a:p>
            <a:endParaRPr lang="ru-RU" sz="18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цель которого состоит в том чтобы выявить </a:t>
            </a:r>
            <a:r>
              <a:rPr lang="ru-RU" sz="1600" i="1" dirty="0" smtClean="0">
                <a:latin typeface="+mj-lt"/>
              </a:rPr>
              <a:t>ключевые слова</a:t>
            </a:r>
            <a:r>
              <a:rPr lang="ru-RU" sz="1600" dirty="0">
                <a:latin typeface="+mj-lt"/>
              </a:rPr>
              <a:t>, которые чаще всего упоминаются в текстах [постах] общественно-политической (или новостной) направленности, т.е. характерны для политического дискурса российских </a:t>
            </a:r>
            <a:r>
              <a:rPr lang="ru-RU" sz="1600" dirty="0" smtClean="0">
                <a:latin typeface="+mj-lt"/>
              </a:rPr>
              <a:t>интернет-СМИ за 2021-2023 гг.</a:t>
            </a:r>
          </a:p>
          <a:p>
            <a:endParaRPr lang="ru-RU" sz="1600" dirty="0">
              <a:latin typeface="+mj-lt"/>
            </a:endParaRPr>
          </a:p>
          <a:p>
            <a:pPr marL="0" indent="0">
              <a:buNone/>
            </a:pPr>
            <a:endParaRPr lang="ru-RU" sz="1600" dirty="0" smtClean="0">
              <a:latin typeface="+mj-lt"/>
            </a:endParaRPr>
          </a:p>
          <a:p>
            <a:endParaRPr lang="ru-RU" sz="1800" dirty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>
              <a:latin typeface="+mj-lt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58560" y="2272454"/>
            <a:ext cx="48971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ru-RU" sz="18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326" y="2374132"/>
            <a:ext cx="4663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II. </a:t>
            </a:r>
            <a:r>
              <a:rPr lang="ru-RU" b="1" dirty="0" smtClean="0">
                <a:latin typeface="+mj-lt"/>
              </a:rPr>
              <a:t>ФОРМИРОВАНИЕ </a:t>
            </a:r>
            <a:r>
              <a:rPr lang="ru-RU" b="1" dirty="0">
                <a:latin typeface="+mj-lt"/>
              </a:rPr>
              <a:t>ИТОГОВОГО КОРПУСА ТЕКСТОВ ДЛЯ РАЗМЕТКИ </a:t>
            </a:r>
            <a:endParaRPr lang="ru-RU" b="1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+mj-lt"/>
              </a:rPr>
              <a:t>Как определить размер выборки (с точки зрения 1) оптимальности, 2) точности)</a:t>
            </a:r>
          </a:p>
          <a:p>
            <a:endParaRPr lang="ru-RU" sz="1600" i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 smtClean="0">
                <a:latin typeface="+mj-lt"/>
              </a:rPr>
              <a:t>Какие сообщения войдут в выборку, а какие – нет? Напр., не войдут нецелевые комментарии (спам и прочее)</a:t>
            </a:r>
            <a:br>
              <a:rPr lang="ru-RU" sz="1600" i="1" dirty="0" smtClean="0">
                <a:latin typeface="+mj-lt"/>
              </a:rPr>
            </a:br>
            <a:r>
              <a:rPr lang="ru-RU" i="1" dirty="0" smtClean="0">
                <a:latin typeface="+mj-lt"/>
              </a:rPr>
              <a:t/>
            </a:r>
            <a:br>
              <a:rPr lang="ru-RU" i="1" dirty="0" smtClean="0">
                <a:latin typeface="+mj-lt"/>
              </a:rPr>
            </a:br>
            <a:endParaRPr lang="ru-RU" i="1" dirty="0">
              <a:latin typeface="+mj-lt"/>
            </a:endParaRPr>
          </a:p>
          <a:p>
            <a:endParaRPr lang="ru-RU" i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97280" y="5033719"/>
            <a:ext cx="4765040" cy="8590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</a:rPr>
              <a:t> </a:t>
            </a:r>
            <a:endParaRPr lang="ru-RU" sz="1800" dirty="0" smtClean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>
              <a:latin typeface="+mj-lt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493520" y="4815839"/>
            <a:ext cx="4765040" cy="13439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latin typeface="+mj-lt"/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ru-RU" sz="1600" dirty="0" smtClean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>
              <a:latin typeface="+mj-lt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97194" y="4815839"/>
            <a:ext cx="4765040" cy="22521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+mj-lt"/>
              </a:rPr>
              <a:t>Ключевые слова: </a:t>
            </a:r>
            <a:r>
              <a:rPr lang="ru-RU" sz="1600" i="1" dirty="0" smtClean="0">
                <a:latin typeface="+mj-lt"/>
              </a:rPr>
              <a:t>«президент», «госдума», «депутат», «министр», «власти», «глава», «суд», «США», «</a:t>
            </a:r>
            <a:r>
              <a:rPr lang="ru-RU" sz="1600" i="1" dirty="0">
                <a:latin typeface="+mj-lt"/>
              </a:rPr>
              <a:t>У</a:t>
            </a:r>
            <a:r>
              <a:rPr lang="ru-RU" sz="1600" i="1" dirty="0" smtClean="0">
                <a:latin typeface="+mj-lt"/>
              </a:rPr>
              <a:t>краина», «Запад», «НАТО», «ООН», «ЕС», «Белоруссия», «Китай», «митинг», «регион»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ru-RU" sz="1600" dirty="0" smtClean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 smtClean="0">
              <a:latin typeface="+mj-lt"/>
            </a:endParaRPr>
          </a:p>
          <a:p>
            <a:endParaRPr lang="ru-RU" sz="1800" dirty="0"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096000" y="2431628"/>
            <a:ext cx="0" cy="346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6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07194403"/>
                  </p:ext>
                </p:extLst>
              </p:nvPr>
            </p:nvGraphicFramePr>
            <p:xfrm>
              <a:off x="1097280" y="2232343"/>
              <a:ext cx="6898640" cy="3660457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Объект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280" y="2232343"/>
                <a:ext cx="6898640" cy="3660457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8077200" y="2638643"/>
            <a:ext cx="3769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 30%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—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нейтральные </a:t>
            </a:r>
            <a:b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(не содержат мнения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 относятся к теме)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 30%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неприемлемые (оскорбления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угрозы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/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насилие)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89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23">
      <a:dk1>
        <a:srgbClr val="000000"/>
      </a:dk1>
      <a:lt1>
        <a:srgbClr val="FFFFFF"/>
      </a:lt1>
      <a:dk2>
        <a:srgbClr val="FFFFFF"/>
      </a:dk2>
      <a:lt2>
        <a:srgbClr val="D6D3CC"/>
      </a:lt2>
      <a:accent1>
        <a:srgbClr val="D4C4CB"/>
      </a:accent1>
      <a:accent2>
        <a:srgbClr val="FFFFFF"/>
      </a:accent2>
      <a:accent3>
        <a:srgbClr val="FFFFFF"/>
      </a:accent3>
      <a:accent4>
        <a:srgbClr val="FFFFFF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657</TotalTime>
  <Words>547</Words>
  <Application>Microsoft Office PowerPoint</Application>
  <PresentationFormat>Широкоэкранный</PresentationFormat>
  <Paragraphs>78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Ретро</vt:lpstr>
      <vt:lpstr>Измерение аффективной поляризации в российских социальных медиа: Байесовский подход на основе слов-индикаторов </vt:lpstr>
      <vt:lpstr> Цель</vt:lpstr>
      <vt:lpstr>Байесовский вывод: логика работы</vt:lpstr>
      <vt:lpstr>Неприемлемость текста: попытки предобработки </vt:lpstr>
      <vt:lpstr>Данные</vt:lpstr>
      <vt:lpstr>Результаты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аффективной поляризации в российских социальных медиа: Байесовский подход на основе слов-индикаторов</dc:title>
  <dc:creator>Daria</dc:creator>
  <cp:lastModifiedBy>Daria</cp:lastModifiedBy>
  <cp:revision>27</cp:revision>
  <dcterms:created xsi:type="dcterms:W3CDTF">2023-04-06T09:56:10Z</dcterms:created>
  <dcterms:modified xsi:type="dcterms:W3CDTF">2023-04-14T13:02:29Z</dcterms:modified>
</cp:coreProperties>
</file>