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8" r:id="rId3"/>
    <p:sldId id="257" r:id="rId4"/>
    <p:sldId id="268" r:id="rId5"/>
    <p:sldId id="259" r:id="rId6"/>
    <p:sldId id="261" r:id="rId7"/>
    <p:sldId id="265" r:id="rId8"/>
    <p:sldId id="266" r:id="rId9"/>
    <p:sldId id="269" r:id="rId10"/>
    <p:sldId id="263" r:id="rId1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692EFC-D51A-486A-8E43-FF85204F1678}" v="32" dt="2020-11-02T20:40:56.441"/>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756" y="96"/>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Ермолаева Мария Викторовна" userId="708c8315-cb8e-4abb-8f41-2785608ef693" providerId="ADAL" clId="{40692EFC-D51A-486A-8E43-FF85204F1678}"/>
    <pc:docChg chg="undo redo custSel addSld delSld modSld sldOrd">
      <pc:chgData name="Ермолаева Мария Викторовна" userId="708c8315-cb8e-4abb-8f41-2785608ef693" providerId="ADAL" clId="{40692EFC-D51A-486A-8E43-FF85204F1678}" dt="2020-11-02T20:41:45.795" v="2904" actId="478"/>
      <pc:docMkLst>
        <pc:docMk/>
      </pc:docMkLst>
      <pc:sldChg chg="addSp delSp modSp mod">
        <pc:chgData name="Ермолаева Мария Викторовна" userId="708c8315-cb8e-4abb-8f41-2785608ef693" providerId="ADAL" clId="{40692EFC-D51A-486A-8E43-FF85204F1678}" dt="2020-11-02T19:15:18.328" v="886" actId="21"/>
        <pc:sldMkLst>
          <pc:docMk/>
          <pc:sldMk cId="0" sldId="256"/>
        </pc:sldMkLst>
        <pc:spChg chg="mod">
          <ac:chgData name="Ермолаева Мария Викторовна" userId="708c8315-cb8e-4abb-8f41-2785608ef693" providerId="ADAL" clId="{40692EFC-D51A-486A-8E43-FF85204F1678}" dt="2020-11-02T18:55:39.945" v="551" actId="1035"/>
          <ac:spMkLst>
            <pc:docMk/>
            <pc:sldMk cId="0" sldId="256"/>
            <ac:spMk id="52" creationId="{00000000-0000-0000-0000-000000000000}"/>
          </ac:spMkLst>
        </pc:spChg>
        <pc:spChg chg="mod">
          <ac:chgData name="Ермолаева Мария Викторовна" userId="708c8315-cb8e-4abb-8f41-2785608ef693" providerId="ADAL" clId="{40692EFC-D51A-486A-8E43-FF85204F1678}" dt="2020-11-02T19:15:18.328" v="886" actId="21"/>
          <ac:spMkLst>
            <pc:docMk/>
            <pc:sldMk cId="0" sldId="256"/>
            <ac:spMk id="53" creationId="{00000000-0000-0000-0000-000000000000}"/>
          </ac:spMkLst>
        </pc:spChg>
        <pc:spChg chg="add del mod">
          <ac:chgData name="Ермолаева Мария Викторовна" userId="708c8315-cb8e-4abb-8f41-2785608ef693" providerId="ADAL" clId="{40692EFC-D51A-486A-8E43-FF85204F1678}" dt="2020-11-02T18:55:31.652" v="542" actId="20577"/>
          <ac:spMkLst>
            <pc:docMk/>
            <pc:sldMk cId="0" sldId="256"/>
            <ac:spMk id="54" creationId="{00000000-0000-0000-0000-000000000000}"/>
          </ac:spMkLst>
        </pc:spChg>
        <pc:spChg chg="mod">
          <ac:chgData name="Ермолаева Мария Викторовна" userId="708c8315-cb8e-4abb-8f41-2785608ef693" providerId="ADAL" clId="{40692EFC-D51A-486A-8E43-FF85204F1678}" dt="2020-11-02T18:55:50.567" v="571" actId="20577"/>
          <ac:spMkLst>
            <pc:docMk/>
            <pc:sldMk cId="0" sldId="256"/>
            <ac:spMk id="55" creationId="{00000000-0000-0000-0000-000000000000}"/>
          </ac:spMkLst>
        </pc:spChg>
      </pc:sldChg>
      <pc:sldChg chg="addSp delSp modSp mod">
        <pc:chgData name="Ермолаева Мария Викторовна" userId="708c8315-cb8e-4abb-8f41-2785608ef693" providerId="ADAL" clId="{40692EFC-D51A-486A-8E43-FF85204F1678}" dt="2020-11-02T19:26:58.064" v="1284" actId="2710"/>
        <pc:sldMkLst>
          <pc:docMk/>
          <pc:sldMk cId="0" sldId="257"/>
        </pc:sldMkLst>
        <pc:spChg chg="mod">
          <ac:chgData name="Ермолаева Мария Викторовна" userId="708c8315-cb8e-4abb-8f41-2785608ef693" providerId="ADAL" clId="{40692EFC-D51A-486A-8E43-FF85204F1678}" dt="2020-11-02T19:24:51.606" v="1205" actId="20577"/>
          <ac:spMkLst>
            <pc:docMk/>
            <pc:sldMk cId="0" sldId="257"/>
            <ac:spMk id="59" creationId="{00000000-0000-0000-0000-000000000000}"/>
          </ac:spMkLst>
        </pc:spChg>
        <pc:spChg chg="mod">
          <ac:chgData name="Ермолаева Мария Викторовна" userId="708c8315-cb8e-4abb-8f41-2785608ef693" providerId="ADAL" clId="{40692EFC-D51A-486A-8E43-FF85204F1678}" dt="2020-11-02T19:26:58.064" v="1284" actId="2710"/>
          <ac:spMkLst>
            <pc:docMk/>
            <pc:sldMk cId="0" sldId="257"/>
            <ac:spMk id="60" creationId="{00000000-0000-0000-0000-000000000000}"/>
          </ac:spMkLst>
        </pc:spChg>
        <pc:spChg chg="del">
          <ac:chgData name="Ермолаева Мария Викторовна" userId="708c8315-cb8e-4abb-8f41-2785608ef693" providerId="ADAL" clId="{40692EFC-D51A-486A-8E43-FF85204F1678}" dt="2020-11-02T19:25:35.898" v="1228" actId="478"/>
          <ac:spMkLst>
            <pc:docMk/>
            <pc:sldMk cId="0" sldId="257"/>
            <ac:spMk id="61" creationId="{00000000-0000-0000-0000-000000000000}"/>
          </ac:spMkLst>
        </pc:spChg>
        <pc:spChg chg="mod">
          <ac:chgData name="Ермолаева Мария Викторовна" userId="708c8315-cb8e-4abb-8f41-2785608ef693" providerId="ADAL" clId="{40692EFC-D51A-486A-8E43-FF85204F1678}" dt="2020-11-02T18:56:40.042" v="658" actId="20577"/>
          <ac:spMkLst>
            <pc:docMk/>
            <pc:sldMk cId="0" sldId="257"/>
            <ac:spMk id="62" creationId="{00000000-0000-0000-0000-000000000000}"/>
          </ac:spMkLst>
        </pc:spChg>
        <pc:graphicFrameChg chg="add del mod">
          <ac:chgData name="Ермолаева Мария Викторовна" userId="708c8315-cb8e-4abb-8f41-2785608ef693" providerId="ADAL" clId="{40692EFC-D51A-486A-8E43-FF85204F1678}" dt="2020-11-02T19:25:21.273" v="1217"/>
          <ac:graphicFrameMkLst>
            <pc:docMk/>
            <pc:sldMk cId="0" sldId="257"/>
            <ac:graphicFrameMk id="2" creationId="{CD0ED5CC-819A-4926-8754-1A4763B97F34}"/>
          </ac:graphicFrameMkLst>
        </pc:graphicFrameChg>
        <pc:graphicFrameChg chg="add del mod">
          <ac:chgData name="Ермолаева Мария Викторовна" userId="708c8315-cb8e-4abb-8f41-2785608ef693" providerId="ADAL" clId="{40692EFC-D51A-486A-8E43-FF85204F1678}" dt="2020-11-02T19:25:31.936" v="1225"/>
          <ac:graphicFrameMkLst>
            <pc:docMk/>
            <pc:sldMk cId="0" sldId="257"/>
            <ac:graphicFrameMk id="3" creationId="{952D387B-073B-4518-823D-CE81E40AD715}"/>
          </ac:graphicFrameMkLst>
        </pc:graphicFrameChg>
      </pc:sldChg>
      <pc:sldChg chg="addSp modSp mod ord">
        <pc:chgData name="Ермолаева Мария Викторовна" userId="708c8315-cb8e-4abb-8f41-2785608ef693" providerId="ADAL" clId="{40692EFC-D51A-486A-8E43-FF85204F1678}" dt="2020-11-02T19:23:06.113" v="1153" actId="20577"/>
        <pc:sldMkLst>
          <pc:docMk/>
          <pc:sldMk cId="0" sldId="258"/>
        </pc:sldMkLst>
        <pc:spChg chg="add mod">
          <ac:chgData name="Ермолаева Мария Викторовна" userId="708c8315-cb8e-4abb-8f41-2785608ef693" providerId="ADAL" clId="{40692EFC-D51A-486A-8E43-FF85204F1678}" dt="2020-11-02T19:22:45.104" v="1123" actId="1036"/>
          <ac:spMkLst>
            <pc:docMk/>
            <pc:sldMk cId="0" sldId="258"/>
            <ac:spMk id="2" creationId="{04E95A66-52BB-42D1-8429-B1166CAEB048}"/>
          </ac:spMkLst>
        </pc:spChg>
        <pc:spChg chg="add mod">
          <ac:chgData name="Ермолаева Мария Викторовна" userId="708c8315-cb8e-4abb-8f41-2785608ef693" providerId="ADAL" clId="{40692EFC-D51A-486A-8E43-FF85204F1678}" dt="2020-11-02T19:20:48.352" v="1083" actId="1036"/>
          <ac:spMkLst>
            <pc:docMk/>
            <pc:sldMk cId="0" sldId="258"/>
            <ac:spMk id="3" creationId="{855C82A5-BC43-4E73-8581-D384E432FDA8}"/>
          </ac:spMkLst>
        </pc:spChg>
        <pc:spChg chg="mod">
          <ac:chgData name="Ермолаева Мария Викторовна" userId="708c8315-cb8e-4abb-8f41-2785608ef693" providerId="ADAL" clId="{40692EFC-D51A-486A-8E43-FF85204F1678}" dt="2020-11-02T19:20:42.100" v="1074" actId="1036"/>
          <ac:spMkLst>
            <pc:docMk/>
            <pc:sldMk cId="0" sldId="258"/>
            <ac:spMk id="65" creationId="{00000000-0000-0000-0000-000000000000}"/>
          </ac:spMkLst>
        </pc:spChg>
        <pc:spChg chg="mod">
          <ac:chgData name="Ермолаева Мария Викторовна" userId="708c8315-cb8e-4abb-8f41-2785608ef693" providerId="ADAL" clId="{40692EFC-D51A-486A-8E43-FF85204F1678}" dt="2020-11-02T19:23:06.113" v="1153" actId="20577"/>
          <ac:spMkLst>
            <pc:docMk/>
            <pc:sldMk cId="0" sldId="258"/>
            <ac:spMk id="66" creationId="{00000000-0000-0000-0000-000000000000}"/>
          </ac:spMkLst>
        </pc:spChg>
        <pc:spChg chg="mod">
          <ac:chgData name="Ермолаева Мария Викторовна" userId="708c8315-cb8e-4abb-8f41-2785608ef693" providerId="ADAL" clId="{40692EFC-D51A-486A-8E43-FF85204F1678}" dt="2020-11-02T19:22:40.991" v="1120" actId="1036"/>
          <ac:spMkLst>
            <pc:docMk/>
            <pc:sldMk cId="0" sldId="258"/>
            <ac:spMk id="67" creationId="{00000000-0000-0000-0000-000000000000}"/>
          </ac:spMkLst>
        </pc:spChg>
        <pc:spChg chg="mod">
          <ac:chgData name="Ермолаева Мария Викторовна" userId="708c8315-cb8e-4abb-8f41-2785608ef693" providerId="ADAL" clId="{40692EFC-D51A-486A-8E43-FF85204F1678}" dt="2020-11-02T18:56:51.932" v="745" actId="20577"/>
          <ac:spMkLst>
            <pc:docMk/>
            <pc:sldMk cId="0" sldId="258"/>
            <ac:spMk id="69" creationId="{00000000-0000-0000-0000-000000000000}"/>
          </ac:spMkLst>
        </pc:spChg>
        <pc:picChg chg="add mod">
          <ac:chgData name="Ермолаева Мария Викторовна" userId="708c8315-cb8e-4abb-8f41-2785608ef693" providerId="ADAL" clId="{40692EFC-D51A-486A-8E43-FF85204F1678}" dt="2020-11-02T19:22:18.549" v="1105" actId="14100"/>
          <ac:picMkLst>
            <pc:docMk/>
            <pc:sldMk cId="0" sldId="258"/>
            <ac:picMk id="5" creationId="{6671C181-03A3-4F85-905F-D7A26DC1B041}"/>
          </ac:picMkLst>
        </pc:picChg>
        <pc:picChg chg="add mod">
          <ac:chgData name="Ермолаева Мария Викторовна" userId="708c8315-cb8e-4abb-8f41-2785608ef693" providerId="ADAL" clId="{40692EFC-D51A-486A-8E43-FF85204F1678}" dt="2020-11-02T19:20:53.438" v="1084" actId="1076"/>
          <ac:picMkLst>
            <pc:docMk/>
            <pc:sldMk cId="0" sldId="258"/>
            <ac:picMk id="1026" creationId="{472DDD04-83F4-4588-BE3A-3D11D62F70DC}"/>
          </ac:picMkLst>
        </pc:picChg>
      </pc:sldChg>
      <pc:sldChg chg="delSp modSp mod">
        <pc:chgData name="Ермолаева Мария Викторовна" userId="708c8315-cb8e-4abb-8f41-2785608ef693" providerId="ADAL" clId="{40692EFC-D51A-486A-8E43-FF85204F1678}" dt="2020-11-02T19:28:45.889" v="1366" actId="113"/>
        <pc:sldMkLst>
          <pc:docMk/>
          <pc:sldMk cId="0" sldId="259"/>
        </pc:sldMkLst>
        <pc:spChg chg="mod">
          <ac:chgData name="Ермолаева Мария Викторовна" userId="708c8315-cb8e-4abb-8f41-2785608ef693" providerId="ADAL" clId="{40692EFC-D51A-486A-8E43-FF85204F1678}" dt="2020-11-02T19:28:45.889" v="1366" actId="113"/>
          <ac:spMkLst>
            <pc:docMk/>
            <pc:sldMk cId="0" sldId="259"/>
            <ac:spMk id="72" creationId="{00000000-0000-0000-0000-000000000000}"/>
          </ac:spMkLst>
        </pc:spChg>
        <pc:spChg chg="mod">
          <ac:chgData name="Ермолаева Мария Викторовна" userId="708c8315-cb8e-4abb-8f41-2785608ef693" providerId="ADAL" clId="{40692EFC-D51A-486A-8E43-FF85204F1678}" dt="2020-11-02T19:27:27.393" v="1303" actId="20577"/>
          <ac:spMkLst>
            <pc:docMk/>
            <pc:sldMk cId="0" sldId="259"/>
            <ac:spMk id="73" creationId="{00000000-0000-0000-0000-000000000000}"/>
          </ac:spMkLst>
        </pc:spChg>
        <pc:spChg chg="del">
          <ac:chgData name="Ермолаева Мария Викторовна" userId="708c8315-cb8e-4abb-8f41-2785608ef693" providerId="ADAL" clId="{40692EFC-D51A-486A-8E43-FF85204F1678}" dt="2020-11-02T19:27:39.973" v="1337" actId="478"/>
          <ac:spMkLst>
            <pc:docMk/>
            <pc:sldMk cId="0" sldId="259"/>
            <ac:spMk id="74" creationId="{00000000-0000-0000-0000-000000000000}"/>
          </ac:spMkLst>
        </pc:spChg>
        <pc:spChg chg="mod">
          <ac:chgData name="Ермолаева Мария Викторовна" userId="708c8315-cb8e-4abb-8f41-2785608ef693" providerId="ADAL" clId="{40692EFC-D51A-486A-8E43-FF85204F1678}" dt="2020-11-02T19:27:35.618" v="1336" actId="20577"/>
          <ac:spMkLst>
            <pc:docMk/>
            <pc:sldMk cId="0" sldId="259"/>
            <ac:spMk id="76" creationId="{00000000-0000-0000-0000-000000000000}"/>
          </ac:spMkLst>
        </pc:spChg>
      </pc:sldChg>
      <pc:sldChg chg="del ord">
        <pc:chgData name="Ермолаева Мария Викторовна" userId="708c8315-cb8e-4abb-8f41-2785608ef693" providerId="ADAL" clId="{40692EFC-D51A-486A-8E43-FF85204F1678}" dt="2020-11-02T20:40:50.513" v="2883" actId="47"/>
        <pc:sldMkLst>
          <pc:docMk/>
          <pc:sldMk cId="0" sldId="260"/>
        </pc:sldMkLst>
      </pc:sldChg>
      <pc:sldChg chg="delSp modSp mod ord">
        <pc:chgData name="Ермолаева Мария Викторовна" userId="708c8315-cb8e-4abb-8f41-2785608ef693" providerId="ADAL" clId="{40692EFC-D51A-486A-8E43-FF85204F1678}" dt="2020-11-02T20:38:01.241" v="2507"/>
        <pc:sldMkLst>
          <pc:docMk/>
          <pc:sldMk cId="0" sldId="261"/>
        </pc:sldMkLst>
        <pc:spChg chg="mod">
          <ac:chgData name="Ермолаева Мария Викторовна" userId="708c8315-cb8e-4abb-8f41-2785608ef693" providerId="ADAL" clId="{40692EFC-D51A-486A-8E43-FF85204F1678}" dt="2020-11-02T20:35:31.030" v="2191" actId="20577"/>
          <ac:spMkLst>
            <pc:docMk/>
            <pc:sldMk cId="0" sldId="261"/>
            <ac:spMk id="86" creationId="{00000000-0000-0000-0000-000000000000}"/>
          </ac:spMkLst>
        </pc:spChg>
        <pc:spChg chg="mod">
          <ac:chgData name="Ермолаева Мария Викторовна" userId="708c8315-cb8e-4abb-8f41-2785608ef693" providerId="ADAL" clId="{40692EFC-D51A-486A-8E43-FF85204F1678}" dt="2020-11-02T19:32:01.561" v="1534" actId="20577"/>
          <ac:spMkLst>
            <pc:docMk/>
            <pc:sldMk cId="0" sldId="261"/>
            <ac:spMk id="87" creationId="{00000000-0000-0000-0000-000000000000}"/>
          </ac:spMkLst>
        </pc:spChg>
        <pc:spChg chg="del mod">
          <ac:chgData name="Ермолаева Мария Викторовна" userId="708c8315-cb8e-4abb-8f41-2785608ef693" providerId="ADAL" clId="{40692EFC-D51A-486A-8E43-FF85204F1678}" dt="2020-11-02T19:32:43.315" v="1536" actId="478"/>
          <ac:spMkLst>
            <pc:docMk/>
            <pc:sldMk cId="0" sldId="261"/>
            <ac:spMk id="88" creationId="{00000000-0000-0000-0000-000000000000}"/>
          </ac:spMkLst>
        </pc:spChg>
        <pc:spChg chg="mod">
          <ac:chgData name="Ермолаева Мария Викторовна" userId="708c8315-cb8e-4abb-8f41-2785608ef693" providerId="ADAL" clId="{40692EFC-D51A-486A-8E43-FF85204F1678}" dt="2020-11-02T20:38:01.241" v="2507"/>
          <ac:spMkLst>
            <pc:docMk/>
            <pc:sldMk cId="0" sldId="261"/>
            <ac:spMk id="90" creationId="{00000000-0000-0000-0000-000000000000}"/>
          </ac:spMkLst>
        </pc:spChg>
      </pc:sldChg>
      <pc:sldChg chg="del">
        <pc:chgData name="Ермолаева Мария Викторовна" userId="708c8315-cb8e-4abb-8f41-2785608ef693" providerId="ADAL" clId="{40692EFC-D51A-486A-8E43-FF85204F1678}" dt="2020-11-02T20:40:51.257" v="2884" actId="47"/>
        <pc:sldMkLst>
          <pc:docMk/>
          <pc:sldMk cId="0" sldId="262"/>
        </pc:sldMkLst>
      </pc:sldChg>
      <pc:sldChg chg="modSp add mod">
        <pc:chgData name="Ермолаева Мария Викторовна" userId="708c8315-cb8e-4abb-8f41-2785608ef693" providerId="ADAL" clId="{40692EFC-D51A-486A-8E43-FF85204F1678}" dt="2020-11-02T20:38:06.592" v="2508"/>
        <pc:sldMkLst>
          <pc:docMk/>
          <pc:sldMk cId="3853783328" sldId="264"/>
        </pc:sldMkLst>
        <pc:spChg chg="mod">
          <ac:chgData name="Ермолаева Мария Викторовна" userId="708c8315-cb8e-4abb-8f41-2785608ef693" providerId="ADAL" clId="{40692EFC-D51A-486A-8E43-FF85204F1678}" dt="2020-11-02T20:36:31.793" v="2342" actId="20577"/>
          <ac:spMkLst>
            <pc:docMk/>
            <pc:sldMk cId="3853783328" sldId="264"/>
            <ac:spMk id="86" creationId="{00000000-0000-0000-0000-000000000000}"/>
          </ac:spMkLst>
        </pc:spChg>
        <pc:spChg chg="mod">
          <ac:chgData name="Ермолаева Мария Викторовна" userId="708c8315-cb8e-4abb-8f41-2785608ef693" providerId="ADAL" clId="{40692EFC-D51A-486A-8E43-FF85204F1678}" dt="2020-11-02T20:34:29.071" v="2059" actId="20577"/>
          <ac:spMkLst>
            <pc:docMk/>
            <pc:sldMk cId="3853783328" sldId="264"/>
            <ac:spMk id="87" creationId="{00000000-0000-0000-0000-000000000000}"/>
          </ac:spMkLst>
        </pc:spChg>
        <pc:spChg chg="mod">
          <ac:chgData name="Ермолаева Мария Викторовна" userId="708c8315-cb8e-4abb-8f41-2785608ef693" providerId="ADAL" clId="{40692EFC-D51A-486A-8E43-FF85204F1678}" dt="2020-11-02T20:38:06.592" v="2508"/>
          <ac:spMkLst>
            <pc:docMk/>
            <pc:sldMk cId="3853783328" sldId="264"/>
            <ac:spMk id="90" creationId="{00000000-0000-0000-0000-000000000000}"/>
          </ac:spMkLst>
        </pc:spChg>
      </pc:sldChg>
      <pc:sldChg chg="modSp add mod">
        <pc:chgData name="Ермолаева Мария Викторовна" userId="708c8315-cb8e-4abb-8f41-2785608ef693" providerId="ADAL" clId="{40692EFC-D51A-486A-8E43-FF85204F1678}" dt="2020-11-02T20:38:25.466" v="2536" actId="20577"/>
        <pc:sldMkLst>
          <pc:docMk/>
          <pc:sldMk cId="2695062085" sldId="265"/>
        </pc:sldMkLst>
        <pc:spChg chg="mod">
          <ac:chgData name="Ермолаева Мария Викторовна" userId="708c8315-cb8e-4abb-8f41-2785608ef693" providerId="ADAL" clId="{40692EFC-D51A-486A-8E43-FF85204F1678}" dt="2020-11-02T20:38:25.466" v="2536" actId="20577"/>
          <ac:spMkLst>
            <pc:docMk/>
            <pc:sldMk cId="2695062085" sldId="265"/>
            <ac:spMk id="86" creationId="{00000000-0000-0000-0000-000000000000}"/>
          </ac:spMkLst>
        </pc:spChg>
        <pc:spChg chg="mod">
          <ac:chgData name="Ермолаева Мария Викторовна" userId="708c8315-cb8e-4abb-8f41-2785608ef693" providerId="ADAL" clId="{40692EFC-D51A-486A-8E43-FF85204F1678}" dt="2020-11-02T20:36:54.995" v="2383" actId="20577"/>
          <ac:spMkLst>
            <pc:docMk/>
            <pc:sldMk cId="2695062085" sldId="265"/>
            <ac:spMk id="87" creationId="{00000000-0000-0000-0000-000000000000}"/>
          </ac:spMkLst>
        </pc:spChg>
        <pc:spChg chg="mod">
          <ac:chgData name="Ермолаева Мария Викторовна" userId="708c8315-cb8e-4abb-8f41-2785608ef693" providerId="ADAL" clId="{40692EFC-D51A-486A-8E43-FF85204F1678}" dt="2020-11-02T20:38:12.484" v="2509"/>
          <ac:spMkLst>
            <pc:docMk/>
            <pc:sldMk cId="2695062085" sldId="265"/>
            <ac:spMk id="90" creationId="{00000000-0000-0000-0000-000000000000}"/>
          </ac:spMkLst>
        </pc:spChg>
      </pc:sldChg>
      <pc:sldChg chg="modSp add mod">
        <pc:chgData name="Ермолаева Мария Викторовна" userId="708c8315-cb8e-4abb-8f41-2785608ef693" providerId="ADAL" clId="{40692EFC-D51A-486A-8E43-FF85204F1678}" dt="2020-11-02T20:40:47.108" v="2882" actId="20577"/>
        <pc:sldMkLst>
          <pc:docMk/>
          <pc:sldMk cId="3574133754" sldId="266"/>
        </pc:sldMkLst>
        <pc:spChg chg="mod">
          <ac:chgData name="Ермолаева Мария Викторовна" userId="708c8315-cb8e-4abb-8f41-2785608ef693" providerId="ADAL" clId="{40692EFC-D51A-486A-8E43-FF85204F1678}" dt="2020-11-02T20:40:47.108" v="2882" actId="20577"/>
          <ac:spMkLst>
            <pc:docMk/>
            <pc:sldMk cId="3574133754" sldId="266"/>
            <ac:spMk id="86" creationId="{00000000-0000-0000-0000-000000000000}"/>
          </ac:spMkLst>
        </pc:spChg>
        <pc:spChg chg="mod">
          <ac:chgData name="Ермолаева Мария Викторовна" userId="708c8315-cb8e-4abb-8f41-2785608ef693" providerId="ADAL" clId="{40692EFC-D51A-486A-8E43-FF85204F1678}" dt="2020-11-02T20:39:03.750" v="2625" actId="20577"/>
          <ac:spMkLst>
            <pc:docMk/>
            <pc:sldMk cId="3574133754" sldId="266"/>
            <ac:spMk id="87" creationId="{00000000-0000-0000-0000-000000000000}"/>
          </ac:spMkLst>
        </pc:spChg>
      </pc:sldChg>
      <pc:sldChg chg="delSp modSp add mod">
        <pc:chgData name="Ермолаева Мария Викторовна" userId="708c8315-cb8e-4abb-8f41-2785608ef693" providerId="ADAL" clId="{40692EFC-D51A-486A-8E43-FF85204F1678}" dt="2020-11-02T20:41:45.795" v="2904" actId="478"/>
        <pc:sldMkLst>
          <pc:docMk/>
          <pc:sldMk cId="1897006930" sldId="267"/>
        </pc:sldMkLst>
        <pc:spChg chg="del mod">
          <ac:chgData name="Ермолаева Мария Викторовна" userId="708c8315-cb8e-4abb-8f41-2785608ef693" providerId="ADAL" clId="{40692EFC-D51A-486A-8E43-FF85204F1678}" dt="2020-11-02T20:41:45.795" v="2904" actId="478"/>
          <ac:spMkLst>
            <pc:docMk/>
            <pc:sldMk cId="1897006930" sldId="267"/>
            <ac:spMk id="86" creationId="{00000000-0000-0000-0000-000000000000}"/>
          </ac:spMkLst>
        </pc:spChg>
        <pc:spChg chg="mod">
          <ac:chgData name="Ермолаева Мария Викторовна" userId="708c8315-cb8e-4abb-8f41-2785608ef693" providerId="ADAL" clId="{40692EFC-D51A-486A-8E43-FF85204F1678}" dt="2020-11-02T20:41:39.743" v="2902" actId="403"/>
          <ac:spMkLst>
            <pc:docMk/>
            <pc:sldMk cId="1897006930" sldId="267"/>
            <ac:spMk id="8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raceta.2010@mail.ru" TargetMode="External"/><Relationship Id="rId2" Type="http://schemas.openxmlformats.org/officeDocument/2006/relationships/hyperlink" Target="mailto:Bicus@bk.ru" TargetMode="Externa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6985512" y="5491208"/>
            <a:ext cx="14905656" cy="16358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sz="8000" dirty="0"/>
              <a:t>Культура </a:t>
            </a:r>
            <a:r>
              <a:rPr lang="ru-RU" sz="8000" dirty="0" smtClean="0"/>
              <a:t>2.0</a:t>
            </a:r>
          </a:p>
          <a:p>
            <a:pPr algn="l">
              <a:defRPr sz="7000" b="1" cap="all">
                <a:solidFill>
                  <a:srgbClr val="253957"/>
                </a:solidFill>
                <a:latin typeface="+mn-lt"/>
                <a:ea typeface="+mn-ea"/>
                <a:cs typeface="+mn-cs"/>
                <a:sym typeface="Arial Narrow"/>
              </a:defRPr>
            </a:pPr>
            <a:endParaRPr lang="ru-RU" sz="8000" dirty="0"/>
          </a:p>
          <a:p>
            <a:pPr algn="l">
              <a:defRPr sz="7000" b="1" cap="all">
                <a:solidFill>
                  <a:srgbClr val="253957"/>
                </a:solidFill>
                <a:latin typeface="+mn-lt"/>
                <a:ea typeface="+mn-ea"/>
                <a:cs typeface="+mn-cs"/>
                <a:sym typeface="Arial Narrow"/>
              </a:defRPr>
            </a:pPr>
            <a:r>
              <a:rPr lang="ru-RU" sz="4800" dirty="0" smtClean="0"/>
              <a:t>Человеческий капитал как национальный проект</a:t>
            </a:r>
            <a:endParaRPr sz="4800" dirty="0"/>
          </a:p>
        </p:txBody>
      </p:sp>
      <p:sp>
        <p:nvSpPr>
          <p:cNvPr id="53" name="Очень крутой подзаголовок презентации"/>
          <p:cNvSpPr txBox="1"/>
          <p:nvPr/>
        </p:nvSpPr>
        <p:spPr>
          <a:xfrm>
            <a:off x="7116914" y="7866112"/>
            <a:ext cx="16524358" cy="11732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sz="3600" dirty="0"/>
              <a:t>Дмитрий Подольский</a:t>
            </a:r>
          </a:p>
          <a:p>
            <a:endParaRPr lang="ru-RU" sz="3600" dirty="0"/>
          </a:p>
          <a:p>
            <a:r>
              <a:rPr lang="ru-RU" sz="3600" dirty="0"/>
              <a:t>Мария Ермолаева</a:t>
            </a:r>
          </a:p>
          <a:p>
            <a:endParaRPr sz="3600" dirty="0"/>
          </a:p>
        </p:txBody>
      </p:sp>
      <p:sp>
        <p:nvSpPr>
          <p:cNvPr id="54" name="Название подразделения,  лаборатории, факультета и т.д."/>
          <p:cNvSpPr txBox="1"/>
          <p:nvPr/>
        </p:nvSpPr>
        <p:spPr>
          <a:xfrm>
            <a:off x="7116915" y="1847447"/>
            <a:ext cx="9443423" cy="790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a:t>Департамент политики и управления</a:t>
            </a:r>
            <a:r>
              <a:rPr dirty="0"/>
              <a:t> </a:t>
            </a:r>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err="1"/>
              <a:t>Москва</a:t>
            </a:r>
            <a:r>
              <a:rPr dirty="0"/>
              <a:t>, 20</a:t>
            </a:r>
            <a:r>
              <a:rPr lang="ru-RU" dirty="0" smtClean="0"/>
              <a:t>22</a:t>
            </a:r>
            <a:endParaRPr dirty="0"/>
          </a:p>
        </p:txBody>
      </p:sp>
      <p:pic>
        <p:nvPicPr>
          <p:cNvPr id="56" name="Изображение" descr="Изображение"/>
          <p:cNvPicPr>
            <a:picLocks noChangeAspect="1"/>
          </p:cNvPicPr>
          <p:nvPr/>
        </p:nvPicPr>
        <p:blipFill>
          <a:blip r:embed="rId2"/>
          <a:stretch>
            <a:fillRect/>
          </a:stretch>
        </p:blipFill>
        <p:spPr>
          <a:xfrm>
            <a:off x="1221970" y="1330739"/>
            <a:ext cx="2736119" cy="2645547"/>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Адрес: ТехтТехтТехтТехтТехтТехтТехтТехтТехтТехтТехтТехтТехт"/>
          <p:cNvSpPr txBox="1"/>
          <p:nvPr/>
        </p:nvSpPr>
        <p:spPr>
          <a:xfrm>
            <a:off x="7079432" y="8370168"/>
            <a:ext cx="8579502" cy="352981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defTabSz="642937">
              <a:defRPr sz="2400">
                <a:solidFill>
                  <a:srgbClr val="FFFFFF"/>
                </a:solidFill>
                <a:latin typeface="+mn-lt"/>
                <a:ea typeface="+mn-ea"/>
                <a:cs typeface="+mn-cs"/>
                <a:sym typeface="Arial Narrow"/>
              </a:defRPr>
            </a:lvl1pPr>
          </a:lstStyle>
          <a:p>
            <a:r>
              <a:rPr lang="ru-RU" sz="4400" dirty="0" smtClean="0"/>
              <a:t>Контакты</a:t>
            </a:r>
          </a:p>
          <a:p>
            <a:endParaRPr lang="ru-RU" sz="4400" dirty="0"/>
          </a:p>
          <a:p>
            <a:r>
              <a:rPr lang="ru-RU" sz="4400" dirty="0" smtClean="0"/>
              <a:t>Дмитрий Подольский </a:t>
            </a:r>
            <a:r>
              <a:rPr lang="en-US" sz="4400" dirty="0" smtClean="0">
                <a:hlinkClick r:id="rId2"/>
              </a:rPr>
              <a:t>Bicus@bk.ru</a:t>
            </a:r>
            <a:endParaRPr lang="en-US" sz="4400" dirty="0" smtClean="0"/>
          </a:p>
          <a:p>
            <a:r>
              <a:rPr lang="ru-RU" sz="4400" dirty="0" smtClean="0"/>
              <a:t>Мария Ермолаева </a:t>
            </a:r>
            <a:r>
              <a:rPr lang="en-US" sz="4400" dirty="0" smtClean="0">
                <a:hlinkClick r:id="rId3"/>
              </a:rPr>
              <a:t>raceta.2010@mail.ru</a:t>
            </a:r>
            <a:endParaRPr lang="ru-RU" sz="4400" dirty="0" smtClean="0"/>
          </a:p>
          <a:p>
            <a:endParaRPr sz="4400" dirty="0"/>
          </a:p>
        </p:txBody>
      </p:sp>
      <p:pic>
        <p:nvPicPr>
          <p:cNvPr id="103" name="Изображение" descr="Изображение"/>
          <p:cNvPicPr>
            <a:picLocks noChangeAspect="1"/>
          </p:cNvPicPr>
          <p:nvPr/>
        </p:nvPicPr>
        <p:blipFill>
          <a:blip r:embed="rId4"/>
          <a:stretch>
            <a:fillRect/>
          </a:stretch>
        </p:blipFill>
        <p:spPr>
          <a:xfrm>
            <a:off x="10594075" y="4920064"/>
            <a:ext cx="3195850" cy="3090059"/>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07280" y="8280014"/>
            <a:ext cx="10436648"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numCol="1" spcCol="1076157"/>
          <a:lstStyle/>
          <a:p>
            <a:pPr algn="l">
              <a:spcBef>
                <a:spcPts val="2800"/>
              </a:spcBef>
              <a:defRPr sz="2800">
                <a:solidFill>
                  <a:srgbClr val="253957"/>
                </a:solidFill>
                <a:latin typeface="+mn-lt"/>
                <a:ea typeface="+mn-ea"/>
                <a:cs typeface="+mn-cs"/>
                <a:sym typeface="Arial Narrow"/>
              </a:defRPr>
            </a:pPr>
            <a:r>
              <a:rPr lang="ru-RU" dirty="0"/>
              <a:t>Доцент Департамента политики и управления НИУ ВШЭ </a:t>
            </a:r>
          </a:p>
          <a:p>
            <a:pPr algn="l">
              <a:spcBef>
                <a:spcPts val="2800"/>
              </a:spcBef>
              <a:defRPr sz="2800">
                <a:solidFill>
                  <a:srgbClr val="253957"/>
                </a:solidFill>
                <a:latin typeface="+mn-lt"/>
                <a:ea typeface="+mn-ea"/>
                <a:cs typeface="+mn-cs"/>
                <a:sym typeface="Arial Narrow"/>
              </a:defRPr>
            </a:pPr>
            <a:r>
              <a:rPr lang="ru-RU" dirty="0"/>
              <a:t>Кандидат психологических наук</a:t>
            </a:r>
          </a:p>
        </p:txBody>
      </p:sp>
      <p:sp>
        <p:nvSpPr>
          <p:cNvPr id="66"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Кто мы</a:t>
            </a:r>
            <a:endParaRPr dirty="0"/>
          </a:p>
          <a:p>
            <a:pPr algn="l">
              <a:defRPr sz="4200">
                <a:solidFill>
                  <a:srgbClr val="253957"/>
                </a:solidFill>
                <a:latin typeface="+mn-lt"/>
                <a:ea typeface="+mn-ea"/>
                <a:cs typeface="+mn-cs"/>
                <a:sym typeface="Arial Narrow"/>
              </a:defRPr>
            </a:pPr>
            <a:r>
              <a:rPr dirty="0"/>
              <a:t> </a:t>
            </a:r>
          </a:p>
        </p:txBody>
      </p:sp>
      <p:sp>
        <p:nvSpPr>
          <p:cNvPr id="67" name="Заголовок основного текста"/>
          <p:cNvSpPr txBox="1"/>
          <p:nvPr/>
        </p:nvSpPr>
        <p:spPr>
          <a:xfrm>
            <a:off x="886744" y="6757193"/>
            <a:ext cx="9572552" cy="1324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r"/>
            <a:r>
              <a:rPr lang="ru-RU" dirty="0"/>
              <a:t>Дмитрий Подольский</a:t>
            </a:r>
            <a:endParaRPr dirty="0"/>
          </a:p>
        </p:txBody>
      </p:sp>
      <p:sp>
        <p:nvSpPr>
          <p:cNvPr id="68"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69"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политики и управления</a:t>
            </a:r>
            <a:endParaRPr dirty="0"/>
          </a:p>
        </p:txBody>
      </p:sp>
      <p:pic>
        <p:nvPicPr>
          <p:cNvPr id="70"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2" name="Заголовок основного текста">
            <a:extLst>
              <a:ext uri="{FF2B5EF4-FFF2-40B4-BE49-F238E27FC236}">
                <a16:creationId xmlns="" xmlns:a16="http://schemas.microsoft.com/office/drawing/2014/main" id="{04E95A66-52BB-42D1-8429-B1166CAEB048}"/>
              </a:ext>
            </a:extLst>
          </p:cNvPr>
          <p:cNvSpPr txBox="1"/>
          <p:nvPr/>
        </p:nvSpPr>
        <p:spPr>
          <a:xfrm>
            <a:off x="11615936" y="6757193"/>
            <a:ext cx="9572552" cy="1324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lvl1pPr algn="l">
              <a:defRPr sz="4200" b="1">
                <a:solidFill>
                  <a:srgbClr val="253957"/>
                </a:solidFill>
                <a:latin typeface="+mn-lt"/>
                <a:ea typeface="+mn-ea"/>
                <a:cs typeface="+mn-cs"/>
                <a:sym typeface="Arial Narrow"/>
              </a:defRPr>
            </a:lvl1pPr>
          </a:lstStyle>
          <a:p>
            <a:pPr algn="r"/>
            <a:r>
              <a:rPr lang="ru-RU" dirty="0"/>
              <a:t>Мария Ермолаева</a:t>
            </a:r>
            <a:endParaRPr dirty="0"/>
          </a:p>
        </p:txBody>
      </p:sp>
      <p:sp>
        <p:nvSpPr>
          <p:cNvPr id="3"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extLst>
              <a:ext uri="{FF2B5EF4-FFF2-40B4-BE49-F238E27FC236}">
                <a16:creationId xmlns="" xmlns:a16="http://schemas.microsoft.com/office/drawing/2014/main" id="{855C82A5-BC43-4E73-8581-D384E432FDA8}"/>
              </a:ext>
            </a:extLst>
          </p:cNvPr>
          <p:cNvSpPr txBox="1"/>
          <p:nvPr/>
        </p:nvSpPr>
        <p:spPr>
          <a:xfrm>
            <a:off x="12235676" y="8280014"/>
            <a:ext cx="10436648"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numCol="1" spcCol="1076157"/>
          <a:lstStyle/>
          <a:p>
            <a:pPr algn="l">
              <a:spcBef>
                <a:spcPts val="2800"/>
              </a:spcBef>
              <a:defRPr sz="2800">
                <a:solidFill>
                  <a:srgbClr val="253957"/>
                </a:solidFill>
                <a:latin typeface="+mn-lt"/>
                <a:ea typeface="+mn-ea"/>
                <a:cs typeface="+mn-cs"/>
                <a:sym typeface="Arial Narrow"/>
              </a:defRPr>
            </a:pPr>
            <a:r>
              <a:rPr lang="ru-RU" dirty="0" smtClean="0"/>
              <a:t>Исследователь </a:t>
            </a:r>
            <a:r>
              <a:rPr lang="ru-RU" dirty="0"/>
              <a:t>Института прикладных политических исследований НИУ ВШЭ</a:t>
            </a:r>
          </a:p>
          <a:p>
            <a:pPr algn="l">
              <a:spcBef>
                <a:spcPts val="2800"/>
              </a:spcBef>
              <a:defRPr sz="2800">
                <a:solidFill>
                  <a:srgbClr val="253957"/>
                </a:solidFill>
                <a:latin typeface="+mn-lt"/>
                <a:ea typeface="+mn-ea"/>
                <a:cs typeface="+mn-cs"/>
                <a:sym typeface="Arial Narrow"/>
              </a:defRPr>
            </a:pPr>
            <a:r>
              <a:rPr lang="ru-RU" dirty="0"/>
              <a:t>Политтехнолог </a:t>
            </a:r>
          </a:p>
        </p:txBody>
      </p:sp>
      <p:pic>
        <p:nvPicPr>
          <p:cNvPr id="1026" name="Picture 2">
            <a:extLst>
              <a:ext uri="{FF2B5EF4-FFF2-40B4-BE49-F238E27FC236}">
                <a16:creationId xmlns="" xmlns:a16="http://schemas.microsoft.com/office/drawing/2014/main" id="{472DDD04-83F4-4588-BE3A-3D11D62F70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6606" y="4779760"/>
            <a:ext cx="3096344" cy="3096344"/>
          </a:xfrm>
          <a:prstGeom prst="rect">
            <a:avLst/>
          </a:prstGeom>
          <a:noFill/>
          <a:extLst>
            <a:ext uri="{909E8E84-426E-40DD-AFC4-6F175D3DCCD1}">
              <a14:hiddenFill xmlns:a14="http://schemas.microsoft.com/office/drawing/2010/main">
                <a:solidFill>
                  <a:srgbClr val="FFFFFF"/>
                </a:solidFill>
              </a14:hiddenFill>
            </a:ext>
          </a:extLst>
        </p:spPr>
      </p:pic>
      <p:pic>
        <p:nvPicPr>
          <p:cNvPr id="5" name="Рисунок 4" descr="Изображение выглядит как человек, внешний, здание, женщина&#10;&#10;Автоматически созданное описание">
            <a:extLst>
              <a:ext uri="{FF2B5EF4-FFF2-40B4-BE49-F238E27FC236}">
                <a16:creationId xmlns="" xmlns:a16="http://schemas.microsoft.com/office/drawing/2014/main" id="{6671C181-03A3-4F85-905F-D7A26DC1B0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235676" y="4779760"/>
            <a:ext cx="3111173" cy="3115151"/>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Цели </a:t>
            </a:r>
            <a:r>
              <a:rPr lang="ru-RU" dirty="0" smtClean="0"/>
              <a:t>курса: чему не учат в школе?</a:t>
            </a:r>
            <a:endParaRPr dirty="0"/>
          </a:p>
          <a:p>
            <a:pPr algn="l">
              <a:defRPr sz="4200">
                <a:solidFill>
                  <a:srgbClr val="253957"/>
                </a:solidFill>
                <a:latin typeface="+mn-lt"/>
                <a:ea typeface="+mn-ea"/>
                <a:cs typeface="+mn-cs"/>
                <a:sym typeface="Arial Narrow"/>
              </a:defRPr>
            </a:pPr>
            <a:r>
              <a:rPr dirty="0"/>
              <a:t> </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79970" y="4232645"/>
            <a:ext cx="21506374" cy="76098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742950" lvl="0" indent="-742950" algn="l">
              <a:lnSpc>
                <a:spcPct val="150000"/>
              </a:lnSpc>
              <a:buFont typeface="Arial" panose="020B0604020202020204" pitchFamily="34" charset="0"/>
              <a:buChar char="•"/>
              <a:defRPr sz="2800">
                <a:solidFill>
                  <a:srgbClr val="253957"/>
                </a:solidFill>
                <a:latin typeface="+mn-lt"/>
                <a:ea typeface="+mn-ea"/>
                <a:cs typeface="+mn-cs"/>
                <a:sym typeface="Arial Narrow"/>
              </a:defRPr>
            </a:pPr>
            <a:r>
              <a:rPr lang="ru-RU" sz="3600" dirty="0">
                <a:solidFill>
                  <a:srgbClr val="253957"/>
                </a:solidFill>
                <a:latin typeface="+mn-lt"/>
                <a:ea typeface="+mn-ea"/>
                <a:cs typeface="+mn-cs"/>
              </a:rPr>
              <a:t>Сформировать у студентов навыки управления собственным развитием</a:t>
            </a:r>
          </a:p>
          <a:p>
            <a:pPr marL="742950" lvl="0" indent="-742950" algn="l">
              <a:lnSpc>
                <a:spcPct val="150000"/>
              </a:lnSpc>
              <a:buFont typeface="Arial" panose="020B0604020202020204" pitchFamily="34" charset="0"/>
              <a:buChar char="•"/>
              <a:defRPr sz="2800">
                <a:solidFill>
                  <a:srgbClr val="253957"/>
                </a:solidFill>
                <a:latin typeface="+mn-lt"/>
                <a:ea typeface="+mn-ea"/>
                <a:cs typeface="+mn-cs"/>
                <a:sym typeface="Arial Narrow"/>
              </a:defRPr>
            </a:pPr>
            <a:r>
              <a:rPr lang="ru-RU" sz="3600" dirty="0">
                <a:solidFill>
                  <a:srgbClr val="253957"/>
                </a:solidFill>
                <a:latin typeface="+mn-lt"/>
                <a:ea typeface="+mn-ea"/>
                <a:cs typeface="+mn-cs"/>
              </a:rPr>
              <a:t>Познакомить студентов с инструментами развития своих </a:t>
            </a:r>
            <a:r>
              <a:rPr lang="ru-RU" sz="3600" dirty="0" err="1">
                <a:solidFill>
                  <a:srgbClr val="253957"/>
                </a:solidFill>
                <a:latin typeface="+mn-lt"/>
                <a:ea typeface="+mn-ea"/>
                <a:cs typeface="+mn-cs"/>
              </a:rPr>
              <a:t>некогнитивных</a:t>
            </a:r>
            <a:r>
              <a:rPr lang="ru-RU" sz="3600" dirty="0">
                <a:solidFill>
                  <a:srgbClr val="253957"/>
                </a:solidFill>
                <a:latin typeface="+mn-lt"/>
                <a:ea typeface="+mn-ea"/>
                <a:cs typeface="+mn-cs"/>
              </a:rPr>
              <a:t> компетенций</a:t>
            </a:r>
          </a:p>
          <a:p>
            <a:pPr marL="742950" indent="-742950" algn="l">
              <a:lnSpc>
                <a:spcPct val="150000"/>
              </a:lnSpc>
              <a:buFont typeface="Arial" panose="020B0604020202020204" pitchFamily="34" charset="0"/>
              <a:buChar char="•"/>
              <a:defRPr sz="2800">
                <a:solidFill>
                  <a:srgbClr val="253957"/>
                </a:solidFill>
                <a:latin typeface="+mn-lt"/>
                <a:ea typeface="+mn-ea"/>
                <a:cs typeface="+mn-cs"/>
                <a:sym typeface="Arial Narrow"/>
              </a:defRPr>
            </a:pPr>
            <a:r>
              <a:rPr lang="ru-RU" sz="3600" dirty="0" smtClean="0">
                <a:solidFill>
                  <a:srgbClr val="253957"/>
                </a:solidFill>
                <a:latin typeface="+mn-lt"/>
                <a:ea typeface="+mn-ea"/>
                <a:cs typeface="+mn-cs"/>
              </a:rPr>
              <a:t>Развить у студентов </a:t>
            </a:r>
            <a:r>
              <a:rPr lang="ru-RU" sz="3600" dirty="0">
                <a:solidFill>
                  <a:srgbClr val="253957"/>
                </a:solidFill>
                <a:latin typeface="+mn-lt"/>
                <a:ea typeface="+mn-ea"/>
                <a:cs typeface="+mn-cs"/>
              </a:rPr>
              <a:t>практические навыки </a:t>
            </a:r>
            <a:r>
              <a:rPr lang="ru-RU" sz="3600" dirty="0" smtClean="0">
                <a:solidFill>
                  <a:srgbClr val="253957"/>
                </a:solidFill>
                <a:latin typeface="+mn-lt"/>
                <a:ea typeface="+mn-ea"/>
                <a:cs typeface="+mn-cs"/>
              </a:rPr>
              <a:t>личной эффективности</a:t>
            </a:r>
            <a:r>
              <a:rPr lang="ru-RU" sz="3600" dirty="0"/>
              <a:t>	</a:t>
            </a:r>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политики и управления</a:t>
            </a:r>
            <a:endParaRPr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6"/>
            <a:ext cx="22143791"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Структура </a:t>
            </a:r>
            <a:r>
              <a:rPr lang="ru-RU" dirty="0" smtClean="0"/>
              <a:t>курса: развитие </a:t>
            </a:r>
            <a:r>
              <a:rPr lang="ru-RU" dirty="0" err="1" smtClean="0"/>
              <a:t>некогнитивных</a:t>
            </a:r>
            <a:r>
              <a:rPr lang="ru-RU" dirty="0" smtClean="0"/>
              <a:t> компетенций</a:t>
            </a:r>
            <a:endParaRPr dirty="0"/>
          </a:p>
          <a:p>
            <a:pPr algn="l">
              <a:defRPr sz="4200">
                <a:solidFill>
                  <a:srgbClr val="253957"/>
                </a:solidFill>
                <a:latin typeface="+mn-lt"/>
                <a:ea typeface="+mn-ea"/>
                <a:cs typeface="+mn-cs"/>
                <a:sym typeface="Arial Narrow"/>
              </a:defRPr>
            </a:pPr>
            <a:r>
              <a:rPr dirty="0"/>
              <a:t> </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5275" y="5286013"/>
            <a:ext cx="21506374" cy="76098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742950" indent="-742950" algn="l">
              <a:lnSpc>
                <a:spcPct val="150000"/>
              </a:lnSpc>
              <a:buAutoNum type="arabicPlain"/>
              <a:defRPr sz="2800">
                <a:solidFill>
                  <a:srgbClr val="253957"/>
                </a:solidFill>
                <a:latin typeface="+mn-lt"/>
                <a:ea typeface="+mn-ea"/>
                <a:cs typeface="+mn-cs"/>
                <a:sym typeface="Arial Narrow"/>
              </a:defRPr>
            </a:pPr>
            <a:r>
              <a:rPr lang="ru-RU" sz="3600" dirty="0"/>
              <a:t>Современная коммуникативная компетентность</a:t>
            </a:r>
          </a:p>
          <a:p>
            <a:pPr marL="742950" indent="-742950" algn="l">
              <a:lnSpc>
                <a:spcPct val="150000"/>
              </a:lnSpc>
              <a:buAutoNum type="arabicPlain" startAt="2"/>
              <a:defRPr sz="2800">
                <a:solidFill>
                  <a:srgbClr val="253957"/>
                </a:solidFill>
                <a:latin typeface="+mn-lt"/>
                <a:ea typeface="+mn-ea"/>
                <a:cs typeface="+mn-cs"/>
                <a:sym typeface="Arial Narrow"/>
              </a:defRPr>
            </a:pPr>
            <a:r>
              <a:rPr lang="ru-RU" sz="3600" dirty="0"/>
              <a:t>Личностные факторы коммуникации	</a:t>
            </a:r>
          </a:p>
          <a:p>
            <a:pPr marL="742950" indent="-742950" algn="l">
              <a:lnSpc>
                <a:spcPct val="150000"/>
              </a:lnSpc>
              <a:buAutoNum type="arabicPlain" startAt="3"/>
              <a:defRPr sz="2800">
                <a:solidFill>
                  <a:srgbClr val="253957"/>
                </a:solidFill>
                <a:latin typeface="+mn-lt"/>
                <a:ea typeface="+mn-ea"/>
                <a:cs typeface="+mn-cs"/>
                <a:sym typeface="Arial Narrow"/>
              </a:defRPr>
            </a:pPr>
            <a:r>
              <a:rPr lang="ru-RU" sz="3600" dirty="0"/>
              <a:t>Личная эффективность в </a:t>
            </a:r>
            <a:r>
              <a:rPr lang="ru-RU" sz="3600" dirty="0" smtClean="0"/>
              <a:t>команде</a:t>
            </a:r>
            <a:r>
              <a:rPr lang="ru-RU" sz="3600" dirty="0"/>
              <a:t>	</a:t>
            </a:r>
          </a:p>
          <a:p>
            <a:pPr marL="742950" indent="-742950" algn="l">
              <a:lnSpc>
                <a:spcPct val="150000"/>
              </a:lnSpc>
              <a:buAutoNum type="arabicPlain" startAt="4"/>
              <a:defRPr sz="2800">
                <a:solidFill>
                  <a:srgbClr val="253957"/>
                </a:solidFill>
                <a:latin typeface="+mn-lt"/>
                <a:ea typeface="+mn-ea"/>
                <a:cs typeface="+mn-cs"/>
                <a:sym typeface="Arial Narrow"/>
              </a:defRPr>
            </a:pPr>
            <a:r>
              <a:rPr lang="ru-RU" sz="3600" dirty="0"/>
              <a:t>Типологии лидерства	</a:t>
            </a:r>
          </a:p>
          <a:p>
            <a:pPr marL="742950" indent="-742950" algn="l">
              <a:lnSpc>
                <a:spcPct val="150000"/>
              </a:lnSpc>
              <a:buAutoNum type="arabicPlain" startAt="5"/>
              <a:defRPr sz="2800">
                <a:solidFill>
                  <a:srgbClr val="253957"/>
                </a:solidFill>
                <a:latin typeface="+mn-lt"/>
                <a:ea typeface="+mn-ea"/>
                <a:cs typeface="+mn-cs"/>
                <a:sym typeface="Arial Narrow"/>
              </a:defRPr>
            </a:pPr>
            <a:r>
              <a:rPr lang="ru-RU" sz="3600" dirty="0"/>
              <a:t>Формирование собственного положительного образа при межличностном общении и в рамках публичных коммуникаций (личный брендинг) </a:t>
            </a:r>
          </a:p>
          <a:p>
            <a:pPr marL="742950" indent="-742950" algn="l">
              <a:lnSpc>
                <a:spcPct val="150000"/>
              </a:lnSpc>
              <a:buAutoNum type="arabicPlain" startAt="6"/>
              <a:defRPr sz="2800">
                <a:solidFill>
                  <a:srgbClr val="253957"/>
                </a:solidFill>
                <a:latin typeface="+mn-lt"/>
                <a:ea typeface="+mn-ea"/>
                <a:cs typeface="+mn-cs"/>
                <a:sym typeface="Arial Narrow"/>
              </a:defRPr>
            </a:pPr>
            <a:r>
              <a:rPr lang="ru-RU" sz="3600" dirty="0"/>
              <a:t>Коммуникационные паттерны 	</a:t>
            </a:r>
          </a:p>
          <a:p>
            <a:pPr marL="742950" indent="-742950" algn="l">
              <a:lnSpc>
                <a:spcPct val="150000"/>
              </a:lnSpc>
              <a:buAutoNum type="arabicPlain" startAt="7"/>
              <a:defRPr sz="2800">
                <a:solidFill>
                  <a:srgbClr val="253957"/>
                </a:solidFill>
                <a:latin typeface="+mn-lt"/>
                <a:ea typeface="+mn-ea"/>
                <a:cs typeface="+mn-cs"/>
                <a:sym typeface="Arial Narrow"/>
              </a:defRPr>
            </a:pPr>
            <a:r>
              <a:rPr lang="ru-RU" sz="3600" dirty="0"/>
              <a:t>Переговоры 	</a:t>
            </a:r>
          </a:p>
          <a:p>
            <a:pPr marL="742950" indent="-742950" algn="l">
              <a:lnSpc>
                <a:spcPct val="150000"/>
              </a:lnSpc>
              <a:buAutoNum type="arabicPlain" startAt="8"/>
              <a:defRPr sz="2800">
                <a:solidFill>
                  <a:srgbClr val="253957"/>
                </a:solidFill>
                <a:latin typeface="+mn-lt"/>
                <a:ea typeface="+mn-ea"/>
                <a:cs typeface="+mn-cs"/>
                <a:sym typeface="Arial Narrow"/>
              </a:defRPr>
            </a:pPr>
            <a:r>
              <a:rPr lang="ru-RU" sz="3600" dirty="0"/>
              <a:t>Инструменты развития коммуникативных компетенций	</a:t>
            </a:r>
          </a:p>
          <a:p>
            <a:pPr algn="l">
              <a:lnSpc>
                <a:spcPct val="150000"/>
              </a:lnSpc>
              <a:defRPr sz="2800">
                <a:solidFill>
                  <a:srgbClr val="253957"/>
                </a:solidFill>
                <a:latin typeface="+mn-lt"/>
                <a:ea typeface="+mn-ea"/>
                <a:cs typeface="+mn-cs"/>
                <a:sym typeface="Arial Narrow"/>
              </a:defRPr>
            </a:pPr>
            <a:endParaRPr lang="ru-RU" sz="3600" dirty="0"/>
          </a:p>
          <a:p>
            <a:pPr algn="l">
              <a:lnSpc>
                <a:spcPct val="150000"/>
              </a:lnSpc>
              <a:defRPr sz="2800">
                <a:solidFill>
                  <a:srgbClr val="253957"/>
                </a:solidFill>
                <a:latin typeface="+mn-lt"/>
                <a:ea typeface="+mn-ea"/>
                <a:cs typeface="+mn-cs"/>
                <a:sym typeface="Arial Narrow"/>
              </a:defRPr>
            </a:pPr>
            <a:r>
              <a:rPr lang="ru-RU" sz="3600" dirty="0"/>
              <a:t> 	</a:t>
            </a:r>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политики и управления</a:t>
            </a:r>
            <a:endParaRPr dirty="0"/>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367718785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4985792"/>
            <a:ext cx="21523142"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Bef>
                <a:spcPts val="2800"/>
              </a:spcBef>
              <a:buSzPct val="100000"/>
              <a:defRPr sz="2800">
                <a:solidFill>
                  <a:srgbClr val="253957"/>
                </a:solidFill>
                <a:latin typeface="+mn-lt"/>
                <a:ea typeface="+mn-ea"/>
                <a:cs typeface="+mn-cs"/>
                <a:sym typeface="Arial Narrow"/>
              </a:defRPr>
            </a:pPr>
            <a:r>
              <a:rPr lang="ru-RU" sz="3600" b="1" dirty="0" err="1"/>
              <a:t>Оитог</a:t>
            </a:r>
            <a:r>
              <a:rPr lang="ru-RU" sz="3600" b="1" dirty="0"/>
              <a:t> = n1*</a:t>
            </a:r>
            <a:r>
              <a:rPr lang="ru-RU" sz="3600" b="1" dirty="0" err="1"/>
              <a:t>Опроект</a:t>
            </a:r>
            <a:r>
              <a:rPr lang="ru-RU" sz="3600" b="1" dirty="0"/>
              <a:t> + n2*</a:t>
            </a:r>
            <a:r>
              <a:rPr lang="ru-RU" sz="3600" b="1" dirty="0" err="1"/>
              <a:t>Онакоп</a:t>
            </a:r>
            <a:r>
              <a:rPr lang="ru-RU" sz="3600" dirty="0"/>
              <a:t>, где n1 = 0,6, n2 = 0,4.</a:t>
            </a:r>
          </a:p>
          <a:p>
            <a:pPr algn="l">
              <a:spcBef>
                <a:spcPts val="2800"/>
              </a:spcBef>
              <a:buSzPct val="100000"/>
              <a:defRPr sz="2800">
                <a:solidFill>
                  <a:srgbClr val="253957"/>
                </a:solidFill>
                <a:latin typeface="+mn-lt"/>
                <a:ea typeface="+mn-ea"/>
                <a:cs typeface="+mn-cs"/>
                <a:sym typeface="Arial Narrow"/>
              </a:defRPr>
            </a:pPr>
            <a:r>
              <a:rPr lang="ru-RU" sz="3600" b="1" dirty="0" err="1"/>
              <a:t>Онакоп</a:t>
            </a:r>
            <a:r>
              <a:rPr lang="ru-RU" sz="3600" b="1" dirty="0"/>
              <a:t> = n1*</a:t>
            </a:r>
            <a:r>
              <a:rPr lang="ru-RU" sz="3600" b="1" dirty="0" err="1"/>
              <a:t>Оауд</a:t>
            </a:r>
            <a:r>
              <a:rPr lang="ru-RU" sz="3600" b="1" dirty="0"/>
              <a:t> + n2*</a:t>
            </a:r>
            <a:r>
              <a:rPr lang="ru-RU" sz="3600" b="1" dirty="0" err="1"/>
              <a:t>Одз</a:t>
            </a:r>
            <a:r>
              <a:rPr lang="ru-RU" sz="3600" dirty="0"/>
              <a:t>, где n1 = 0,3, n2 = 0,7.</a:t>
            </a:r>
          </a:p>
          <a:p>
            <a:pPr algn="l">
              <a:spcBef>
                <a:spcPts val="2800"/>
              </a:spcBef>
              <a:buSzPct val="100000"/>
              <a:defRPr sz="2800">
                <a:solidFill>
                  <a:srgbClr val="253957"/>
                </a:solidFill>
                <a:latin typeface="+mn-lt"/>
                <a:ea typeface="+mn-ea"/>
                <a:cs typeface="+mn-cs"/>
                <a:sym typeface="Arial Narrow"/>
              </a:defRPr>
            </a:pPr>
            <a:r>
              <a:rPr lang="ru-RU" sz="3600" dirty="0"/>
              <a:t>Накопительная оценка (</a:t>
            </a:r>
            <a:r>
              <a:rPr lang="ru-RU" sz="3600" b="1" dirty="0" err="1"/>
              <a:t>Онакоп</a:t>
            </a:r>
            <a:r>
              <a:rPr lang="ru-RU" sz="3600" dirty="0"/>
              <a:t>) формируется из средней оценки за активность на занятиях (</a:t>
            </a:r>
            <a:r>
              <a:rPr lang="ru-RU" sz="3600" b="1" dirty="0" err="1"/>
              <a:t>Оауд</a:t>
            </a:r>
            <a:r>
              <a:rPr lang="ru-RU" sz="3600" dirty="0"/>
              <a:t>) и средней оценки за домашние задания (</a:t>
            </a:r>
            <a:r>
              <a:rPr lang="ru-RU" sz="3600" b="1" dirty="0" err="1"/>
              <a:t>Одз</a:t>
            </a:r>
            <a:r>
              <a:rPr lang="ru-RU" sz="3600" dirty="0"/>
              <a:t>)</a:t>
            </a:r>
          </a:p>
          <a:p>
            <a:pPr algn="l">
              <a:spcBef>
                <a:spcPts val="2800"/>
              </a:spcBef>
              <a:buSzPct val="100000"/>
              <a:defRPr sz="2800">
                <a:solidFill>
                  <a:srgbClr val="253957"/>
                </a:solidFill>
                <a:latin typeface="+mn-lt"/>
                <a:ea typeface="+mn-ea"/>
                <a:cs typeface="+mn-cs"/>
                <a:sym typeface="Arial Narrow"/>
              </a:defRPr>
            </a:pPr>
            <a:r>
              <a:rPr lang="ru-RU" sz="3600" dirty="0"/>
              <a:t>В качестве итоговой работы по курсу будет предложено представить проект (</a:t>
            </a:r>
            <a:r>
              <a:rPr lang="ru-RU" sz="3600" b="1" dirty="0" err="1"/>
              <a:t>Опроект</a:t>
            </a:r>
            <a:r>
              <a:rPr lang="ru-RU" sz="3600" dirty="0"/>
              <a:t>)</a:t>
            </a:r>
          </a:p>
        </p:txBody>
      </p:sp>
      <p:sp>
        <p:nvSpPr>
          <p:cNvPr id="73" name="Очень крутой заголовок…"/>
          <p:cNvSpPr txBox="1"/>
          <p:nvPr/>
        </p:nvSpPr>
        <p:spPr>
          <a:xfrm>
            <a:off x="1115664" y="2972786"/>
            <a:ext cx="21506374"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Система оценивания</a:t>
            </a:r>
            <a:endParaRPr dirty="0"/>
          </a:p>
        </p:txBody>
      </p:sp>
      <p:sp>
        <p:nvSpPr>
          <p:cNvPr id="75"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76"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политики и управления</a:t>
            </a:r>
            <a:endParaRPr dirty="0"/>
          </a:p>
        </p:txBody>
      </p:sp>
      <p:pic>
        <p:nvPicPr>
          <p:cNvPr id="77"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46403" y="5561856"/>
            <a:ext cx="21506375"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a:t>Как выстроить коммуникации при межличностном общении наиболее эффективным образом</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a:t>Факторы личной эффективности в коллективе, в </a:t>
            </a:r>
            <a:r>
              <a:rPr lang="ru-RU" sz="4000" dirty="0" smtClean="0"/>
              <a:t>команде</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smtClean="0"/>
              <a:t>Осознание </a:t>
            </a:r>
            <a:r>
              <a:rPr lang="ru-RU" sz="4000" dirty="0"/>
              <a:t>своих целей коммуникации, способы их </a:t>
            </a:r>
            <a:r>
              <a:rPr lang="ru-RU" sz="4000" dirty="0" smtClean="0"/>
              <a:t>достижения</a:t>
            </a:r>
            <a:endParaRPr lang="ru-RU" sz="4000" dirty="0"/>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a:t>Практические инструменты эффективной коммуникации и влияния </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a:t>Моделирование и решение различных коммуникативных ситуаций </a:t>
            </a:r>
            <a:endParaRPr sz="4000" dirty="0"/>
          </a:p>
        </p:txBody>
      </p:sp>
      <p:sp>
        <p:nvSpPr>
          <p:cNvPr id="87" name="Очень крутой заголовок…"/>
          <p:cNvSpPr txBox="1"/>
          <p:nvPr/>
        </p:nvSpPr>
        <p:spPr>
          <a:xfrm>
            <a:off x="1209449" y="2972786"/>
            <a:ext cx="21489608"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Что влияет на </a:t>
            </a:r>
            <a:r>
              <a:rPr lang="ru-RU" dirty="0" smtClean="0"/>
              <a:t>личную эффективность</a:t>
            </a:r>
            <a:endParaRPr dirty="0"/>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0"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политики и управления</a:t>
            </a:r>
          </a:p>
        </p:txBody>
      </p:sp>
      <p:pic>
        <p:nvPicPr>
          <p:cNvPr id="91"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6044236"/>
            <a:ext cx="21506375"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a:t>Качества и компетенции лидера</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a:t>Позиционирование себя как лидера</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a:t>Разбор типологий </a:t>
            </a:r>
            <a:r>
              <a:rPr lang="ru-RU" sz="4000" dirty="0" smtClean="0"/>
              <a:t>лидеров</a:t>
            </a:r>
            <a:endParaRPr lang="en-US" sz="4000" dirty="0" smtClean="0"/>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smtClean="0"/>
              <a:t>Чек-лист «Путь лидера»</a:t>
            </a:r>
            <a:endParaRPr lang="ru-RU" sz="4000" dirty="0"/>
          </a:p>
        </p:txBody>
      </p:sp>
      <p:sp>
        <p:nvSpPr>
          <p:cNvPr id="87" name="Очень крутой заголовок…"/>
          <p:cNvSpPr txBox="1"/>
          <p:nvPr/>
        </p:nvSpPr>
        <p:spPr>
          <a:xfrm>
            <a:off x="1209449" y="2972786"/>
            <a:ext cx="21489608"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Как </a:t>
            </a:r>
            <a:r>
              <a:rPr lang="ru-RU" dirty="0" smtClean="0"/>
              <a:t>Развивать в себе лидерские качества</a:t>
            </a:r>
            <a:r>
              <a:rPr lang="ru-RU" dirty="0" smtClean="0"/>
              <a:t>?</a:t>
            </a:r>
            <a:endParaRPr dirty="0"/>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0"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политики и управления</a:t>
            </a:r>
          </a:p>
        </p:txBody>
      </p:sp>
      <p:pic>
        <p:nvPicPr>
          <p:cNvPr id="91"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269506208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58770" y="6044236"/>
            <a:ext cx="21506375"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a:t>Элементы коммуникационной стратегии в публичных коммуникациях</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a:t>Поиски аудитории</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a:t>Особенности и способы позиционирования</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a:t> Коммуникация с аудиторией, баланс профессионализма и личности в объеме коммуникаций</a:t>
            </a:r>
          </a:p>
        </p:txBody>
      </p:sp>
      <p:sp>
        <p:nvSpPr>
          <p:cNvPr id="87" name="Очень крутой заголовок…"/>
          <p:cNvSpPr txBox="1"/>
          <p:nvPr/>
        </p:nvSpPr>
        <p:spPr>
          <a:xfrm>
            <a:off x="1209449" y="2972786"/>
            <a:ext cx="21489608"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a:t>Публичный образ и личный бренд</a:t>
            </a:r>
            <a:r>
              <a:rPr lang="ru-RU" dirty="0" smtClean="0"/>
              <a:t>?</a:t>
            </a:r>
            <a:endParaRPr dirty="0"/>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0"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политики и управления</a:t>
            </a:r>
          </a:p>
        </p:txBody>
      </p:sp>
      <p:pic>
        <p:nvPicPr>
          <p:cNvPr id="91"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357413375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01065" y="5561856"/>
            <a:ext cx="21506375" cy="48426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smtClean="0"/>
              <a:t>План </a:t>
            </a:r>
            <a:r>
              <a:rPr lang="ru-RU" sz="4000" dirty="0" smtClean="0"/>
              <a:t>саморазвития</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err="1" smtClean="0"/>
              <a:t>Проактивность</a:t>
            </a:r>
            <a:r>
              <a:rPr lang="ru-RU" sz="4000" dirty="0" smtClean="0"/>
              <a:t> и инструменты саморазвития</a:t>
            </a:r>
          </a:p>
          <a:p>
            <a:pPr marL="304800" indent="-304800" algn="l">
              <a:spcBef>
                <a:spcPts val="2800"/>
              </a:spcBef>
              <a:buSzPct val="100000"/>
              <a:buChar char="•"/>
              <a:defRPr sz="2800">
                <a:solidFill>
                  <a:srgbClr val="253957"/>
                </a:solidFill>
                <a:latin typeface="+mn-lt"/>
                <a:ea typeface="+mn-ea"/>
                <a:cs typeface="+mn-cs"/>
                <a:sym typeface="Arial Narrow"/>
              </a:defRPr>
            </a:pPr>
            <a:r>
              <a:rPr lang="ru-RU" sz="4000" dirty="0" smtClean="0"/>
              <a:t>Барьеры саморазвития и их преодоление</a:t>
            </a:r>
          </a:p>
        </p:txBody>
      </p:sp>
      <p:sp>
        <p:nvSpPr>
          <p:cNvPr id="87" name="Очень крутой заголовок…"/>
          <p:cNvSpPr txBox="1"/>
          <p:nvPr/>
        </p:nvSpPr>
        <p:spPr>
          <a:xfrm>
            <a:off x="1209449" y="2972786"/>
            <a:ext cx="21489608" cy="23132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Саморазвитие</a:t>
            </a:r>
            <a:endParaRPr dirty="0"/>
          </a:p>
        </p:txBody>
      </p:sp>
      <p:sp>
        <p:nvSpPr>
          <p:cNvPr id="89" name="Линия"/>
          <p:cNvSpPr/>
          <p:nvPr/>
        </p:nvSpPr>
        <p:spPr>
          <a:xfrm>
            <a:off x="1201065" y="2214562"/>
            <a:ext cx="21506374" cy="1"/>
          </a:xfrm>
          <a:prstGeom prst="line">
            <a:avLst/>
          </a:prstGeom>
          <a:ln w="12700">
            <a:solidFill>
              <a:srgbClr val="253957"/>
            </a:solidFill>
            <a:miter lim="400000"/>
          </a:ln>
        </p:spPr>
        <p:txBody>
          <a:bodyPr lIns="71437" tIns="71437" rIns="71437" bIns="71437" anchor="ctr"/>
          <a:lstStyle/>
          <a:p>
            <a:pPr>
              <a:defRPr sz="3200"/>
            </a:pPr>
            <a:endParaRPr/>
          </a:p>
        </p:txBody>
      </p:sp>
      <p:sp>
        <p:nvSpPr>
          <p:cNvPr id="90"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a:t>Департамент политики и управления</a:t>
            </a:r>
          </a:p>
        </p:txBody>
      </p:sp>
      <p:pic>
        <p:nvPicPr>
          <p:cNvPr id="91"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2312761179"/>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130</TotalTime>
  <Words>305</Words>
  <Application>Microsoft Office PowerPoint</Application>
  <PresentationFormat>Произвольный</PresentationFormat>
  <Paragraphs>70</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Arial Narrow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Дмитрий Подольский</cp:lastModifiedBy>
  <cp:revision>7</cp:revision>
  <dcterms:modified xsi:type="dcterms:W3CDTF">2022-11-24T04:22:28Z</dcterms:modified>
</cp:coreProperties>
</file>