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2"/>
    <p:sldId id="258" r:id="rId3"/>
    <p:sldId id="257" r:id="rId4"/>
    <p:sldId id="268" r:id="rId5"/>
    <p:sldId id="259" r:id="rId6"/>
    <p:sldId id="261" r:id="rId7"/>
    <p:sldId id="265" r:id="rId8"/>
    <p:sldId id="266" r:id="rId9"/>
    <p:sldId id="269" r:id="rId10"/>
    <p:sldId id="263" r:id="rId11"/>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1pPr>
    <a:lvl2pPr marL="0" marR="0" indent="2286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2pPr>
    <a:lvl3pPr marL="0" marR="0" indent="4572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3pPr>
    <a:lvl4pPr marL="0" marR="0" indent="6858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4pPr>
    <a:lvl5pPr marL="0" marR="0" indent="9144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5pPr>
    <a:lvl6pPr marL="0" marR="0" indent="11430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6pPr>
    <a:lvl7pPr marL="0" marR="0" indent="13716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7pPr>
    <a:lvl8pPr marL="0" marR="0" indent="16002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8pPr>
    <a:lvl9pPr marL="0" marR="0" indent="182880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lvl9pPr>
  </p:defaultTextStyle>
  <p:extLst>
    <p:ext uri="{EFAFB233-063F-42B5-8137-9DF3F51BA10A}">
      <p15:sldGuideLst xmlns:p15="http://schemas.microsoft.com/office/powerpoint/2012/main">
        <p15:guide id="1" orient="horz" pos="4320">
          <p15:clr>
            <a:srgbClr val="A4A3A4"/>
          </p15:clr>
        </p15:guide>
        <p15:guide id="2" pos="76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692EFC-D51A-486A-8E43-FF85204F1678}" v="32" dt="2020-11-02T20:40:56.441"/>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aj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5" d="100"/>
          <a:sy n="35" d="100"/>
        </p:scale>
        <p:origin x="756" y="96"/>
      </p:cViewPr>
      <p:guideLst>
        <p:guide orient="horz" pos="4320"/>
        <p:guide pos="76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Ермолаева Мария Викторовна" userId="708c8315-cb8e-4abb-8f41-2785608ef693" providerId="ADAL" clId="{40692EFC-D51A-486A-8E43-FF85204F1678}"/>
    <pc:docChg chg="undo redo custSel addSld delSld modSld sldOrd">
      <pc:chgData name="Ермолаева Мария Викторовна" userId="708c8315-cb8e-4abb-8f41-2785608ef693" providerId="ADAL" clId="{40692EFC-D51A-486A-8E43-FF85204F1678}" dt="2020-11-02T20:41:45.795" v="2904" actId="478"/>
      <pc:docMkLst>
        <pc:docMk/>
      </pc:docMkLst>
      <pc:sldChg chg="addSp delSp modSp mod">
        <pc:chgData name="Ермолаева Мария Викторовна" userId="708c8315-cb8e-4abb-8f41-2785608ef693" providerId="ADAL" clId="{40692EFC-D51A-486A-8E43-FF85204F1678}" dt="2020-11-02T19:15:18.328" v="886" actId="21"/>
        <pc:sldMkLst>
          <pc:docMk/>
          <pc:sldMk cId="0" sldId="256"/>
        </pc:sldMkLst>
        <pc:spChg chg="mod">
          <ac:chgData name="Ермолаева Мария Викторовна" userId="708c8315-cb8e-4abb-8f41-2785608ef693" providerId="ADAL" clId="{40692EFC-D51A-486A-8E43-FF85204F1678}" dt="2020-11-02T18:55:39.945" v="551" actId="1035"/>
          <ac:spMkLst>
            <pc:docMk/>
            <pc:sldMk cId="0" sldId="256"/>
            <ac:spMk id="52" creationId="{00000000-0000-0000-0000-000000000000}"/>
          </ac:spMkLst>
        </pc:spChg>
        <pc:spChg chg="mod">
          <ac:chgData name="Ермолаева Мария Викторовна" userId="708c8315-cb8e-4abb-8f41-2785608ef693" providerId="ADAL" clId="{40692EFC-D51A-486A-8E43-FF85204F1678}" dt="2020-11-02T19:15:18.328" v="886" actId="21"/>
          <ac:spMkLst>
            <pc:docMk/>
            <pc:sldMk cId="0" sldId="256"/>
            <ac:spMk id="53" creationId="{00000000-0000-0000-0000-000000000000}"/>
          </ac:spMkLst>
        </pc:spChg>
        <pc:spChg chg="add del mod">
          <ac:chgData name="Ермолаева Мария Викторовна" userId="708c8315-cb8e-4abb-8f41-2785608ef693" providerId="ADAL" clId="{40692EFC-D51A-486A-8E43-FF85204F1678}" dt="2020-11-02T18:55:31.652" v="542" actId="20577"/>
          <ac:spMkLst>
            <pc:docMk/>
            <pc:sldMk cId="0" sldId="256"/>
            <ac:spMk id="54" creationId="{00000000-0000-0000-0000-000000000000}"/>
          </ac:spMkLst>
        </pc:spChg>
        <pc:spChg chg="mod">
          <ac:chgData name="Ермолаева Мария Викторовна" userId="708c8315-cb8e-4abb-8f41-2785608ef693" providerId="ADAL" clId="{40692EFC-D51A-486A-8E43-FF85204F1678}" dt="2020-11-02T18:55:50.567" v="571" actId="20577"/>
          <ac:spMkLst>
            <pc:docMk/>
            <pc:sldMk cId="0" sldId="256"/>
            <ac:spMk id="55" creationId="{00000000-0000-0000-0000-000000000000}"/>
          </ac:spMkLst>
        </pc:spChg>
      </pc:sldChg>
      <pc:sldChg chg="addSp delSp modSp mod">
        <pc:chgData name="Ермолаева Мария Викторовна" userId="708c8315-cb8e-4abb-8f41-2785608ef693" providerId="ADAL" clId="{40692EFC-D51A-486A-8E43-FF85204F1678}" dt="2020-11-02T19:26:58.064" v="1284" actId="2710"/>
        <pc:sldMkLst>
          <pc:docMk/>
          <pc:sldMk cId="0" sldId="257"/>
        </pc:sldMkLst>
        <pc:spChg chg="mod">
          <ac:chgData name="Ермолаева Мария Викторовна" userId="708c8315-cb8e-4abb-8f41-2785608ef693" providerId="ADAL" clId="{40692EFC-D51A-486A-8E43-FF85204F1678}" dt="2020-11-02T19:24:51.606" v="1205" actId="20577"/>
          <ac:spMkLst>
            <pc:docMk/>
            <pc:sldMk cId="0" sldId="257"/>
            <ac:spMk id="59" creationId="{00000000-0000-0000-0000-000000000000}"/>
          </ac:spMkLst>
        </pc:spChg>
        <pc:spChg chg="mod">
          <ac:chgData name="Ермолаева Мария Викторовна" userId="708c8315-cb8e-4abb-8f41-2785608ef693" providerId="ADAL" clId="{40692EFC-D51A-486A-8E43-FF85204F1678}" dt="2020-11-02T19:26:58.064" v="1284" actId="2710"/>
          <ac:spMkLst>
            <pc:docMk/>
            <pc:sldMk cId="0" sldId="257"/>
            <ac:spMk id="60" creationId="{00000000-0000-0000-0000-000000000000}"/>
          </ac:spMkLst>
        </pc:spChg>
        <pc:spChg chg="del">
          <ac:chgData name="Ермолаева Мария Викторовна" userId="708c8315-cb8e-4abb-8f41-2785608ef693" providerId="ADAL" clId="{40692EFC-D51A-486A-8E43-FF85204F1678}" dt="2020-11-02T19:25:35.898" v="1228" actId="478"/>
          <ac:spMkLst>
            <pc:docMk/>
            <pc:sldMk cId="0" sldId="257"/>
            <ac:spMk id="61" creationId="{00000000-0000-0000-0000-000000000000}"/>
          </ac:spMkLst>
        </pc:spChg>
        <pc:spChg chg="mod">
          <ac:chgData name="Ермолаева Мария Викторовна" userId="708c8315-cb8e-4abb-8f41-2785608ef693" providerId="ADAL" clId="{40692EFC-D51A-486A-8E43-FF85204F1678}" dt="2020-11-02T18:56:40.042" v="658" actId="20577"/>
          <ac:spMkLst>
            <pc:docMk/>
            <pc:sldMk cId="0" sldId="257"/>
            <ac:spMk id="62" creationId="{00000000-0000-0000-0000-000000000000}"/>
          </ac:spMkLst>
        </pc:spChg>
        <pc:graphicFrameChg chg="add del mod">
          <ac:chgData name="Ермолаева Мария Викторовна" userId="708c8315-cb8e-4abb-8f41-2785608ef693" providerId="ADAL" clId="{40692EFC-D51A-486A-8E43-FF85204F1678}" dt="2020-11-02T19:25:21.273" v="1217"/>
          <ac:graphicFrameMkLst>
            <pc:docMk/>
            <pc:sldMk cId="0" sldId="257"/>
            <ac:graphicFrameMk id="2" creationId="{CD0ED5CC-819A-4926-8754-1A4763B97F34}"/>
          </ac:graphicFrameMkLst>
        </pc:graphicFrameChg>
        <pc:graphicFrameChg chg="add del mod">
          <ac:chgData name="Ермолаева Мария Викторовна" userId="708c8315-cb8e-4abb-8f41-2785608ef693" providerId="ADAL" clId="{40692EFC-D51A-486A-8E43-FF85204F1678}" dt="2020-11-02T19:25:31.936" v="1225"/>
          <ac:graphicFrameMkLst>
            <pc:docMk/>
            <pc:sldMk cId="0" sldId="257"/>
            <ac:graphicFrameMk id="3" creationId="{952D387B-073B-4518-823D-CE81E40AD715}"/>
          </ac:graphicFrameMkLst>
        </pc:graphicFrameChg>
      </pc:sldChg>
      <pc:sldChg chg="addSp modSp mod ord">
        <pc:chgData name="Ермолаева Мария Викторовна" userId="708c8315-cb8e-4abb-8f41-2785608ef693" providerId="ADAL" clId="{40692EFC-D51A-486A-8E43-FF85204F1678}" dt="2020-11-02T19:23:06.113" v="1153" actId="20577"/>
        <pc:sldMkLst>
          <pc:docMk/>
          <pc:sldMk cId="0" sldId="258"/>
        </pc:sldMkLst>
        <pc:spChg chg="add mod">
          <ac:chgData name="Ермолаева Мария Викторовна" userId="708c8315-cb8e-4abb-8f41-2785608ef693" providerId="ADAL" clId="{40692EFC-D51A-486A-8E43-FF85204F1678}" dt="2020-11-02T19:22:45.104" v="1123" actId="1036"/>
          <ac:spMkLst>
            <pc:docMk/>
            <pc:sldMk cId="0" sldId="258"/>
            <ac:spMk id="2" creationId="{04E95A66-52BB-42D1-8429-B1166CAEB048}"/>
          </ac:spMkLst>
        </pc:spChg>
        <pc:spChg chg="add mod">
          <ac:chgData name="Ермолаева Мария Викторовна" userId="708c8315-cb8e-4abb-8f41-2785608ef693" providerId="ADAL" clId="{40692EFC-D51A-486A-8E43-FF85204F1678}" dt="2020-11-02T19:20:48.352" v="1083" actId="1036"/>
          <ac:spMkLst>
            <pc:docMk/>
            <pc:sldMk cId="0" sldId="258"/>
            <ac:spMk id="3" creationId="{855C82A5-BC43-4E73-8581-D384E432FDA8}"/>
          </ac:spMkLst>
        </pc:spChg>
        <pc:spChg chg="mod">
          <ac:chgData name="Ермолаева Мария Викторовна" userId="708c8315-cb8e-4abb-8f41-2785608ef693" providerId="ADAL" clId="{40692EFC-D51A-486A-8E43-FF85204F1678}" dt="2020-11-02T19:20:42.100" v="1074" actId="1036"/>
          <ac:spMkLst>
            <pc:docMk/>
            <pc:sldMk cId="0" sldId="258"/>
            <ac:spMk id="65" creationId="{00000000-0000-0000-0000-000000000000}"/>
          </ac:spMkLst>
        </pc:spChg>
        <pc:spChg chg="mod">
          <ac:chgData name="Ермолаева Мария Викторовна" userId="708c8315-cb8e-4abb-8f41-2785608ef693" providerId="ADAL" clId="{40692EFC-D51A-486A-8E43-FF85204F1678}" dt="2020-11-02T19:23:06.113" v="1153" actId="20577"/>
          <ac:spMkLst>
            <pc:docMk/>
            <pc:sldMk cId="0" sldId="258"/>
            <ac:spMk id="66" creationId="{00000000-0000-0000-0000-000000000000}"/>
          </ac:spMkLst>
        </pc:spChg>
        <pc:spChg chg="mod">
          <ac:chgData name="Ермолаева Мария Викторовна" userId="708c8315-cb8e-4abb-8f41-2785608ef693" providerId="ADAL" clId="{40692EFC-D51A-486A-8E43-FF85204F1678}" dt="2020-11-02T19:22:40.991" v="1120" actId="1036"/>
          <ac:spMkLst>
            <pc:docMk/>
            <pc:sldMk cId="0" sldId="258"/>
            <ac:spMk id="67" creationId="{00000000-0000-0000-0000-000000000000}"/>
          </ac:spMkLst>
        </pc:spChg>
        <pc:spChg chg="mod">
          <ac:chgData name="Ермолаева Мария Викторовна" userId="708c8315-cb8e-4abb-8f41-2785608ef693" providerId="ADAL" clId="{40692EFC-D51A-486A-8E43-FF85204F1678}" dt="2020-11-02T18:56:51.932" v="745" actId="20577"/>
          <ac:spMkLst>
            <pc:docMk/>
            <pc:sldMk cId="0" sldId="258"/>
            <ac:spMk id="69" creationId="{00000000-0000-0000-0000-000000000000}"/>
          </ac:spMkLst>
        </pc:spChg>
        <pc:picChg chg="add mod">
          <ac:chgData name="Ермолаева Мария Викторовна" userId="708c8315-cb8e-4abb-8f41-2785608ef693" providerId="ADAL" clId="{40692EFC-D51A-486A-8E43-FF85204F1678}" dt="2020-11-02T19:22:18.549" v="1105" actId="14100"/>
          <ac:picMkLst>
            <pc:docMk/>
            <pc:sldMk cId="0" sldId="258"/>
            <ac:picMk id="5" creationId="{6671C181-03A3-4F85-905F-D7A26DC1B041}"/>
          </ac:picMkLst>
        </pc:picChg>
        <pc:picChg chg="add mod">
          <ac:chgData name="Ермолаева Мария Викторовна" userId="708c8315-cb8e-4abb-8f41-2785608ef693" providerId="ADAL" clId="{40692EFC-D51A-486A-8E43-FF85204F1678}" dt="2020-11-02T19:20:53.438" v="1084" actId="1076"/>
          <ac:picMkLst>
            <pc:docMk/>
            <pc:sldMk cId="0" sldId="258"/>
            <ac:picMk id="1026" creationId="{472DDD04-83F4-4588-BE3A-3D11D62F70DC}"/>
          </ac:picMkLst>
        </pc:picChg>
      </pc:sldChg>
      <pc:sldChg chg="delSp modSp mod">
        <pc:chgData name="Ермолаева Мария Викторовна" userId="708c8315-cb8e-4abb-8f41-2785608ef693" providerId="ADAL" clId="{40692EFC-D51A-486A-8E43-FF85204F1678}" dt="2020-11-02T19:28:45.889" v="1366" actId="113"/>
        <pc:sldMkLst>
          <pc:docMk/>
          <pc:sldMk cId="0" sldId="259"/>
        </pc:sldMkLst>
        <pc:spChg chg="mod">
          <ac:chgData name="Ермолаева Мария Викторовна" userId="708c8315-cb8e-4abb-8f41-2785608ef693" providerId="ADAL" clId="{40692EFC-D51A-486A-8E43-FF85204F1678}" dt="2020-11-02T19:28:45.889" v="1366" actId="113"/>
          <ac:spMkLst>
            <pc:docMk/>
            <pc:sldMk cId="0" sldId="259"/>
            <ac:spMk id="72" creationId="{00000000-0000-0000-0000-000000000000}"/>
          </ac:spMkLst>
        </pc:spChg>
        <pc:spChg chg="mod">
          <ac:chgData name="Ермолаева Мария Викторовна" userId="708c8315-cb8e-4abb-8f41-2785608ef693" providerId="ADAL" clId="{40692EFC-D51A-486A-8E43-FF85204F1678}" dt="2020-11-02T19:27:27.393" v="1303" actId="20577"/>
          <ac:spMkLst>
            <pc:docMk/>
            <pc:sldMk cId="0" sldId="259"/>
            <ac:spMk id="73" creationId="{00000000-0000-0000-0000-000000000000}"/>
          </ac:spMkLst>
        </pc:spChg>
        <pc:spChg chg="del">
          <ac:chgData name="Ермолаева Мария Викторовна" userId="708c8315-cb8e-4abb-8f41-2785608ef693" providerId="ADAL" clId="{40692EFC-D51A-486A-8E43-FF85204F1678}" dt="2020-11-02T19:27:39.973" v="1337" actId="478"/>
          <ac:spMkLst>
            <pc:docMk/>
            <pc:sldMk cId="0" sldId="259"/>
            <ac:spMk id="74" creationId="{00000000-0000-0000-0000-000000000000}"/>
          </ac:spMkLst>
        </pc:spChg>
        <pc:spChg chg="mod">
          <ac:chgData name="Ермолаева Мария Викторовна" userId="708c8315-cb8e-4abb-8f41-2785608ef693" providerId="ADAL" clId="{40692EFC-D51A-486A-8E43-FF85204F1678}" dt="2020-11-02T19:27:35.618" v="1336" actId="20577"/>
          <ac:spMkLst>
            <pc:docMk/>
            <pc:sldMk cId="0" sldId="259"/>
            <ac:spMk id="76" creationId="{00000000-0000-0000-0000-000000000000}"/>
          </ac:spMkLst>
        </pc:spChg>
      </pc:sldChg>
      <pc:sldChg chg="del ord">
        <pc:chgData name="Ермолаева Мария Викторовна" userId="708c8315-cb8e-4abb-8f41-2785608ef693" providerId="ADAL" clId="{40692EFC-D51A-486A-8E43-FF85204F1678}" dt="2020-11-02T20:40:50.513" v="2883" actId="47"/>
        <pc:sldMkLst>
          <pc:docMk/>
          <pc:sldMk cId="0" sldId="260"/>
        </pc:sldMkLst>
      </pc:sldChg>
      <pc:sldChg chg="delSp modSp mod ord">
        <pc:chgData name="Ермолаева Мария Викторовна" userId="708c8315-cb8e-4abb-8f41-2785608ef693" providerId="ADAL" clId="{40692EFC-D51A-486A-8E43-FF85204F1678}" dt="2020-11-02T20:38:01.241" v="2507"/>
        <pc:sldMkLst>
          <pc:docMk/>
          <pc:sldMk cId="0" sldId="261"/>
        </pc:sldMkLst>
        <pc:spChg chg="mod">
          <ac:chgData name="Ермолаева Мария Викторовна" userId="708c8315-cb8e-4abb-8f41-2785608ef693" providerId="ADAL" clId="{40692EFC-D51A-486A-8E43-FF85204F1678}" dt="2020-11-02T20:35:31.030" v="2191" actId="20577"/>
          <ac:spMkLst>
            <pc:docMk/>
            <pc:sldMk cId="0" sldId="261"/>
            <ac:spMk id="86" creationId="{00000000-0000-0000-0000-000000000000}"/>
          </ac:spMkLst>
        </pc:spChg>
        <pc:spChg chg="mod">
          <ac:chgData name="Ермолаева Мария Викторовна" userId="708c8315-cb8e-4abb-8f41-2785608ef693" providerId="ADAL" clId="{40692EFC-D51A-486A-8E43-FF85204F1678}" dt="2020-11-02T19:32:01.561" v="1534" actId="20577"/>
          <ac:spMkLst>
            <pc:docMk/>
            <pc:sldMk cId="0" sldId="261"/>
            <ac:spMk id="87" creationId="{00000000-0000-0000-0000-000000000000}"/>
          </ac:spMkLst>
        </pc:spChg>
        <pc:spChg chg="del mod">
          <ac:chgData name="Ермолаева Мария Викторовна" userId="708c8315-cb8e-4abb-8f41-2785608ef693" providerId="ADAL" clId="{40692EFC-D51A-486A-8E43-FF85204F1678}" dt="2020-11-02T19:32:43.315" v="1536" actId="478"/>
          <ac:spMkLst>
            <pc:docMk/>
            <pc:sldMk cId="0" sldId="261"/>
            <ac:spMk id="88" creationId="{00000000-0000-0000-0000-000000000000}"/>
          </ac:spMkLst>
        </pc:spChg>
        <pc:spChg chg="mod">
          <ac:chgData name="Ермолаева Мария Викторовна" userId="708c8315-cb8e-4abb-8f41-2785608ef693" providerId="ADAL" clId="{40692EFC-D51A-486A-8E43-FF85204F1678}" dt="2020-11-02T20:38:01.241" v="2507"/>
          <ac:spMkLst>
            <pc:docMk/>
            <pc:sldMk cId="0" sldId="261"/>
            <ac:spMk id="90" creationId="{00000000-0000-0000-0000-000000000000}"/>
          </ac:spMkLst>
        </pc:spChg>
      </pc:sldChg>
      <pc:sldChg chg="del">
        <pc:chgData name="Ермолаева Мария Викторовна" userId="708c8315-cb8e-4abb-8f41-2785608ef693" providerId="ADAL" clId="{40692EFC-D51A-486A-8E43-FF85204F1678}" dt="2020-11-02T20:40:51.257" v="2884" actId="47"/>
        <pc:sldMkLst>
          <pc:docMk/>
          <pc:sldMk cId="0" sldId="262"/>
        </pc:sldMkLst>
      </pc:sldChg>
      <pc:sldChg chg="modSp add mod">
        <pc:chgData name="Ермолаева Мария Викторовна" userId="708c8315-cb8e-4abb-8f41-2785608ef693" providerId="ADAL" clId="{40692EFC-D51A-486A-8E43-FF85204F1678}" dt="2020-11-02T20:38:06.592" v="2508"/>
        <pc:sldMkLst>
          <pc:docMk/>
          <pc:sldMk cId="3853783328" sldId="264"/>
        </pc:sldMkLst>
        <pc:spChg chg="mod">
          <ac:chgData name="Ермолаева Мария Викторовна" userId="708c8315-cb8e-4abb-8f41-2785608ef693" providerId="ADAL" clId="{40692EFC-D51A-486A-8E43-FF85204F1678}" dt="2020-11-02T20:36:31.793" v="2342" actId="20577"/>
          <ac:spMkLst>
            <pc:docMk/>
            <pc:sldMk cId="3853783328" sldId="264"/>
            <ac:spMk id="86" creationId="{00000000-0000-0000-0000-000000000000}"/>
          </ac:spMkLst>
        </pc:spChg>
        <pc:spChg chg="mod">
          <ac:chgData name="Ермолаева Мария Викторовна" userId="708c8315-cb8e-4abb-8f41-2785608ef693" providerId="ADAL" clId="{40692EFC-D51A-486A-8E43-FF85204F1678}" dt="2020-11-02T20:34:29.071" v="2059" actId="20577"/>
          <ac:spMkLst>
            <pc:docMk/>
            <pc:sldMk cId="3853783328" sldId="264"/>
            <ac:spMk id="87" creationId="{00000000-0000-0000-0000-000000000000}"/>
          </ac:spMkLst>
        </pc:spChg>
        <pc:spChg chg="mod">
          <ac:chgData name="Ермолаева Мария Викторовна" userId="708c8315-cb8e-4abb-8f41-2785608ef693" providerId="ADAL" clId="{40692EFC-D51A-486A-8E43-FF85204F1678}" dt="2020-11-02T20:38:06.592" v="2508"/>
          <ac:spMkLst>
            <pc:docMk/>
            <pc:sldMk cId="3853783328" sldId="264"/>
            <ac:spMk id="90" creationId="{00000000-0000-0000-0000-000000000000}"/>
          </ac:spMkLst>
        </pc:spChg>
      </pc:sldChg>
      <pc:sldChg chg="modSp add mod">
        <pc:chgData name="Ермолаева Мария Викторовна" userId="708c8315-cb8e-4abb-8f41-2785608ef693" providerId="ADAL" clId="{40692EFC-D51A-486A-8E43-FF85204F1678}" dt="2020-11-02T20:38:25.466" v="2536" actId="20577"/>
        <pc:sldMkLst>
          <pc:docMk/>
          <pc:sldMk cId="2695062085" sldId="265"/>
        </pc:sldMkLst>
        <pc:spChg chg="mod">
          <ac:chgData name="Ермолаева Мария Викторовна" userId="708c8315-cb8e-4abb-8f41-2785608ef693" providerId="ADAL" clId="{40692EFC-D51A-486A-8E43-FF85204F1678}" dt="2020-11-02T20:38:25.466" v="2536" actId="20577"/>
          <ac:spMkLst>
            <pc:docMk/>
            <pc:sldMk cId="2695062085" sldId="265"/>
            <ac:spMk id="86" creationId="{00000000-0000-0000-0000-000000000000}"/>
          </ac:spMkLst>
        </pc:spChg>
        <pc:spChg chg="mod">
          <ac:chgData name="Ермолаева Мария Викторовна" userId="708c8315-cb8e-4abb-8f41-2785608ef693" providerId="ADAL" clId="{40692EFC-D51A-486A-8E43-FF85204F1678}" dt="2020-11-02T20:36:54.995" v="2383" actId="20577"/>
          <ac:spMkLst>
            <pc:docMk/>
            <pc:sldMk cId="2695062085" sldId="265"/>
            <ac:spMk id="87" creationId="{00000000-0000-0000-0000-000000000000}"/>
          </ac:spMkLst>
        </pc:spChg>
        <pc:spChg chg="mod">
          <ac:chgData name="Ермолаева Мария Викторовна" userId="708c8315-cb8e-4abb-8f41-2785608ef693" providerId="ADAL" clId="{40692EFC-D51A-486A-8E43-FF85204F1678}" dt="2020-11-02T20:38:12.484" v="2509"/>
          <ac:spMkLst>
            <pc:docMk/>
            <pc:sldMk cId="2695062085" sldId="265"/>
            <ac:spMk id="90" creationId="{00000000-0000-0000-0000-000000000000}"/>
          </ac:spMkLst>
        </pc:spChg>
      </pc:sldChg>
      <pc:sldChg chg="modSp add mod">
        <pc:chgData name="Ермолаева Мария Викторовна" userId="708c8315-cb8e-4abb-8f41-2785608ef693" providerId="ADAL" clId="{40692EFC-D51A-486A-8E43-FF85204F1678}" dt="2020-11-02T20:40:47.108" v="2882" actId="20577"/>
        <pc:sldMkLst>
          <pc:docMk/>
          <pc:sldMk cId="3574133754" sldId="266"/>
        </pc:sldMkLst>
        <pc:spChg chg="mod">
          <ac:chgData name="Ермолаева Мария Викторовна" userId="708c8315-cb8e-4abb-8f41-2785608ef693" providerId="ADAL" clId="{40692EFC-D51A-486A-8E43-FF85204F1678}" dt="2020-11-02T20:40:47.108" v="2882" actId="20577"/>
          <ac:spMkLst>
            <pc:docMk/>
            <pc:sldMk cId="3574133754" sldId="266"/>
            <ac:spMk id="86" creationId="{00000000-0000-0000-0000-000000000000}"/>
          </ac:spMkLst>
        </pc:spChg>
        <pc:spChg chg="mod">
          <ac:chgData name="Ермолаева Мария Викторовна" userId="708c8315-cb8e-4abb-8f41-2785608ef693" providerId="ADAL" clId="{40692EFC-D51A-486A-8E43-FF85204F1678}" dt="2020-11-02T20:39:03.750" v="2625" actId="20577"/>
          <ac:spMkLst>
            <pc:docMk/>
            <pc:sldMk cId="3574133754" sldId="266"/>
            <ac:spMk id="87" creationId="{00000000-0000-0000-0000-000000000000}"/>
          </ac:spMkLst>
        </pc:spChg>
      </pc:sldChg>
      <pc:sldChg chg="delSp modSp add mod">
        <pc:chgData name="Ермолаева Мария Викторовна" userId="708c8315-cb8e-4abb-8f41-2785608ef693" providerId="ADAL" clId="{40692EFC-D51A-486A-8E43-FF85204F1678}" dt="2020-11-02T20:41:45.795" v="2904" actId="478"/>
        <pc:sldMkLst>
          <pc:docMk/>
          <pc:sldMk cId="1897006930" sldId="267"/>
        </pc:sldMkLst>
        <pc:spChg chg="del mod">
          <ac:chgData name="Ермолаева Мария Викторовна" userId="708c8315-cb8e-4abb-8f41-2785608ef693" providerId="ADAL" clId="{40692EFC-D51A-486A-8E43-FF85204F1678}" dt="2020-11-02T20:41:45.795" v="2904" actId="478"/>
          <ac:spMkLst>
            <pc:docMk/>
            <pc:sldMk cId="1897006930" sldId="267"/>
            <ac:spMk id="86" creationId="{00000000-0000-0000-0000-000000000000}"/>
          </ac:spMkLst>
        </pc:spChg>
        <pc:spChg chg="mod">
          <ac:chgData name="Ермолаева Мария Викторовна" userId="708c8315-cb8e-4abb-8f41-2785608ef693" providerId="ADAL" clId="{40692EFC-D51A-486A-8E43-FF85204F1678}" dt="2020-11-02T20:41:39.743" v="2902" actId="403"/>
          <ac:spMkLst>
            <pc:docMk/>
            <pc:sldMk cId="1897006930" sldId="267"/>
            <ac:spMk id="8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8" name="Shape 48"/>
          <p:cNvSpPr>
            <a:spLocks noGrp="1" noRot="1" noChangeAspect="1"/>
          </p:cNvSpPr>
          <p:nvPr>
            <p:ph type="sldImg"/>
          </p:nvPr>
        </p:nvSpPr>
        <p:spPr>
          <a:xfrm>
            <a:off x="1143000" y="685800"/>
            <a:ext cx="4572000" cy="3429000"/>
          </a:xfrm>
          <a:prstGeom prst="rect">
            <a:avLst/>
          </a:prstGeom>
        </p:spPr>
        <p:txBody>
          <a:bodyPr/>
          <a:lstStyle/>
          <a:p>
            <a:endParaRPr/>
          </a:p>
        </p:txBody>
      </p:sp>
      <p:sp>
        <p:nvSpPr>
          <p:cNvPr id="49" name="Shape 4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166211256"/>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Заголовок и подзаголовок">
    <p:spTree>
      <p:nvGrpSpPr>
        <p:cNvPr id="1" name=""/>
        <p:cNvGrpSpPr/>
        <p:nvPr/>
      </p:nvGrpSpPr>
      <p:grpSpPr>
        <a:xfrm>
          <a:off x="0" y="0"/>
          <a:ext cx="0" cy="0"/>
          <a:chOff x="0" y="0"/>
          <a:chExt cx="0" cy="0"/>
        </a:xfrm>
      </p:grpSpPr>
      <p:sp>
        <p:nvSpPr>
          <p:cNvPr id="6" name="Прямоугольник"/>
          <p:cNvSpPr/>
          <p:nvPr/>
        </p:nvSpPr>
        <p:spPr>
          <a:xfrm>
            <a:off x="5230254" y="-37339"/>
            <a:ext cx="19217708" cy="13716001"/>
          </a:xfrm>
          <a:prstGeom prst="rect">
            <a:avLst/>
          </a:prstGeom>
          <a:solidFill>
            <a:srgbClr val="FFFFFF"/>
          </a:solidFill>
          <a:ln w="12700">
            <a:miter lim="400000"/>
          </a:ln>
        </p:spPr>
        <p:txBody>
          <a:bodyPr lIns="71437" tIns="71437" rIns="71437" bIns="71437" anchor="ctr"/>
          <a:lstStyle/>
          <a:p>
            <a:pPr>
              <a:defRPr sz="3200">
                <a:solidFill>
                  <a:srgbClr val="FFFFFF"/>
                </a:solidFill>
              </a:defRPr>
            </a:pPr>
            <a:endParaRPr/>
          </a:p>
        </p:txBody>
      </p:sp>
      <p:sp>
        <p:nvSpPr>
          <p:cNvPr id="7"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Цитата">
    <p:bg>
      <p:bgPr>
        <a:solidFill>
          <a:srgbClr val="FFFFFF"/>
        </a:solidFill>
        <a:effectLst/>
      </p:bgPr>
    </p:bg>
    <p:spTree>
      <p:nvGrpSpPr>
        <p:cNvPr id="1" name=""/>
        <p:cNvGrpSpPr/>
        <p:nvPr/>
      </p:nvGrpSpPr>
      <p:grpSpPr>
        <a:xfrm>
          <a:off x="0" y="0"/>
          <a:ext cx="0" cy="0"/>
          <a:chOff x="0" y="0"/>
          <a:chExt cx="0" cy="0"/>
        </a:xfrm>
      </p:grpSpPr>
      <p:sp>
        <p:nvSpPr>
          <p:cNvPr id="40" name="–Иван Арсентьев"/>
          <p:cNvSpPr txBox="1">
            <a:spLocks noGrp="1"/>
          </p:cNvSpPr>
          <p:nvPr>
            <p:ph type="body" sz="quarter" idx="13"/>
          </p:nvPr>
        </p:nvSpPr>
        <p:spPr>
          <a:xfrm>
            <a:off x="4833937" y="8947546"/>
            <a:ext cx="14716126" cy="660798"/>
          </a:xfrm>
          <a:prstGeom prst="rect">
            <a:avLst/>
          </a:prstGeom>
        </p:spPr>
        <p:txBody>
          <a:bodyPr anchor="t">
            <a:spAutoFit/>
          </a:bodyPr>
          <a:lstStyle>
            <a:lvl1pPr marL="0" indent="0" algn="ctr">
              <a:spcBef>
                <a:spcPts val="0"/>
              </a:spcBef>
              <a:buSzTx/>
              <a:buNone/>
              <a:defRPr sz="3200">
                <a:latin typeface="Helvetica"/>
                <a:ea typeface="Helvetica"/>
                <a:cs typeface="Helvetica"/>
                <a:sym typeface="Helvetica"/>
              </a:defRPr>
            </a:lvl1pPr>
          </a:lstStyle>
          <a:p>
            <a:r>
              <a:t>–Иван Арсентьев</a:t>
            </a:r>
          </a:p>
        </p:txBody>
      </p:sp>
      <p:sp>
        <p:nvSpPr>
          <p:cNvPr id="41" name="«Место ввода цитаты»."/>
          <p:cNvSpPr txBox="1">
            <a:spLocks noGrp="1"/>
          </p:cNvSpPr>
          <p:nvPr>
            <p:ph type="body" sz="quarter" idx="14"/>
          </p:nvPr>
        </p:nvSpPr>
        <p:spPr>
          <a:xfrm>
            <a:off x="4833937" y="6000353"/>
            <a:ext cx="14716126" cy="965201"/>
          </a:xfrm>
          <a:prstGeom prst="rect">
            <a:avLst/>
          </a:prstGeom>
        </p:spPr>
        <p:txBody>
          <a:bodyPr>
            <a:spAutoFit/>
          </a:bodyPr>
          <a:lstStyle>
            <a:lvl1pPr marL="0" indent="0" algn="ctr">
              <a:spcBef>
                <a:spcPts val="0"/>
              </a:spcBef>
              <a:buSzTx/>
              <a:buNone/>
              <a:defRPr sz="5200"/>
            </a:lvl1pPr>
          </a:lstStyle>
          <a:p>
            <a:r>
              <a:t>«Место ввода цитаты».</a:t>
            </a:r>
          </a:p>
        </p:txBody>
      </p:sp>
      <p:sp>
        <p:nvSpPr>
          <p:cNvPr id="42"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Фото">
    <p:bg>
      <p:bgPr>
        <a:solidFill>
          <a:srgbClr val="FFFFFF"/>
        </a:solidFill>
        <a:effectLst/>
      </p:bgPr>
    </p:bg>
    <p:spTree>
      <p:nvGrpSpPr>
        <p:cNvPr id="1" name=""/>
        <p:cNvGrpSpPr/>
        <p:nvPr/>
      </p:nvGrpSpPr>
      <p:grpSpPr>
        <a:xfrm>
          <a:off x="0" y="0"/>
          <a:ext cx="0" cy="0"/>
          <a:chOff x="0" y="0"/>
          <a:chExt cx="0" cy="0"/>
        </a:xfrm>
      </p:grpSpPr>
      <p:sp>
        <p:nvSpPr>
          <p:cNvPr id="44" name="Изображение"/>
          <p:cNvSpPr>
            <a:spLocks noGrp="1"/>
          </p:cNvSpPr>
          <p:nvPr>
            <p:ph type="pic" idx="13"/>
          </p:nvPr>
        </p:nvSpPr>
        <p:spPr>
          <a:xfrm>
            <a:off x="3048000" y="0"/>
            <a:ext cx="18288000" cy="13716000"/>
          </a:xfrm>
          <a:prstGeom prst="rect">
            <a:avLst/>
          </a:prstGeom>
        </p:spPr>
        <p:txBody>
          <a:bodyPr lIns="91439" tIns="45719" rIns="91439" bIns="45719" anchor="t">
            <a:noAutofit/>
          </a:bodyPr>
          <a:lstStyle/>
          <a:p>
            <a:endParaRPr/>
          </a:p>
        </p:txBody>
      </p:sp>
      <p:sp>
        <p:nvSpPr>
          <p:cNvPr id="45"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Пустой">
    <p:bg>
      <p:bgPr>
        <a:solidFill>
          <a:srgbClr val="FFFFFF"/>
        </a:solidFill>
        <a:effectLst/>
      </p:bgPr>
    </p:bg>
    <p:spTree>
      <p:nvGrpSpPr>
        <p:cNvPr id="1" name=""/>
        <p:cNvGrpSpPr/>
        <p:nvPr/>
      </p:nvGrpSpPr>
      <p:grpSpPr>
        <a:xfrm>
          <a:off x="0" y="0"/>
          <a:ext cx="0" cy="0"/>
          <a:chOff x="0" y="0"/>
          <a:chExt cx="0" cy="0"/>
        </a:xfrm>
      </p:grpSpPr>
      <p:sp>
        <p:nvSpPr>
          <p:cNvPr id="47"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Фото — горизонтально">
    <p:bg>
      <p:bgPr>
        <a:solidFill>
          <a:srgbClr val="FFFFFF"/>
        </a:solidFill>
        <a:effectLst/>
      </p:bgPr>
    </p:bg>
    <p:spTree>
      <p:nvGrpSpPr>
        <p:cNvPr id="1" name=""/>
        <p:cNvGrpSpPr/>
        <p:nvPr/>
      </p:nvGrpSpPr>
      <p:grpSpPr>
        <a:xfrm>
          <a:off x="0" y="0"/>
          <a:ext cx="0" cy="0"/>
          <a:chOff x="0" y="0"/>
          <a:chExt cx="0" cy="0"/>
        </a:xfrm>
      </p:grpSpPr>
      <p:sp>
        <p:nvSpPr>
          <p:cNvPr id="9" name="Изображение"/>
          <p:cNvSpPr>
            <a:spLocks noGrp="1"/>
          </p:cNvSpPr>
          <p:nvPr>
            <p:ph type="pic" sz="half" idx="13"/>
          </p:nvPr>
        </p:nvSpPr>
        <p:spPr>
          <a:xfrm>
            <a:off x="5307210" y="892968"/>
            <a:ext cx="13751720" cy="8322470"/>
          </a:xfrm>
          <a:prstGeom prst="rect">
            <a:avLst/>
          </a:prstGeom>
        </p:spPr>
        <p:txBody>
          <a:bodyPr lIns="91439" tIns="45719" rIns="91439" bIns="45719" anchor="t">
            <a:noAutofit/>
          </a:bodyPr>
          <a:lstStyle/>
          <a:p>
            <a:endParaRPr/>
          </a:p>
        </p:txBody>
      </p:sp>
      <p:sp>
        <p:nvSpPr>
          <p:cNvPr id="10" name="Текст заголовка"/>
          <p:cNvSpPr txBox="1">
            <a:spLocks noGrp="1"/>
          </p:cNvSpPr>
          <p:nvPr>
            <p:ph type="title"/>
          </p:nvPr>
        </p:nvSpPr>
        <p:spPr>
          <a:xfrm>
            <a:off x="4833937" y="9447609"/>
            <a:ext cx="14716126" cy="2000251"/>
          </a:xfrm>
          <a:prstGeom prst="rect">
            <a:avLst/>
          </a:prstGeom>
        </p:spPr>
        <p:txBody>
          <a:bodyPr anchor="b"/>
          <a:lstStyle/>
          <a:p>
            <a:r>
              <a:t>Текст заголовка</a:t>
            </a:r>
          </a:p>
        </p:txBody>
      </p:sp>
      <p:sp>
        <p:nvSpPr>
          <p:cNvPr id="11" name="Уровень текста 1…"/>
          <p:cNvSpPr txBox="1">
            <a:spLocks noGrp="1"/>
          </p:cNvSpPr>
          <p:nvPr>
            <p:ph type="body" sz="quarter" idx="1"/>
          </p:nvPr>
        </p:nvSpPr>
        <p:spPr>
          <a:xfrm>
            <a:off x="4833937" y="11519296"/>
            <a:ext cx="14716126" cy="1589486"/>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2" name="Номер слайда"/>
          <p:cNvSpPr txBox="1">
            <a:spLocks noGrp="1"/>
          </p:cNvSpPr>
          <p:nvPr>
            <p:ph type="sldNum" sz="quarter" idx="2"/>
          </p:nvPr>
        </p:nvSpPr>
        <p:spPr>
          <a:xfrm>
            <a:off x="11935814" y="13001625"/>
            <a:ext cx="494513" cy="511175"/>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Заголовок — по центру">
    <p:bg>
      <p:bgPr>
        <a:solidFill>
          <a:srgbClr val="FFFFFF"/>
        </a:solidFill>
        <a:effectLst/>
      </p:bgPr>
    </p:bg>
    <p:spTree>
      <p:nvGrpSpPr>
        <p:cNvPr id="1" name=""/>
        <p:cNvGrpSpPr/>
        <p:nvPr/>
      </p:nvGrpSpPr>
      <p:grpSpPr>
        <a:xfrm>
          <a:off x="0" y="0"/>
          <a:ext cx="0" cy="0"/>
          <a:chOff x="0" y="0"/>
          <a:chExt cx="0" cy="0"/>
        </a:xfrm>
      </p:grpSpPr>
      <p:sp>
        <p:nvSpPr>
          <p:cNvPr id="14"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Фото — вертикально">
    <p:bg>
      <p:bgPr>
        <a:solidFill>
          <a:srgbClr val="FFFFFF"/>
        </a:solidFill>
        <a:effectLst/>
      </p:bgPr>
    </p:bg>
    <p:spTree>
      <p:nvGrpSpPr>
        <p:cNvPr id="1" name=""/>
        <p:cNvGrpSpPr/>
        <p:nvPr/>
      </p:nvGrpSpPr>
      <p:grpSpPr>
        <a:xfrm>
          <a:off x="0" y="0"/>
          <a:ext cx="0" cy="0"/>
          <a:chOff x="0" y="0"/>
          <a:chExt cx="0" cy="0"/>
        </a:xfrm>
      </p:grpSpPr>
      <p:sp>
        <p:nvSpPr>
          <p:cNvPr id="16" name="Изображение"/>
          <p:cNvSpPr>
            <a:spLocks noGrp="1"/>
          </p:cNvSpPr>
          <p:nvPr>
            <p:ph type="pic" sz="half" idx="13"/>
          </p:nvPr>
        </p:nvSpPr>
        <p:spPr>
          <a:xfrm>
            <a:off x="12495609" y="892968"/>
            <a:ext cx="7500938" cy="11572876"/>
          </a:xfrm>
          <a:prstGeom prst="rect">
            <a:avLst/>
          </a:prstGeom>
        </p:spPr>
        <p:txBody>
          <a:bodyPr lIns="91439" tIns="45719" rIns="91439" bIns="45719" anchor="t">
            <a:noAutofit/>
          </a:bodyPr>
          <a:lstStyle/>
          <a:p>
            <a:endParaRPr/>
          </a:p>
        </p:txBody>
      </p:sp>
      <p:sp>
        <p:nvSpPr>
          <p:cNvPr id="17" name="Текст заголовка"/>
          <p:cNvSpPr txBox="1">
            <a:spLocks noGrp="1"/>
          </p:cNvSpPr>
          <p:nvPr>
            <p:ph type="title"/>
          </p:nvPr>
        </p:nvSpPr>
        <p:spPr>
          <a:xfrm>
            <a:off x="4387453" y="892968"/>
            <a:ext cx="7500938" cy="5607845"/>
          </a:xfrm>
          <a:prstGeom prst="rect">
            <a:avLst/>
          </a:prstGeom>
        </p:spPr>
        <p:txBody>
          <a:bodyPr anchor="b"/>
          <a:lstStyle>
            <a:lvl1pPr>
              <a:defRPr sz="8400"/>
            </a:lvl1pPr>
          </a:lstStyle>
          <a:p>
            <a:r>
              <a:t>Текст заголовка</a:t>
            </a:r>
          </a:p>
        </p:txBody>
      </p:sp>
      <p:sp>
        <p:nvSpPr>
          <p:cNvPr id="18" name="Уровень текста 1…"/>
          <p:cNvSpPr txBox="1">
            <a:spLocks noGrp="1"/>
          </p:cNvSpPr>
          <p:nvPr>
            <p:ph type="body" sz="quarter" idx="1"/>
          </p:nvPr>
        </p:nvSpPr>
        <p:spPr>
          <a:xfrm>
            <a:off x="4387453" y="6697265"/>
            <a:ext cx="7500938" cy="5768579"/>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19"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Заголовок — вверху">
    <p:spTree>
      <p:nvGrpSpPr>
        <p:cNvPr id="1" name=""/>
        <p:cNvGrpSpPr/>
        <p:nvPr/>
      </p:nvGrpSpPr>
      <p:grpSpPr>
        <a:xfrm>
          <a:off x="0" y="0"/>
          <a:ext cx="0" cy="0"/>
          <a:chOff x="0" y="0"/>
          <a:chExt cx="0" cy="0"/>
        </a:xfrm>
      </p:grpSpPr>
      <p:sp>
        <p:nvSpPr>
          <p:cNvPr id="21"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Заголовок и пункты">
    <p:bg>
      <p:bgPr>
        <a:solidFill>
          <a:srgbClr val="FFFFFF"/>
        </a:solidFill>
        <a:effectLst/>
      </p:bgPr>
    </p:bg>
    <p:spTree>
      <p:nvGrpSpPr>
        <p:cNvPr id="1" name=""/>
        <p:cNvGrpSpPr/>
        <p:nvPr/>
      </p:nvGrpSpPr>
      <p:grpSpPr>
        <a:xfrm>
          <a:off x="0" y="0"/>
          <a:ext cx="0" cy="0"/>
          <a:chOff x="0" y="0"/>
          <a:chExt cx="0" cy="0"/>
        </a:xfrm>
      </p:grpSpPr>
      <p:sp>
        <p:nvSpPr>
          <p:cNvPr id="23" name="Текст заголовка"/>
          <p:cNvSpPr txBox="1">
            <a:spLocks noGrp="1"/>
          </p:cNvSpPr>
          <p:nvPr>
            <p:ph type="title"/>
          </p:nvPr>
        </p:nvSpPr>
        <p:spPr>
          <a:prstGeom prst="rect">
            <a:avLst/>
          </a:prstGeom>
        </p:spPr>
        <p:txBody>
          <a:bodyPr/>
          <a:lstStyle/>
          <a:p>
            <a:r>
              <a:t>Текст заголовка</a:t>
            </a:r>
          </a:p>
        </p:txBody>
      </p:sp>
      <p:sp>
        <p:nvSpPr>
          <p:cNvPr id="24" name="Уровень текста 1…"/>
          <p:cNvSpPr txBox="1">
            <a:spLocks noGrp="1"/>
          </p:cNvSpPr>
          <p:nvPr>
            <p:ph type="body" idx="1"/>
          </p:nvPr>
        </p:nvSpPr>
        <p:spPr>
          <a:prstGeom prst="rect">
            <a:avLst/>
          </a:prstGeom>
        </p:spPr>
        <p:txBody>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25"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Заголовок, пункты и фото">
    <p:bg>
      <p:bgPr>
        <a:solidFill>
          <a:srgbClr val="FFFFFF"/>
        </a:solidFill>
        <a:effectLst/>
      </p:bgPr>
    </p:bg>
    <p:spTree>
      <p:nvGrpSpPr>
        <p:cNvPr id="1" name=""/>
        <p:cNvGrpSpPr/>
        <p:nvPr/>
      </p:nvGrpSpPr>
      <p:grpSpPr>
        <a:xfrm>
          <a:off x="0" y="0"/>
          <a:ext cx="0" cy="0"/>
          <a:chOff x="0" y="0"/>
          <a:chExt cx="0" cy="0"/>
        </a:xfrm>
      </p:grpSpPr>
      <p:sp>
        <p:nvSpPr>
          <p:cNvPr id="27" name="Изображение"/>
          <p:cNvSpPr>
            <a:spLocks noGrp="1"/>
          </p:cNvSpPr>
          <p:nvPr>
            <p:ph type="pic" sz="quarter" idx="13"/>
          </p:nvPr>
        </p:nvSpPr>
        <p:spPr>
          <a:xfrm>
            <a:off x="12495609" y="3661171"/>
            <a:ext cx="7500938" cy="8840392"/>
          </a:xfrm>
          <a:prstGeom prst="rect">
            <a:avLst/>
          </a:prstGeom>
        </p:spPr>
        <p:txBody>
          <a:bodyPr lIns="91439" tIns="45719" rIns="91439" bIns="45719" anchor="t">
            <a:noAutofit/>
          </a:bodyPr>
          <a:lstStyle/>
          <a:p>
            <a:endParaRPr/>
          </a:p>
        </p:txBody>
      </p:sp>
      <p:sp>
        <p:nvSpPr>
          <p:cNvPr id="28" name="Текст заголовка"/>
          <p:cNvSpPr txBox="1">
            <a:spLocks noGrp="1"/>
          </p:cNvSpPr>
          <p:nvPr>
            <p:ph type="title"/>
          </p:nvPr>
        </p:nvSpPr>
        <p:spPr>
          <a:prstGeom prst="rect">
            <a:avLst/>
          </a:prstGeom>
        </p:spPr>
        <p:txBody>
          <a:bodyPr/>
          <a:lstStyle/>
          <a:p>
            <a:r>
              <a:t>Текст заголовка</a:t>
            </a:r>
          </a:p>
        </p:txBody>
      </p:sp>
      <p:sp>
        <p:nvSpPr>
          <p:cNvPr id="29" name="Уровень текста 1…"/>
          <p:cNvSpPr txBox="1">
            <a:spLocks noGrp="1"/>
          </p:cNvSpPr>
          <p:nvPr>
            <p:ph type="body" sz="quarter" idx="1"/>
          </p:nvPr>
        </p:nvSpPr>
        <p:spPr>
          <a:xfrm>
            <a:off x="4387453" y="3661171"/>
            <a:ext cx="7500938" cy="8840392"/>
          </a:xfrm>
          <a:prstGeom prst="rect">
            <a:avLst/>
          </a:prstGeom>
        </p:spPr>
        <p:txBody>
          <a:bodyPr/>
          <a:lstStyle>
            <a:lvl1pPr marL="465364" indent="-465364">
              <a:spcBef>
                <a:spcPts val="4500"/>
              </a:spcBef>
              <a:defRPr sz="3800"/>
            </a:lvl1pPr>
            <a:lvl2pPr marL="808264" indent="-465364">
              <a:spcBef>
                <a:spcPts val="4500"/>
              </a:spcBef>
              <a:defRPr sz="3800"/>
            </a:lvl2pPr>
            <a:lvl3pPr marL="1151164" indent="-465364">
              <a:spcBef>
                <a:spcPts val="4500"/>
              </a:spcBef>
              <a:defRPr sz="3800"/>
            </a:lvl3pPr>
            <a:lvl4pPr marL="1494064" indent="-465364">
              <a:spcBef>
                <a:spcPts val="4500"/>
              </a:spcBef>
              <a:defRPr sz="3800"/>
            </a:lvl4pPr>
            <a:lvl5pPr marL="1836964" indent="-465364">
              <a:spcBef>
                <a:spcPts val="4500"/>
              </a:spcBef>
              <a:defRPr sz="38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30"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Пункты">
    <p:bg>
      <p:bgPr>
        <a:solidFill>
          <a:srgbClr val="FFFFFF"/>
        </a:solidFill>
        <a:effectLst/>
      </p:bgPr>
    </p:bg>
    <p:spTree>
      <p:nvGrpSpPr>
        <p:cNvPr id="1" name=""/>
        <p:cNvGrpSpPr/>
        <p:nvPr/>
      </p:nvGrpSpPr>
      <p:grpSpPr>
        <a:xfrm>
          <a:off x="0" y="0"/>
          <a:ext cx="0" cy="0"/>
          <a:chOff x="0" y="0"/>
          <a:chExt cx="0" cy="0"/>
        </a:xfrm>
      </p:grpSpPr>
      <p:sp>
        <p:nvSpPr>
          <p:cNvPr id="32" name="Уровень текста 1…"/>
          <p:cNvSpPr txBox="1">
            <a:spLocks noGrp="1"/>
          </p:cNvSpPr>
          <p:nvPr>
            <p:ph type="body" idx="1"/>
          </p:nvPr>
        </p:nvSpPr>
        <p:spPr>
          <a:xfrm>
            <a:off x="4387453" y="1785937"/>
            <a:ext cx="15609094" cy="10144126"/>
          </a:xfrm>
          <a:prstGeom prst="rect">
            <a:avLst/>
          </a:prstGeom>
        </p:spPr>
        <p:txBody>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33"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Фото — 3 шт.">
    <p:bg>
      <p:bgPr>
        <a:solidFill>
          <a:srgbClr val="FFFFFF"/>
        </a:solidFill>
        <a:effectLst/>
      </p:bgPr>
    </p:bg>
    <p:spTree>
      <p:nvGrpSpPr>
        <p:cNvPr id="1" name=""/>
        <p:cNvGrpSpPr/>
        <p:nvPr/>
      </p:nvGrpSpPr>
      <p:grpSpPr>
        <a:xfrm>
          <a:off x="0" y="0"/>
          <a:ext cx="0" cy="0"/>
          <a:chOff x="0" y="0"/>
          <a:chExt cx="0" cy="0"/>
        </a:xfrm>
      </p:grpSpPr>
      <p:sp>
        <p:nvSpPr>
          <p:cNvPr id="35" name="Изображение"/>
          <p:cNvSpPr>
            <a:spLocks noGrp="1"/>
          </p:cNvSpPr>
          <p:nvPr>
            <p:ph type="pic" sz="quarter" idx="13"/>
          </p:nvPr>
        </p:nvSpPr>
        <p:spPr>
          <a:xfrm>
            <a:off x="12495609" y="7161609"/>
            <a:ext cx="7500938" cy="5304235"/>
          </a:xfrm>
          <a:prstGeom prst="rect">
            <a:avLst/>
          </a:prstGeom>
        </p:spPr>
        <p:txBody>
          <a:bodyPr lIns="91439" tIns="45719" rIns="91439" bIns="45719" anchor="t">
            <a:noAutofit/>
          </a:bodyPr>
          <a:lstStyle/>
          <a:p>
            <a:endParaRPr/>
          </a:p>
        </p:txBody>
      </p:sp>
      <p:sp>
        <p:nvSpPr>
          <p:cNvPr id="36" name="Изображение"/>
          <p:cNvSpPr>
            <a:spLocks noGrp="1"/>
          </p:cNvSpPr>
          <p:nvPr>
            <p:ph type="pic" sz="quarter" idx="14"/>
          </p:nvPr>
        </p:nvSpPr>
        <p:spPr>
          <a:xfrm>
            <a:off x="12504353" y="1250156"/>
            <a:ext cx="7500939" cy="5304235"/>
          </a:xfrm>
          <a:prstGeom prst="rect">
            <a:avLst/>
          </a:prstGeom>
        </p:spPr>
        <p:txBody>
          <a:bodyPr lIns="91439" tIns="45719" rIns="91439" bIns="45719" anchor="t">
            <a:noAutofit/>
          </a:bodyPr>
          <a:lstStyle/>
          <a:p>
            <a:endParaRPr/>
          </a:p>
        </p:txBody>
      </p:sp>
      <p:sp>
        <p:nvSpPr>
          <p:cNvPr id="37" name="Изображение"/>
          <p:cNvSpPr>
            <a:spLocks noGrp="1"/>
          </p:cNvSpPr>
          <p:nvPr>
            <p:ph type="pic" sz="half" idx="15"/>
          </p:nvPr>
        </p:nvSpPr>
        <p:spPr>
          <a:xfrm>
            <a:off x="4387453" y="1250156"/>
            <a:ext cx="7500938" cy="11215688"/>
          </a:xfrm>
          <a:prstGeom prst="rect">
            <a:avLst/>
          </a:prstGeom>
        </p:spPr>
        <p:txBody>
          <a:bodyPr lIns="91439" tIns="45719" rIns="91439" bIns="45719" anchor="t">
            <a:noAutofit/>
          </a:bodyPr>
          <a:lstStyle/>
          <a:p>
            <a:endParaRPr/>
          </a:p>
        </p:txBody>
      </p:sp>
      <p:sp>
        <p:nvSpPr>
          <p:cNvPr id="38"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53957"/>
        </a:solidFill>
        <a:effectLst/>
      </p:bgPr>
    </p:bg>
    <p:spTree>
      <p:nvGrpSpPr>
        <p:cNvPr id="1" name=""/>
        <p:cNvGrpSpPr/>
        <p:nvPr/>
      </p:nvGrpSpPr>
      <p:grpSpPr>
        <a:xfrm>
          <a:off x="0" y="0"/>
          <a:ext cx="0" cy="0"/>
          <a:chOff x="0" y="0"/>
          <a:chExt cx="0" cy="0"/>
        </a:xfrm>
      </p:grpSpPr>
      <p:sp>
        <p:nvSpPr>
          <p:cNvPr id="2" name="Текст заголовка"/>
          <p:cNvSpPr txBox="1">
            <a:spLocks noGrp="1"/>
          </p:cNvSpPr>
          <p:nvPr>
            <p:ph type="title"/>
          </p:nvPr>
        </p:nvSpPr>
        <p:spPr>
          <a:xfrm>
            <a:off x="4387453" y="625078"/>
            <a:ext cx="15609094" cy="30360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ctr">
            <a:normAutofit/>
          </a:bodyPr>
          <a:lstStyle/>
          <a:p>
            <a:r>
              <a:t>Текст заголовка</a:t>
            </a:r>
          </a:p>
        </p:txBody>
      </p:sp>
      <p:sp>
        <p:nvSpPr>
          <p:cNvPr id="3" name="Уровень текста 1…"/>
          <p:cNvSpPr txBox="1">
            <a:spLocks noGrp="1"/>
          </p:cNvSpPr>
          <p:nvPr>
            <p:ph type="body" idx="1"/>
          </p:nvPr>
        </p:nvSpPr>
        <p:spPr>
          <a:xfrm>
            <a:off x="4387453" y="3661171"/>
            <a:ext cx="15609094" cy="884039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ctr">
            <a:normAutofit/>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4" name="Номер слайда"/>
          <p:cNvSpPr txBox="1">
            <a:spLocks noGrp="1"/>
          </p:cNvSpPr>
          <p:nvPr>
            <p:ph type="sldNum" sz="quarter" idx="2"/>
          </p:nvPr>
        </p:nvSpPr>
        <p:spPr>
          <a:xfrm>
            <a:off x="11935814" y="13010554"/>
            <a:ext cx="494513" cy="511176"/>
          </a:xfrm>
          <a:prstGeom prst="rect">
            <a:avLst/>
          </a:prstGeom>
          <a:ln w="12700">
            <a:miter lim="400000"/>
          </a:ln>
        </p:spPr>
        <p:txBody>
          <a:bodyPr wrap="none" lIns="71437" tIns="71437" rIns="71437" bIns="71437">
            <a:spAutoFit/>
          </a:bodyPr>
          <a:lstStyle>
            <a:lvl1pPr>
              <a:defRPr sz="24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1pPr>
      <a:lvl2pPr marL="0" marR="0" indent="2286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2pPr>
      <a:lvl3pPr marL="0" marR="0" indent="4572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3pPr>
      <a:lvl4pPr marL="0" marR="0" indent="6858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4pPr>
      <a:lvl5pPr marL="0" marR="0" indent="9144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5pPr>
      <a:lvl6pPr marL="0" marR="0" indent="11430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6pPr>
      <a:lvl7pPr marL="0" marR="0" indent="13716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7pPr>
      <a:lvl8pPr marL="0" marR="0" indent="16002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8pPr>
      <a:lvl9pPr marL="0" marR="0" indent="1828800" algn="ctr" defTabSz="821531"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j-lt"/>
          <a:ea typeface="+mj-ea"/>
          <a:cs typeface="+mj-cs"/>
          <a:sym typeface="Helvetica Light"/>
        </a:defRPr>
      </a:lvl9pPr>
    </p:titleStyle>
    <p:bodyStyle>
      <a:lvl1pPr marL="617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1pPr>
      <a:lvl2pPr marL="1061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2pPr>
      <a:lvl3pPr marL="1506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3pPr>
      <a:lvl4pPr marL="1950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4pPr>
      <a:lvl5pPr marL="2395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5pPr>
      <a:lvl6pPr marL="2839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6pPr>
      <a:lvl7pPr marL="3284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7pPr>
      <a:lvl8pPr marL="37288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8pPr>
      <a:lvl9pPr marL="4173361" marR="0" indent="-617361" algn="l" defTabSz="821531" rtl="0" latinLnBrk="0">
        <a:lnSpc>
          <a:spcPct val="100000"/>
        </a:lnSpc>
        <a:spcBef>
          <a:spcPts val="5900"/>
        </a:spcBef>
        <a:spcAft>
          <a:spcPts val="0"/>
        </a:spcAft>
        <a:buClrTx/>
        <a:buSzPct val="75000"/>
        <a:buFontTx/>
        <a:buChar char="•"/>
        <a:tabLst/>
        <a:defRPr sz="5000" b="0" i="0" u="none" strike="noStrike" cap="none" spc="0" baseline="0">
          <a:ln>
            <a:noFill/>
          </a:ln>
          <a:solidFill>
            <a:srgbClr val="000000"/>
          </a:solidFill>
          <a:uFillTx/>
          <a:latin typeface="+mj-lt"/>
          <a:ea typeface="+mj-ea"/>
          <a:cs typeface="+mj-cs"/>
          <a:sym typeface="Helvetica Light"/>
        </a:defRPr>
      </a:lvl9pPr>
    </p:bodyStyle>
    <p:otherStyle>
      <a:lvl1pPr marL="0" marR="0" indent="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1pPr>
      <a:lvl2pPr marL="0" marR="0" indent="228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2pPr>
      <a:lvl3pPr marL="0" marR="0" indent="457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3pPr>
      <a:lvl4pPr marL="0" marR="0" indent="685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4pPr>
      <a:lvl5pPr marL="0" marR="0" indent="9144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5pPr>
      <a:lvl6pPr marL="0" marR="0" indent="11430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6pPr>
      <a:lvl7pPr marL="0" marR="0" indent="13716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7pPr>
      <a:lvl8pPr marL="0" marR="0" indent="16002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8pPr>
      <a:lvl9pPr marL="0" marR="0" indent="1828800" algn="ctr" defTabSz="821531" rtl="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raceta.2010@mail.ru" TargetMode="External"/><Relationship Id="rId2" Type="http://schemas.openxmlformats.org/officeDocument/2006/relationships/hyperlink" Target="mailto:Bicus@bk.ru" TargetMode="Externa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Линия"/>
          <p:cNvSpPr/>
          <p:nvPr/>
        </p:nvSpPr>
        <p:spPr>
          <a:xfrm flipV="1">
            <a:off x="10370343" y="1604166"/>
            <a:ext cx="1" cy="2777349"/>
          </a:xfrm>
          <a:prstGeom prst="line">
            <a:avLst/>
          </a:prstGeom>
          <a:ln w="12700">
            <a:solidFill>
              <a:srgbClr val="FFFFFF"/>
            </a:solidFill>
            <a:miter lim="400000"/>
          </a:ln>
        </p:spPr>
        <p:txBody>
          <a:bodyPr lIns="71437" tIns="71437" rIns="71437" bIns="71437" anchor="ctr"/>
          <a:lstStyle/>
          <a:p>
            <a:pPr>
              <a:defRPr sz="3200"/>
            </a:pPr>
            <a:endParaRPr/>
          </a:p>
        </p:txBody>
      </p:sp>
      <p:sp>
        <p:nvSpPr>
          <p:cNvPr id="52" name="Очень крутой…"/>
          <p:cNvSpPr txBox="1"/>
          <p:nvPr/>
        </p:nvSpPr>
        <p:spPr>
          <a:xfrm>
            <a:off x="6985512" y="5491208"/>
            <a:ext cx="14905656" cy="16358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b"/>
          <a:lstStyle/>
          <a:p>
            <a:pPr algn="l">
              <a:defRPr sz="7000" b="1" cap="all">
                <a:solidFill>
                  <a:srgbClr val="253957"/>
                </a:solidFill>
                <a:latin typeface="+mn-lt"/>
                <a:ea typeface="+mn-ea"/>
                <a:cs typeface="+mn-cs"/>
                <a:sym typeface="Arial Narrow"/>
              </a:defRPr>
            </a:pPr>
            <a:r>
              <a:rPr lang="ru-RU" sz="8000" dirty="0"/>
              <a:t>Культура </a:t>
            </a:r>
            <a:r>
              <a:rPr lang="ru-RU" sz="8000" dirty="0" smtClean="0"/>
              <a:t>2.0</a:t>
            </a:r>
          </a:p>
          <a:p>
            <a:pPr algn="l">
              <a:defRPr sz="7000" b="1" cap="all">
                <a:solidFill>
                  <a:srgbClr val="253957"/>
                </a:solidFill>
                <a:latin typeface="+mn-lt"/>
                <a:ea typeface="+mn-ea"/>
                <a:cs typeface="+mn-cs"/>
                <a:sym typeface="Arial Narrow"/>
              </a:defRPr>
            </a:pPr>
            <a:endParaRPr lang="ru-RU" sz="8000" dirty="0"/>
          </a:p>
          <a:p>
            <a:pPr algn="l">
              <a:defRPr sz="7000" b="1" cap="all">
                <a:solidFill>
                  <a:srgbClr val="253957"/>
                </a:solidFill>
                <a:latin typeface="+mn-lt"/>
                <a:ea typeface="+mn-ea"/>
                <a:cs typeface="+mn-cs"/>
                <a:sym typeface="Arial Narrow"/>
              </a:defRPr>
            </a:pPr>
            <a:r>
              <a:rPr lang="ru-RU" sz="4800" dirty="0" smtClean="0"/>
              <a:t>Человеческий капитал как национальный проект</a:t>
            </a:r>
            <a:endParaRPr sz="4800" dirty="0"/>
          </a:p>
        </p:txBody>
      </p:sp>
      <p:sp>
        <p:nvSpPr>
          <p:cNvPr id="53" name="Очень крутой подзаголовок презентации"/>
          <p:cNvSpPr txBox="1"/>
          <p:nvPr/>
        </p:nvSpPr>
        <p:spPr>
          <a:xfrm>
            <a:off x="7116914" y="7866112"/>
            <a:ext cx="16524358" cy="11732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lvl1pPr algn="l">
              <a:defRPr sz="4200">
                <a:solidFill>
                  <a:srgbClr val="253957"/>
                </a:solidFill>
                <a:latin typeface="+mn-lt"/>
                <a:ea typeface="+mn-ea"/>
                <a:cs typeface="+mn-cs"/>
                <a:sym typeface="Arial Narrow"/>
              </a:defRPr>
            </a:lvl1pPr>
          </a:lstStyle>
          <a:p>
            <a:r>
              <a:rPr lang="ru-RU" sz="3600" dirty="0"/>
              <a:t>Дмитрий Подольский</a:t>
            </a:r>
          </a:p>
          <a:p>
            <a:endParaRPr lang="ru-RU" sz="3600" dirty="0"/>
          </a:p>
          <a:p>
            <a:r>
              <a:rPr lang="ru-RU" sz="3600" dirty="0"/>
              <a:t>Мария Ермолаева</a:t>
            </a:r>
          </a:p>
          <a:p>
            <a:endParaRPr sz="3600" dirty="0"/>
          </a:p>
        </p:txBody>
      </p:sp>
      <p:sp>
        <p:nvSpPr>
          <p:cNvPr id="54" name="Название подразделения,  лаборатории, факультета и т.д."/>
          <p:cNvSpPr txBox="1"/>
          <p:nvPr/>
        </p:nvSpPr>
        <p:spPr>
          <a:xfrm>
            <a:off x="7116915" y="1847447"/>
            <a:ext cx="9443423" cy="7906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ctr">
            <a:spAutoFit/>
          </a:bodyPr>
          <a:lstStyle/>
          <a:p>
            <a:pPr algn="l">
              <a:defRPr sz="4200">
                <a:solidFill>
                  <a:srgbClr val="253957"/>
                </a:solidFill>
                <a:latin typeface="+mn-lt"/>
                <a:ea typeface="+mn-ea"/>
                <a:cs typeface="+mn-cs"/>
                <a:sym typeface="Arial Narrow"/>
              </a:defRPr>
            </a:pPr>
            <a:r>
              <a:rPr lang="ru-RU" dirty="0"/>
              <a:t>Департамент политики и управления</a:t>
            </a:r>
            <a:r>
              <a:rPr dirty="0"/>
              <a:t> </a:t>
            </a:r>
          </a:p>
        </p:txBody>
      </p:sp>
      <p:sp>
        <p:nvSpPr>
          <p:cNvPr id="55" name="Москва, 2017"/>
          <p:cNvSpPr txBox="1"/>
          <p:nvPr/>
        </p:nvSpPr>
        <p:spPr>
          <a:xfrm>
            <a:off x="7116915" y="11892516"/>
            <a:ext cx="9443424" cy="5751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ctr">
            <a:spAutoFit/>
          </a:bodyPr>
          <a:lstStyle>
            <a:lvl1pPr algn="l" defTabSz="642937">
              <a:defRPr sz="2800">
                <a:solidFill>
                  <a:srgbClr val="253957"/>
                </a:solidFill>
                <a:latin typeface="+mn-lt"/>
                <a:ea typeface="+mn-ea"/>
                <a:cs typeface="+mn-cs"/>
                <a:sym typeface="Arial Narrow"/>
              </a:defRPr>
            </a:lvl1pPr>
          </a:lstStyle>
          <a:p>
            <a:r>
              <a:rPr dirty="0" err="1"/>
              <a:t>Москва</a:t>
            </a:r>
            <a:r>
              <a:rPr dirty="0"/>
              <a:t>, 20</a:t>
            </a:r>
            <a:r>
              <a:rPr lang="ru-RU" dirty="0" smtClean="0"/>
              <a:t>22</a:t>
            </a:r>
            <a:endParaRPr dirty="0"/>
          </a:p>
        </p:txBody>
      </p:sp>
      <p:pic>
        <p:nvPicPr>
          <p:cNvPr id="56" name="Изображение" descr="Изображение"/>
          <p:cNvPicPr>
            <a:picLocks noChangeAspect="1"/>
          </p:cNvPicPr>
          <p:nvPr/>
        </p:nvPicPr>
        <p:blipFill>
          <a:blip r:embed="rId2"/>
          <a:stretch>
            <a:fillRect/>
          </a:stretch>
        </p:blipFill>
        <p:spPr>
          <a:xfrm>
            <a:off x="1221970" y="1330739"/>
            <a:ext cx="2736119" cy="2645547"/>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Адрес: ТехтТехтТехтТехтТехтТехтТехтТехтТехтТехтТехтТехтТехт"/>
          <p:cNvSpPr txBox="1"/>
          <p:nvPr/>
        </p:nvSpPr>
        <p:spPr>
          <a:xfrm>
            <a:off x="7079432" y="8370168"/>
            <a:ext cx="8579502" cy="352981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ctr">
            <a:spAutoFit/>
          </a:bodyPr>
          <a:lstStyle>
            <a:lvl1pPr algn="r" defTabSz="642937">
              <a:defRPr sz="2400">
                <a:solidFill>
                  <a:srgbClr val="FFFFFF"/>
                </a:solidFill>
                <a:latin typeface="+mn-lt"/>
                <a:ea typeface="+mn-ea"/>
                <a:cs typeface="+mn-cs"/>
                <a:sym typeface="Arial Narrow"/>
              </a:defRPr>
            </a:lvl1pPr>
          </a:lstStyle>
          <a:p>
            <a:r>
              <a:rPr lang="ru-RU" sz="4400" dirty="0" smtClean="0"/>
              <a:t>Контакты</a:t>
            </a:r>
          </a:p>
          <a:p>
            <a:endParaRPr lang="ru-RU" sz="4400" dirty="0"/>
          </a:p>
          <a:p>
            <a:r>
              <a:rPr lang="ru-RU" sz="4400" dirty="0" smtClean="0"/>
              <a:t>Дмитрий Подольский </a:t>
            </a:r>
            <a:r>
              <a:rPr lang="en-US" sz="4400" dirty="0" smtClean="0">
                <a:hlinkClick r:id="rId2"/>
              </a:rPr>
              <a:t>Bicus@bk.ru</a:t>
            </a:r>
            <a:endParaRPr lang="en-US" sz="4400" dirty="0" smtClean="0"/>
          </a:p>
          <a:p>
            <a:r>
              <a:rPr lang="ru-RU" sz="4400" dirty="0" smtClean="0"/>
              <a:t>Мария Ермолаева </a:t>
            </a:r>
            <a:r>
              <a:rPr lang="en-US" sz="4400" dirty="0" smtClean="0">
                <a:hlinkClick r:id="rId3"/>
              </a:rPr>
              <a:t>raceta.2010@mail.ru</a:t>
            </a:r>
            <a:endParaRPr lang="ru-RU" sz="4400" dirty="0" smtClean="0"/>
          </a:p>
          <a:p>
            <a:endParaRPr sz="4400" dirty="0"/>
          </a:p>
        </p:txBody>
      </p:sp>
      <p:pic>
        <p:nvPicPr>
          <p:cNvPr id="103" name="Изображение" descr="Изображение"/>
          <p:cNvPicPr>
            <a:picLocks noChangeAspect="1"/>
          </p:cNvPicPr>
          <p:nvPr/>
        </p:nvPicPr>
        <p:blipFill>
          <a:blip r:embed="rId4"/>
          <a:stretch>
            <a:fillRect/>
          </a:stretch>
        </p:blipFill>
        <p:spPr>
          <a:xfrm>
            <a:off x="10594075" y="4920064"/>
            <a:ext cx="3195850" cy="3090059"/>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1107280" y="8280014"/>
            <a:ext cx="10436648" cy="48426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numCol="1" spcCol="1076157"/>
          <a:lstStyle/>
          <a:p>
            <a:pPr algn="l">
              <a:spcBef>
                <a:spcPts val="2800"/>
              </a:spcBef>
              <a:defRPr sz="2800">
                <a:solidFill>
                  <a:srgbClr val="253957"/>
                </a:solidFill>
                <a:latin typeface="+mn-lt"/>
                <a:ea typeface="+mn-ea"/>
                <a:cs typeface="+mn-cs"/>
                <a:sym typeface="Arial Narrow"/>
              </a:defRPr>
            </a:pPr>
            <a:r>
              <a:rPr lang="ru-RU" dirty="0"/>
              <a:t>Доцент Департамента политики и управления НИУ ВШЭ </a:t>
            </a:r>
          </a:p>
          <a:p>
            <a:pPr algn="l">
              <a:spcBef>
                <a:spcPts val="2800"/>
              </a:spcBef>
              <a:defRPr sz="2800">
                <a:solidFill>
                  <a:srgbClr val="253957"/>
                </a:solidFill>
                <a:latin typeface="+mn-lt"/>
                <a:ea typeface="+mn-ea"/>
                <a:cs typeface="+mn-cs"/>
                <a:sym typeface="Arial Narrow"/>
              </a:defRPr>
            </a:pPr>
            <a:r>
              <a:rPr lang="ru-RU" dirty="0"/>
              <a:t>Кандидат психологических наук</a:t>
            </a:r>
          </a:p>
        </p:txBody>
      </p:sp>
      <p:sp>
        <p:nvSpPr>
          <p:cNvPr id="66" name="Очень крутой заголовок…"/>
          <p:cNvSpPr txBox="1"/>
          <p:nvPr/>
        </p:nvSpPr>
        <p:spPr>
          <a:xfrm>
            <a:off x="1115664" y="2972786"/>
            <a:ext cx="21506374" cy="23132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dirty="0"/>
              <a:t>Кто мы</a:t>
            </a:r>
            <a:endParaRPr dirty="0"/>
          </a:p>
          <a:p>
            <a:pPr algn="l">
              <a:defRPr sz="4200">
                <a:solidFill>
                  <a:srgbClr val="253957"/>
                </a:solidFill>
                <a:latin typeface="+mn-lt"/>
                <a:ea typeface="+mn-ea"/>
                <a:cs typeface="+mn-cs"/>
                <a:sym typeface="Arial Narrow"/>
              </a:defRPr>
            </a:pPr>
            <a:r>
              <a:rPr dirty="0"/>
              <a:t> </a:t>
            </a:r>
          </a:p>
        </p:txBody>
      </p:sp>
      <p:sp>
        <p:nvSpPr>
          <p:cNvPr id="67" name="Заголовок основного текста"/>
          <p:cNvSpPr txBox="1"/>
          <p:nvPr/>
        </p:nvSpPr>
        <p:spPr>
          <a:xfrm>
            <a:off x="886744" y="6757193"/>
            <a:ext cx="9572552" cy="13249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pPr algn="r"/>
            <a:r>
              <a:rPr lang="ru-RU" dirty="0"/>
              <a:t>Дмитрий Подольский</a:t>
            </a:r>
            <a:endParaRPr dirty="0"/>
          </a:p>
        </p:txBody>
      </p:sp>
      <p:sp>
        <p:nvSpPr>
          <p:cNvPr id="68" name="Линия"/>
          <p:cNvSpPr/>
          <p:nvPr/>
        </p:nvSpPr>
        <p:spPr>
          <a:xfrm>
            <a:off x="1201065" y="2214562"/>
            <a:ext cx="21506374" cy="1"/>
          </a:xfrm>
          <a:prstGeom prst="line">
            <a:avLst/>
          </a:prstGeom>
          <a:ln w="12700">
            <a:solidFill>
              <a:srgbClr val="253957"/>
            </a:solidFill>
            <a:miter lim="400000"/>
          </a:ln>
        </p:spPr>
        <p:txBody>
          <a:bodyPr lIns="71437" tIns="71437" rIns="71437" bIns="71437" anchor="ctr"/>
          <a:lstStyle/>
          <a:p>
            <a:pPr>
              <a:defRPr sz="3200"/>
            </a:pPr>
            <a:endParaRPr/>
          </a:p>
        </p:txBody>
      </p:sp>
      <p:sp>
        <p:nvSpPr>
          <p:cNvPr id="69" name="Название подразделения, лаборатории, факультета и т.д."/>
          <p:cNvSpPr txBox="1"/>
          <p:nvPr/>
        </p:nvSpPr>
        <p:spPr>
          <a:xfrm>
            <a:off x="11338744" y="942364"/>
            <a:ext cx="11366416" cy="513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ctr">
            <a:spAutoFit/>
          </a:bodyPr>
          <a:lstStyle>
            <a:lvl1pPr algn="r">
              <a:defRPr sz="2400">
                <a:solidFill>
                  <a:srgbClr val="253957"/>
                </a:solidFill>
                <a:latin typeface="+mn-lt"/>
                <a:ea typeface="+mn-ea"/>
                <a:cs typeface="+mn-cs"/>
                <a:sym typeface="Arial Narrow"/>
              </a:defRPr>
            </a:lvl1pPr>
          </a:lstStyle>
          <a:p>
            <a:r>
              <a:rPr lang="ru-RU" dirty="0"/>
              <a:t>Департамент политики и управления</a:t>
            </a:r>
            <a:endParaRPr dirty="0"/>
          </a:p>
        </p:txBody>
      </p:sp>
      <p:pic>
        <p:nvPicPr>
          <p:cNvPr id="70" name="Изображение" descr="Изображение"/>
          <p:cNvPicPr>
            <a:picLocks noChangeAspect="1"/>
          </p:cNvPicPr>
          <p:nvPr/>
        </p:nvPicPr>
        <p:blipFill>
          <a:blip r:embed="rId2"/>
          <a:stretch>
            <a:fillRect/>
          </a:stretch>
        </p:blipFill>
        <p:spPr>
          <a:xfrm>
            <a:off x="1226606" y="586180"/>
            <a:ext cx="1199579" cy="1199579"/>
          </a:xfrm>
          <a:prstGeom prst="rect">
            <a:avLst/>
          </a:prstGeom>
          <a:ln w="12700">
            <a:miter lim="400000"/>
          </a:ln>
        </p:spPr>
      </p:pic>
      <p:sp>
        <p:nvSpPr>
          <p:cNvPr id="2" name="Заголовок основного текста">
            <a:extLst>
              <a:ext uri="{FF2B5EF4-FFF2-40B4-BE49-F238E27FC236}">
                <a16:creationId xmlns="" xmlns:a16="http://schemas.microsoft.com/office/drawing/2014/main" id="{04E95A66-52BB-42D1-8429-B1166CAEB048}"/>
              </a:ext>
            </a:extLst>
          </p:cNvPr>
          <p:cNvSpPr txBox="1"/>
          <p:nvPr/>
        </p:nvSpPr>
        <p:spPr>
          <a:xfrm>
            <a:off x="11615936" y="6757193"/>
            <a:ext cx="9572552"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pPr algn="r"/>
            <a:r>
              <a:rPr lang="ru-RU" dirty="0"/>
              <a:t>Мария Ермолаева</a:t>
            </a:r>
            <a:endParaRPr dirty="0"/>
          </a:p>
        </p:txBody>
      </p:sp>
      <p:sp>
        <p:nvSpPr>
          <p:cNvPr id="3"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extLst>
              <a:ext uri="{FF2B5EF4-FFF2-40B4-BE49-F238E27FC236}">
                <a16:creationId xmlns="" xmlns:a16="http://schemas.microsoft.com/office/drawing/2014/main" id="{855C82A5-BC43-4E73-8581-D384E432FDA8}"/>
              </a:ext>
            </a:extLst>
          </p:cNvPr>
          <p:cNvSpPr txBox="1"/>
          <p:nvPr/>
        </p:nvSpPr>
        <p:spPr>
          <a:xfrm>
            <a:off x="12235676" y="8280014"/>
            <a:ext cx="10436648" cy="48426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numCol="1" spcCol="1076157"/>
          <a:lstStyle/>
          <a:p>
            <a:pPr algn="l">
              <a:spcBef>
                <a:spcPts val="2800"/>
              </a:spcBef>
              <a:defRPr sz="2800">
                <a:solidFill>
                  <a:srgbClr val="253957"/>
                </a:solidFill>
                <a:latin typeface="+mn-lt"/>
                <a:ea typeface="+mn-ea"/>
                <a:cs typeface="+mn-cs"/>
                <a:sym typeface="Arial Narrow"/>
              </a:defRPr>
            </a:pPr>
            <a:r>
              <a:rPr lang="ru-RU" dirty="0" smtClean="0"/>
              <a:t>Исследователь </a:t>
            </a:r>
            <a:r>
              <a:rPr lang="ru-RU" dirty="0"/>
              <a:t>Института прикладных политических исследований НИУ ВШЭ</a:t>
            </a:r>
          </a:p>
          <a:p>
            <a:pPr algn="l">
              <a:spcBef>
                <a:spcPts val="2800"/>
              </a:spcBef>
              <a:defRPr sz="2800">
                <a:solidFill>
                  <a:srgbClr val="253957"/>
                </a:solidFill>
                <a:latin typeface="+mn-lt"/>
                <a:ea typeface="+mn-ea"/>
                <a:cs typeface="+mn-cs"/>
                <a:sym typeface="Arial Narrow"/>
              </a:defRPr>
            </a:pPr>
            <a:r>
              <a:rPr lang="ru-RU" dirty="0"/>
              <a:t>Политтехнолог </a:t>
            </a:r>
          </a:p>
        </p:txBody>
      </p:sp>
      <p:pic>
        <p:nvPicPr>
          <p:cNvPr id="1026" name="Picture 2">
            <a:extLst>
              <a:ext uri="{FF2B5EF4-FFF2-40B4-BE49-F238E27FC236}">
                <a16:creationId xmlns="" xmlns:a16="http://schemas.microsoft.com/office/drawing/2014/main" id="{472DDD04-83F4-4588-BE3A-3D11D62F70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6606" y="4779760"/>
            <a:ext cx="3096344" cy="3096344"/>
          </a:xfrm>
          <a:prstGeom prst="rect">
            <a:avLst/>
          </a:prstGeom>
          <a:noFill/>
          <a:extLst>
            <a:ext uri="{909E8E84-426E-40DD-AFC4-6F175D3DCCD1}">
              <a14:hiddenFill xmlns:a14="http://schemas.microsoft.com/office/drawing/2010/main">
                <a:solidFill>
                  <a:srgbClr val="FFFFFF"/>
                </a:solidFill>
              </a14:hiddenFill>
            </a:ext>
          </a:extLst>
        </p:spPr>
      </p:pic>
      <p:pic>
        <p:nvPicPr>
          <p:cNvPr id="5" name="Рисунок 4" descr="Изображение выглядит как человек, внешний, здание, женщина&#10;&#10;Автоматически созданное описание">
            <a:extLst>
              <a:ext uri="{FF2B5EF4-FFF2-40B4-BE49-F238E27FC236}">
                <a16:creationId xmlns="" xmlns:a16="http://schemas.microsoft.com/office/drawing/2014/main" id="{6671C181-03A3-4F85-905F-D7A26DC1B04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235676" y="4779760"/>
            <a:ext cx="3111173" cy="3115151"/>
          </a:xfrm>
          <a:prstGeom prst="rect">
            <a:avLst/>
          </a:prstGeom>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59" name="Очень крутой заголовок…"/>
          <p:cNvSpPr txBox="1"/>
          <p:nvPr/>
        </p:nvSpPr>
        <p:spPr>
          <a:xfrm>
            <a:off x="1209449" y="2972786"/>
            <a:ext cx="16073440" cy="23132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dirty="0" smtClean="0"/>
              <a:t>Цели </a:t>
            </a:r>
            <a:r>
              <a:rPr lang="ru-RU" dirty="0" smtClean="0"/>
              <a:t>курса: чему не учат в школе?</a:t>
            </a:r>
            <a:endParaRPr dirty="0"/>
          </a:p>
          <a:p>
            <a:pPr algn="l">
              <a:defRPr sz="4200">
                <a:solidFill>
                  <a:srgbClr val="253957"/>
                </a:solidFill>
                <a:latin typeface="+mn-lt"/>
                <a:ea typeface="+mn-ea"/>
                <a:cs typeface="+mn-cs"/>
                <a:sym typeface="Arial Narrow"/>
              </a:defRPr>
            </a:pPr>
            <a:r>
              <a:rPr dirty="0"/>
              <a:t> </a:t>
            </a:r>
          </a:p>
        </p:txBody>
      </p:sp>
      <p:sp>
        <p:nvSpPr>
          <p:cNvPr id="6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1179970" y="4232645"/>
            <a:ext cx="21506374" cy="760981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marL="742950" lvl="0" indent="-742950" algn="l">
              <a:lnSpc>
                <a:spcPct val="150000"/>
              </a:lnSpc>
              <a:buFont typeface="Arial" panose="020B0604020202020204" pitchFamily="34" charset="0"/>
              <a:buChar char="•"/>
              <a:defRPr sz="2800">
                <a:solidFill>
                  <a:srgbClr val="253957"/>
                </a:solidFill>
                <a:latin typeface="+mn-lt"/>
                <a:ea typeface="+mn-ea"/>
                <a:cs typeface="+mn-cs"/>
                <a:sym typeface="Arial Narrow"/>
              </a:defRPr>
            </a:pPr>
            <a:r>
              <a:rPr lang="ru-RU" sz="3600" dirty="0">
                <a:solidFill>
                  <a:srgbClr val="253957"/>
                </a:solidFill>
                <a:latin typeface="+mn-lt"/>
                <a:ea typeface="+mn-ea"/>
                <a:cs typeface="+mn-cs"/>
              </a:rPr>
              <a:t>Сформировать у студентов навыки управления собственным развитием</a:t>
            </a:r>
          </a:p>
          <a:p>
            <a:pPr marL="742950" lvl="0" indent="-742950" algn="l">
              <a:lnSpc>
                <a:spcPct val="150000"/>
              </a:lnSpc>
              <a:buFont typeface="Arial" panose="020B0604020202020204" pitchFamily="34" charset="0"/>
              <a:buChar char="•"/>
              <a:defRPr sz="2800">
                <a:solidFill>
                  <a:srgbClr val="253957"/>
                </a:solidFill>
                <a:latin typeface="+mn-lt"/>
                <a:ea typeface="+mn-ea"/>
                <a:cs typeface="+mn-cs"/>
                <a:sym typeface="Arial Narrow"/>
              </a:defRPr>
            </a:pPr>
            <a:r>
              <a:rPr lang="ru-RU" sz="3600" dirty="0">
                <a:solidFill>
                  <a:srgbClr val="253957"/>
                </a:solidFill>
                <a:latin typeface="+mn-lt"/>
                <a:ea typeface="+mn-ea"/>
                <a:cs typeface="+mn-cs"/>
              </a:rPr>
              <a:t>Познакомить студентов с инструментами развития своих </a:t>
            </a:r>
            <a:r>
              <a:rPr lang="ru-RU" sz="3600" dirty="0" err="1">
                <a:solidFill>
                  <a:srgbClr val="253957"/>
                </a:solidFill>
                <a:latin typeface="+mn-lt"/>
                <a:ea typeface="+mn-ea"/>
                <a:cs typeface="+mn-cs"/>
              </a:rPr>
              <a:t>некогнитивных</a:t>
            </a:r>
            <a:r>
              <a:rPr lang="ru-RU" sz="3600" dirty="0">
                <a:solidFill>
                  <a:srgbClr val="253957"/>
                </a:solidFill>
                <a:latin typeface="+mn-lt"/>
                <a:ea typeface="+mn-ea"/>
                <a:cs typeface="+mn-cs"/>
              </a:rPr>
              <a:t> компетенций</a:t>
            </a:r>
          </a:p>
          <a:p>
            <a:pPr marL="742950" indent="-742950" algn="l">
              <a:lnSpc>
                <a:spcPct val="150000"/>
              </a:lnSpc>
              <a:buFont typeface="Arial" panose="020B0604020202020204" pitchFamily="34" charset="0"/>
              <a:buChar char="•"/>
              <a:defRPr sz="2800">
                <a:solidFill>
                  <a:srgbClr val="253957"/>
                </a:solidFill>
                <a:latin typeface="+mn-lt"/>
                <a:ea typeface="+mn-ea"/>
                <a:cs typeface="+mn-cs"/>
                <a:sym typeface="Arial Narrow"/>
              </a:defRPr>
            </a:pPr>
            <a:r>
              <a:rPr lang="ru-RU" sz="3600" dirty="0" smtClean="0">
                <a:solidFill>
                  <a:srgbClr val="253957"/>
                </a:solidFill>
                <a:latin typeface="+mn-lt"/>
                <a:ea typeface="+mn-ea"/>
                <a:cs typeface="+mn-cs"/>
              </a:rPr>
              <a:t>Развить у студентов </a:t>
            </a:r>
            <a:r>
              <a:rPr lang="ru-RU" sz="3600" dirty="0">
                <a:solidFill>
                  <a:srgbClr val="253957"/>
                </a:solidFill>
                <a:latin typeface="+mn-lt"/>
                <a:ea typeface="+mn-ea"/>
                <a:cs typeface="+mn-cs"/>
              </a:rPr>
              <a:t>практические навыки </a:t>
            </a:r>
            <a:r>
              <a:rPr lang="ru-RU" sz="3600" dirty="0" smtClean="0">
                <a:solidFill>
                  <a:srgbClr val="253957"/>
                </a:solidFill>
                <a:latin typeface="+mn-lt"/>
                <a:ea typeface="+mn-ea"/>
                <a:cs typeface="+mn-cs"/>
              </a:rPr>
              <a:t>личной эффективности</a:t>
            </a:r>
            <a:r>
              <a:rPr lang="ru-RU" sz="3600" dirty="0"/>
              <a:t>	</a:t>
            </a:r>
          </a:p>
        </p:txBody>
      </p:sp>
      <p:sp>
        <p:nvSpPr>
          <p:cNvPr id="62" name="Название подразделения, лаборатории, факультета и т.д."/>
          <p:cNvSpPr txBox="1"/>
          <p:nvPr/>
        </p:nvSpPr>
        <p:spPr>
          <a:xfrm>
            <a:off x="11338744" y="942364"/>
            <a:ext cx="11366416" cy="513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ctr">
            <a:spAutoFit/>
          </a:bodyPr>
          <a:lstStyle>
            <a:lvl1pPr algn="r">
              <a:defRPr sz="2400">
                <a:solidFill>
                  <a:srgbClr val="253957"/>
                </a:solidFill>
                <a:latin typeface="+mn-lt"/>
                <a:ea typeface="+mn-ea"/>
                <a:cs typeface="+mn-cs"/>
                <a:sym typeface="Arial Narrow"/>
              </a:defRPr>
            </a:lvl1pPr>
          </a:lstStyle>
          <a:p>
            <a:r>
              <a:rPr lang="ru-RU" dirty="0"/>
              <a:t>Департамент политики и управления</a:t>
            </a:r>
            <a:endParaRPr dirty="0"/>
          </a:p>
        </p:txBody>
      </p:sp>
      <p:pic>
        <p:nvPicPr>
          <p:cNvPr id="63" name="Изображение" descr="Изображение"/>
          <p:cNvPicPr>
            <a:picLocks noChangeAspect="1"/>
          </p:cNvPicPr>
          <p:nvPr/>
        </p:nvPicPr>
        <p:blipFill>
          <a:blip r:embed="rId2"/>
          <a:stretch>
            <a:fillRect/>
          </a:stretch>
        </p:blipFill>
        <p:spPr>
          <a:xfrm>
            <a:off x="1226606" y="586180"/>
            <a:ext cx="1199579" cy="1199579"/>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59" name="Очень крутой заголовок…"/>
          <p:cNvSpPr txBox="1"/>
          <p:nvPr/>
        </p:nvSpPr>
        <p:spPr>
          <a:xfrm>
            <a:off x="1209448" y="2972786"/>
            <a:ext cx="22143791" cy="23132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dirty="0"/>
              <a:t>Структура </a:t>
            </a:r>
            <a:r>
              <a:rPr lang="ru-RU" dirty="0" smtClean="0"/>
              <a:t>курса: развитие </a:t>
            </a:r>
            <a:r>
              <a:rPr lang="ru-RU" dirty="0" err="1" smtClean="0"/>
              <a:t>некогнитивных</a:t>
            </a:r>
            <a:r>
              <a:rPr lang="ru-RU" dirty="0" smtClean="0"/>
              <a:t> компетенций</a:t>
            </a:r>
            <a:endParaRPr dirty="0"/>
          </a:p>
          <a:p>
            <a:pPr algn="l">
              <a:defRPr sz="4200">
                <a:solidFill>
                  <a:srgbClr val="253957"/>
                </a:solidFill>
                <a:latin typeface="+mn-lt"/>
                <a:ea typeface="+mn-ea"/>
                <a:cs typeface="+mn-cs"/>
                <a:sym typeface="Arial Narrow"/>
              </a:defRPr>
            </a:pPr>
            <a:r>
              <a:rPr dirty="0"/>
              <a:t> </a:t>
            </a:r>
          </a:p>
        </p:txBody>
      </p:sp>
      <p:sp>
        <p:nvSpPr>
          <p:cNvPr id="6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1195275" y="5286013"/>
            <a:ext cx="21506374" cy="760981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marL="742950" indent="-742950" algn="l">
              <a:lnSpc>
                <a:spcPct val="150000"/>
              </a:lnSpc>
              <a:buAutoNum type="arabicPlain"/>
              <a:defRPr sz="2800">
                <a:solidFill>
                  <a:srgbClr val="253957"/>
                </a:solidFill>
                <a:latin typeface="+mn-lt"/>
                <a:ea typeface="+mn-ea"/>
                <a:cs typeface="+mn-cs"/>
                <a:sym typeface="Arial Narrow"/>
              </a:defRPr>
            </a:pPr>
            <a:r>
              <a:rPr lang="ru-RU" sz="3600" dirty="0"/>
              <a:t>Современная коммуникативная компетентность</a:t>
            </a:r>
          </a:p>
          <a:p>
            <a:pPr marL="742950" indent="-742950" algn="l">
              <a:lnSpc>
                <a:spcPct val="150000"/>
              </a:lnSpc>
              <a:buAutoNum type="arabicPlain" startAt="2"/>
              <a:defRPr sz="2800">
                <a:solidFill>
                  <a:srgbClr val="253957"/>
                </a:solidFill>
                <a:latin typeface="+mn-lt"/>
                <a:ea typeface="+mn-ea"/>
                <a:cs typeface="+mn-cs"/>
                <a:sym typeface="Arial Narrow"/>
              </a:defRPr>
            </a:pPr>
            <a:r>
              <a:rPr lang="ru-RU" sz="3600" dirty="0"/>
              <a:t>Личностные факторы коммуникации	</a:t>
            </a:r>
          </a:p>
          <a:p>
            <a:pPr marL="742950" indent="-742950" algn="l">
              <a:lnSpc>
                <a:spcPct val="150000"/>
              </a:lnSpc>
              <a:buAutoNum type="arabicPlain" startAt="3"/>
              <a:defRPr sz="2800">
                <a:solidFill>
                  <a:srgbClr val="253957"/>
                </a:solidFill>
                <a:latin typeface="+mn-lt"/>
                <a:ea typeface="+mn-ea"/>
                <a:cs typeface="+mn-cs"/>
                <a:sym typeface="Arial Narrow"/>
              </a:defRPr>
            </a:pPr>
            <a:r>
              <a:rPr lang="ru-RU" sz="3600" dirty="0"/>
              <a:t>Личная эффективность в </a:t>
            </a:r>
            <a:r>
              <a:rPr lang="ru-RU" sz="3600" dirty="0" smtClean="0"/>
              <a:t>команде</a:t>
            </a:r>
            <a:r>
              <a:rPr lang="ru-RU" sz="3600" dirty="0"/>
              <a:t>	</a:t>
            </a:r>
          </a:p>
          <a:p>
            <a:pPr marL="742950" indent="-742950" algn="l">
              <a:lnSpc>
                <a:spcPct val="150000"/>
              </a:lnSpc>
              <a:buAutoNum type="arabicPlain" startAt="4"/>
              <a:defRPr sz="2800">
                <a:solidFill>
                  <a:srgbClr val="253957"/>
                </a:solidFill>
                <a:latin typeface="+mn-lt"/>
                <a:ea typeface="+mn-ea"/>
                <a:cs typeface="+mn-cs"/>
                <a:sym typeface="Arial Narrow"/>
              </a:defRPr>
            </a:pPr>
            <a:r>
              <a:rPr lang="ru-RU" sz="3600" dirty="0"/>
              <a:t>Типологии лидерства	</a:t>
            </a:r>
          </a:p>
          <a:p>
            <a:pPr marL="742950" indent="-742950" algn="l">
              <a:lnSpc>
                <a:spcPct val="150000"/>
              </a:lnSpc>
              <a:buAutoNum type="arabicPlain" startAt="5"/>
              <a:defRPr sz="2800">
                <a:solidFill>
                  <a:srgbClr val="253957"/>
                </a:solidFill>
                <a:latin typeface="+mn-lt"/>
                <a:ea typeface="+mn-ea"/>
                <a:cs typeface="+mn-cs"/>
                <a:sym typeface="Arial Narrow"/>
              </a:defRPr>
            </a:pPr>
            <a:r>
              <a:rPr lang="ru-RU" sz="3600" dirty="0"/>
              <a:t>Формирование собственного положительного образа при межличностном общении и в рамках публичных коммуникаций (личный брендинг) </a:t>
            </a:r>
          </a:p>
          <a:p>
            <a:pPr marL="742950" indent="-742950" algn="l">
              <a:lnSpc>
                <a:spcPct val="150000"/>
              </a:lnSpc>
              <a:buAutoNum type="arabicPlain" startAt="6"/>
              <a:defRPr sz="2800">
                <a:solidFill>
                  <a:srgbClr val="253957"/>
                </a:solidFill>
                <a:latin typeface="+mn-lt"/>
                <a:ea typeface="+mn-ea"/>
                <a:cs typeface="+mn-cs"/>
                <a:sym typeface="Arial Narrow"/>
              </a:defRPr>
            </a:pPr>
            <a:r>
              <a:rPr lang="ru-RU" sz="3600" dirty="0"/>
              <a:t>Коммуникационные паттерны 	</a:t>
            </a:r>
          </a:p>
          <a:p>
            <a:pPr marL="742950" indent="-742950" algn="l">
              <a:lnSpc>
                <a:spcPct val="150000"/>
              </a:lnSpc>
              <a:buAutoNum type="arabicPlain" startAt="7"/>
              <a:defRPr sz="2800">
                <a:solidFill>
                  <a:srgbClr val="253957"/>
                </a:solidFill>
                <a:latin typeface="+mn-lt"/>
                <a:ea typeface="+mn-ea"/>
                <a:cs typeface="+mn-cs"/>
                <a:sym typeface="Arial Narrow"/>
              </a:defRPr>
            </a:pPr>
            <a:r>
              <a:rPr lang="ru-RU" sz="3600" dirty="0"/>
              <a:t>Переговоры 	</a:t>
            </a:r>
          </a:p>
          <a:p>
            <a:pPr marL="742950" indent="-742950" algn="l">
              <a:lnSpc>
                <a:spcPct val="150000"/>
              </a:lnSpc>
              <a:buAutoNum type="arabicPlain" startAt="8"/>
              <a:defRPr sz="2800">
                <a:solidFill>
                  <a:srgbClr val="253957"/>
                </a:solidFill>
                <a:latin typeface="+mn-lt"/>
                <a:ea typeface="+mn-ea"/>
                <a:cs typeface="+mn-cs"/>
                <a:sym typeface="Arial Narrow"/>
              </a:defRPr>
            </a:pPr>
            <a:r>
              <a:rPr lang="ru-RU" sz="3600" dirty="0"/>
              <a:t>Инструменты развития коммуникативных компетенций	</a:t>
            </a:r>
          </a:p>
          <a:p>
            <a:pPr algn="l">
              <a:lnSpc>
                <a:spcPct val="150000"/>
              </a:lnSpc>
              <a:defRPr sz="2800">
                <a:solidFill>
                  <a:srgbClr val="253957"/>
                </a:solidFill>
                <a:latin typeface="+mn-lt"/>
                <a:ea typeface="+mn-ea"/>
                <a:cs typeface="+mn-cs"/>
                <a:sym typeface="Arial Narrow"/>
              </a:defRPr>
            </a:pPr>
            <a:endParaRPr lang="ru-RU" sz="3600" dirty="0"/>
          </a:p>
          <a:p>
            <a:pPr algn="l">
              <a:lnSpc>
                <a:spcPct val="150000"/>
              </a:lnSpc>
              <a:defRPr sz="2800">
                <a:solidFill>
                  <a:srgbClr val="253957"/>
                </a:solidFill>
                <a:latin typeface="+mn-lt"/>
                <a:ea typeface="+mn-ea"/>
                <a:cs typeface="+mn-cs"/>
                <a:sym typeface="Arial Narrow"/>
              </a:defRPr>
            </a:pPr>
            <a:r>
              <a:rPr lang="ru-RU" sz="3600" dirty="0"/>
              <a:t> 	</a:t>
            </a:r>
          </a:p>
        </p:txBody>
      </p:sp>
      <p:sp>
        <p:nvSpPr>
          <p:cNvPr id="62" name="Название подразделения, лаборатории, факультета и т.д."/>
          <p:cNvSpPr txBox="1"/>
          <p:nvPr/>
        </p:nvSpPr>
        <p:spPr>
          <a:xfrm>
            <a:off x="11338744" y="942364"/>
            <a:ext cx="11366416" cy="513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ctr">
            <a:spAutoFit/>
          </a:bodyPr>
          <a:lstStyle>
            <a:lvl1pPr algn="r">
              <a:defRPr sz="2400">
                <a:solidFill>
                  <a:srgbClr val="253957"/>
                </a:solidFill>
                <a:latin typeface="+mn-lt"/>
                <a:ea typeface="+mn-ea"/>
                <a:cs typeface="+mn-cs"/>
                <a:sym typeface="Arial Narrow"/>
              </a:defRPr>
            </a:lvl1pPr>
          </a:lstStyle>
          <a:p>
            <a:r>
              <a:rPr lang="ru-RU" dirty="0"/>
              <a:t>Департамент политики и управления</a:t>
            </a:r>
            <a:endParaRPr dirty="0"/>
          </a:p>
        </p:txBody>
      </p:sp>
      <p:pic>
        <p:nvPicPr>
          <p:cNvPr id="63" name="Изображение" descr="Изображение"/>
          <p:cNvPicPr>
            <a:picLocks noChangeAspect="1"/>
          </p:cNvPicPr>
          <p:nvPr/>
        </p:nvPicPr>
        <p:blipFill>
          <a:blip r:embed="rId2"/>
          <a:stretch>
            <a:fillRect/>
          </a:stretch>
        </p:blipFill>
        <p:spPr>
          <a:xfrm>
            <a:off x="1226606" y="586180"/>
            <a:ext cx="1199579" cy="1199579"/>
          </a:xfrm>
          <a:prstGeom prst="rect">
            <a:avLst/>
          </a:prstGeom>
          <a:ln w="12700">
            <a:miter lim="400000"/>
          </a:ln>
        </p:spPr>
      </p:pic>
    </p:spTree>
    <p:extLst>
      <p:ext uri="{BB962C8B-B14F-4D97-AF65-F5344CB8AC3E}">
        <p14:creationId xmlns:p14="http://schemas.microsoft.com/office/powerpoint/2010/main" val="3677187853"/>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1201065" y="4985792"/>
            <a:ext cx="21523142" cy="48426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algn="l">
              <a:spcBef>
                <a:spcPts val="2800"/>
              </a:spcBef>
              <a:buSzPct val="100000"/>
              <a:defRPr sz="2800">
                <a:solidFill>
                  <a:srgbClr val="253957"/>
                </a:solidFill>
                <a:latin typeface="+mn-lt"/>
                <a:ea typeface="+mn-ea"/>
                <a:cs typeface="+mn-cs"/>
                <a:sym typeface="Arial Narrow"/>
              </a:defRPr>
            </a:pPr>
            <a:r>
              <a:rPr lang="ru-RU" sz="3600" b="1" dirty="0" err="1"/>
              <a:t>Оитог</a:t>
            </a:r>
            <a:r>
              <a:rPr lang="ru-RU" sz="3600" b="1" dirty="0"/>
              <a:t> = n1*</a:t>
            </a:r>
            <a:r>
              <a:rPr lang="ru-RU" sz="3600" b="1" dirty="0" err="1"/>
              <a:t>Опроект</a:t>
            </a:r>
            <a:r>
              <a:rPr lang="ru-RU" sz="3600" b="1" dirty="0"/>
              <a:t> + n2*</a:t>
            </a:r>
            <a:r>
              <a:rPr lang="ru-RU" sz="3600" b="1" dirty="0" err="1"/>
              <a:t>Онакоп</a:t>
            </a:r>
            <a:r>
              <a:rPr lang="ru-RU" sz="3600" dirty="0"/>
              <a:t>, где n1 = 0,6, n2 = 0,4.</a:t>
            </a:r>
          </a:p>
          <a:p>
            <a:pPr algn="l">
              <a:spcBef>
                <a:spcPts val="2800"/>
              </a:spcBef>
              <a:buSzPct val="100000"/>
              <a:defRPr sz="2800">
                <a:solidFill>
                  <a:srgbClr val="253957"/>
                </a:solidFill>
                <a:latin typeface="+mn-lt"/>
                <a:ea typeface="+mn-ea"/>
                <a:cs typeface="+mn-cs"/>
                <a:sym typeface="Arial Narrow"/>
              </a:defRPr>
            </a:pPr>
            <a:r>
              <a:rPr lang="ru-RU" sz="3600" b="1" dirty="0" err="1"/>
              <a:t>Онакоп</a:t>
            </a:r>
            <a:r>
              <a:rPr lang="ru-RU" sz="3600" b="1" dirty="0"/>
              <a:t> = n1*</a:t>
            </a:r>
            <a:r>
              <a:rPr lang="ru-RU" sz="3600" b="1" dirty="0" err="1"/>
              <a:t>Оауд</a:t>
            </a:r>
            <a:r>
              <a:rPr lang="ru-RU" sz="3600" b="1" dirty="0"/>
              <a:t> + n2*</a:t>
            </a:r>
            <a:r>
              <a:rPr lang="ru-RU" sz="3600" b="1" dirty="0" err="1"/>
              <a:t>Одз</a:t>
            </a:r>
            <a:r>
              <a:rPr lang="ru-RU" sz="3600" dirty="0"/>
              <a:t>, где n1 = 0,3, n2 = 0,7.</a:t>
            </a:r>
          </a:p>
          <a:p>
            <a:pPr algn="l">
              <a:spcBef>
                <a:spcPts val="2800"/>
              </a:spcBef>
              <a:buSzPct val="100000"/>
              <a:defRPr sz="2800">
                <a:solidFill>
                  <a:srgbClr val="253957"/>
                </a:solidFill>
                <a:latin typeface="+mn-lt"/>
                <a:ea typeface="+mn-ea"/>
                <a:cs typeface="+mn-cs"/>
                <a:sym typeface="Arial Narrow"/>
              </a:defRPr>
            </a:pPr>
            <a:r>
              <a:rPr lang="ru-RU" sz="3600" dirty="0"/>
              <a:t>Накопительная оценка (</a:t>
            </a:r>
            <a:r>
              <a:rPr lang="ru-RU" sz="3600" b="1" dirty="0" err="1"/>
              <a:t>Онакоп</a:t>
            </a:r>
            <a:r>
              <a:rPr lang="ru-RU" sz="3600" dirty="0"/>
              <a:t>) формируется из средней оценки за активность на занятиях (</a:t>
            </a:r>
            <a:r>
              <a:rPr lang="ru-RU" sz="3600" b="1" dirty="0" err="1"/>
              <a:t>Оауд</a:t>
            </a:r>
            <a:r>
              <a:rPr lang="ru-RU" sz="3600" dirty="0"/>
              <a:t>) и средней оценки за домашние задания (</a:t>
            </a:r>
            <a:r>
              <a:rPr lang="ru-RU" sz="3600" b="1" dirty="0" err="1"/>
              <a:t>Одз</a:t>
            </a:r>
            <a:r>
              <a:rPr lang="ru-RU" sz="3600" dirty="0"/>
              <a:t>)</a:t>
            </a:r>
          </a:p>
          <a:p>
            <a:pPr algn="l">
              <a:spcBef>
                <a:spcPts val="2800"/>
              </a:spcBef>
              <a:buSzPct val="100000"/>
              <a:defRPr sz="2800">
                <a:solidFill>
                  <a:srgbClr val="253957"/>
                </a:solidFill>
                <a:latin typeface="+mn-lt"/>
                <a:ea typeface="+mn-ea"/>
                <a:cs typeface="+mn-cs"/>
                <a:sym typeface="Arial Narrow"/>
              </a:defRPr>
            </a:pPr>
            <a:r>
              <a:rPr lang="ru-RU" sz="3600" dirty="0"/>
              <a:t>В качестве итоговой работы по курсу будет предложено представить проект (</a:t>
            </a:r>
            <a:r>
              <a:rPr lang="ru-RU" sz="3600" b="1" dirty="0" err="1"/>
              <a:t>Опроект</a:t>
            </a:r>
            <a:r>
              <a:rPr lang="ru-RU" sz="3600" dirty="0"/>
              <a:t>)</a:t>
            </a:r>
          </a:p>
        </p:txBody>
      </p:sp>
      <p:sp>
        <p:nvSpPr>
          <p:cNvPr id="73" name="Очень крутой заголовок…"/>
          <p:cNvSpPr txBox="1"/>
          <p:nvPr/>
        </p:nvSpPr>
        <p:spPr>
          <a:xfrm>
            <a:off x="1115664" y="2972786"/>
            <a:ext cx="21506374" cy="23132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dirty="0"/>
              <a:t>Система оценивания</a:t>
            </a:r>
            <a:endParaRPr dirty="0"/>
          </a:p>
        </p:txBody>
      </p:sp>
      <p:sp>
        <p:nvSpPr>
          <p:cNvPr id="75" name="Линия"/>
          <p:cNvSpPr/>
          <p:nvPr/>
        </p:nvSpPr>
        <p:spPr>
          <a:xfrm>
            <a:off x="1201065" y="2214562"/>
            <a:ext cx="21506374" cy="1"/>
          </a:xfrm>
          <a:prstGeom prst="line">
            <a:avLst/>
          </a:prstGeom>
          <a:ln w="12700">
            <a:solidFill>
              <a:srgbClr val="253957"/>
            </a:solidFill>
            <a:miter lim="400000"/>
          </a:ln>
        </p:spPr>
        <p:txBody>
          <a:bodyPr lIns="71437" tIns="71437" rIns="71437" bIns="71437" anchor="ctr"/>
          <a:lstStyle/>
          <a:p>
            <a:pPr>
              <a:defRPr sz="3200"/>
            </a:pPr>
            <a:endParaRPr/>
          </a:p>
        </p:txBody>
      </p:sp>
      <p:sp>
        <p:nvSpPr>
          <p:cNvPr id="76" name="Название подразделения, лаборатории, факультета и т.д."/>
          <p:cNvSpPr txBox="1"/>
          <p:nvPr/>
        </p:nvSpPr>
        <p:spPr>
          <a:xfrm>
            <a:off x="11338744" y="942364"/>
            <a:ext cx="11366416" cy="513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ctr">
            <a:spAutoFit/>
          </a:bodyPr>
          <a:lstStyle>
            <a:lvl1pPr algn="r">
              <a:defRPr sz="2400">
                <a:solidFill>
                  <a:srgbClr val="253957"/>
                </a:solidFill>
                <a:latin typeface="+mn-lt"/>
                <a:ea typeface="+mn-ea"/>
                <a:cs typeface="+mn-cs"/>
                <a:sym typeface="Arial Narrow"/>
              </a:defRPr>
            </a:lvl1pPr>
          </a:lstStyle>
          <a:p>
            <a:r>
              <a:rPr lang="ru-RU" dirty="0"/>
              <a:t>Департамент политики и управления</a:t>
            </a:r>
            <a:endParaRPr dirty="0"/>
          </a:p>
        </p:txBody>
      </p:sp>
      <p:pic>
        <p:nvPicPr>
          <p:cNvPr id="77" name="Изображение" descr="Изображение"/>
          <p:cNvPicPr>
            <a:picLocks noChangeAspect="1"/>
          </p:cNvPicPr>
          <p:nvPr/>
        </p:nvPicPr>
        <p:blipFill>
          <a:blip r:embed="rId2"/>
          <a:stretch>
            <a:fillRect/>
          </a:stretch>
        </p:blipFill>
        <p:spPr>
          <a:xfrm>
            <a:off x="1226606" y="586180"/>
            <a:ext cx="1199579" cy="1199579"/>
          </a:xfrm>
          <a:prstGeom prst="rect">
            <a:avLst/>
          </a:prstGeom>
          <a:ln w="12700">
            <a:miter lim="400000"/>
          </a:ln>
        </p:spPr>
      </p:pic>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1246403" y="5561856"/>
            <a:ext cx="21506375" cy="48426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marL="304800" indent="-304800" algn="l">
              <a:spcBef>
                <a:spcPts val="2800"/>
              </a:spcBef>
              <a:buSzPct val="100000"/>
              <a:buChar char="•"/>
              <a:defRPr sz="2800">
                <a:solidFill>
                  <a:srgbClr val="253957"/>
                </a:solidFill>
                <a:latin typeface="+mn-lt"/>
                <a:ea typeface="+mn-ea"/>
                <a:cs typeface="+mn-cs"/>
                <a:sym typeface="Arial Narrow"/>
              </a:defRPr>
            </a:pPr>
            <a:r>
              <a:rPr lang="ru-RU" sz="4000" dirty="0"/>
              <a:t>Как выстроить коммуникации при межличностном общении наиболее эффективным образом</a:t>
            </a:r>
          </a:p>
          <a:p>
            <a:pPr marL="304800" indent="-304800" algn="l">
              <a:spcBef>
                <a:spcPts val="2800"/>
              </a:spcBef>
              <a:buSzPct val="100000"/>
              <a:buChar char="•"/>
              <a:defRPr sz="2800">
                <a:solidFill>
                  <a:srgbClr val="253957"/>
                </a:solidFill>
                <a:latin typeface="+mn-lt"/>
                <a:ea typeface="+mn-ea"/>
                <a:cs typeface="+mn-cs"/>
                <a:sym typeface="Arial Narrow"/>
              </a:defRPr>
            </a:pPr>
            <a:r>
              <a:rPr lang="ru-RU" sz="4000" dirty="0"/>
              <a:t>Факторы личной эффективности в коллективе, в </a:t>
            </a:r>
            <a:r>
              <a:rPr lang="ru-RU" sz="4000" dirty="0" smtClean="0"/>
              <a:t>команде</a:t>
            </a:r>
          </a:p>
          <a:p>
            <a:pPr marL="304800" indent="-304800" algn="l">
              <a:spcBef>
                <a:spcPts val="2800"/>
              </a:spcBef>
              <a:buSzPct val="100000"/>
              <a:buChar char="•"/>
              <a:defRPr sz="2800">
                <a:solidFill>
                  <a:srgbClr val="253957"/>
                </a:solidFill>
                <a:latin typeface="+mn-lt"/>
                <a:ea typeface="+mn-ea"/>
                <a:cs typeface="+mn-cs"/>
                <a:sym typeface="Arial Narrow"/>
              </a:defRPr>
            </a:pPr>
            <a:r>
              <a:rPr lang="ru-RU" sz="4000" dirty="0" smtClean="0"/>
              <a:t>Осознание </a:t>
            </a:r>
            <a:r>
              <a:rPr lang="ru-RU" sz="4000" dirty="0"/>
              <a:t>своих целей коммуникации, способы их </a:t>
            </a:r>
            <a:r>
              <a:rPr lang="ru-RU" sz="4000" dirty="0" smtClean="0"/>
              <a:t>достижения</a:t>
            </a:r>
            <a:endParaRPr lang="ru-RU" sz="4000" dirty="0"/>
          </a:p>
          <a:p>
            <a:pPr marL="304800" indent="-304800" algn="l">
              <a:spcBef>
                <a:spcPts val="2800"/>
              </a:spcBef>
              <a:buSzPct val="100000"/>
              <a:buChar char="•"/>
              <a:defRPr sz="2800">
                <a:solidFill>
                  <a:srgbClr val="253957"/>
                </a:solidFill>
                <a:latin typeface="+mn-lt"/>
                <a:ea typeface="+mn-ea"/>
                <a:cs typeface="+mn-cs"/>
                <a:sym typeface="Arial Narrow"/>
              </a:defRPr>
            </a:pPr>
            <a:r>
              <a:rPr lang="ru-RU" sz="4000" dirty="0"/>
              <a:t>Практические инструменты эффективной коммуникации и влияния </a:t>
            </a:r>
          </a:p>
          <a:p>
            <a:pPr marL="304800" indent="-304800" algn="l">
              <a:spcBef>
                <a:spcPts val="2800"/>
              </a:spcBef>
              <a:buSzPct val="100000"/>
              <a:buChar char="•"/>
              <a:defRPr sz="2800">
                <a:solidFill>
                  <a:srgbClr val="253957"/>
                </a:solidFill>
                <a:latin typeface="+mn-lt"/>
                <a:ea typeface="+mn-ea"/>
                <a:cs typeface="+mn-cs"/>
                <a:sym typeface="Arial Narrow"/>
              </a:defRPr>
            </a:pPr>
            <a:r>
              <a:rPr lang="ru-RU" sz="4000" dirty="0"/>
              <a:t>Моделирование и решение различных коммуникативных ситуаций </a:t>
            </a:r>
            <a:endParaRPr sz="4000" dirty="0"/>
          </a:p>
        </p:txBody>
      </p:sp>
      <p:sp>
        <p:nvSpPr>
          <p:cNvPr id="87" name="Очень крутой заголовок…"/>
          <p:cNvSpPr txBox="1"/>
          <p:nvPr/>
        </p:nvSpPr>
        <p:spPr>
          <a:xfrm>
            <a:off x="1209449" y="2972786"/>
            <a:ext cx="21489608" cy="23132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dirty="0"/>
              <a:t>Что влияет на </a:t>
            </a:r>
            <a:r>
              <a:rPr lang="ru-RU" dirty="0" smtClean="0"/>
              <a:t>личную эффективность</a:t>
            </a:r>
            <a:endParaRPr dirty="0"/>
          </a:p>
        </p:txBody>
      </p:sp>
      <p:sp>
        <p:nvSpPr>
          <p:cNvPr id="89" name="Линия"/>
          <p:cNvSpPr/>
          <p:nvPr/>
        </p:nvSpPr>
        <p:spPr>
          <a:xfrm>
            <a:off x="1201065" y="2214562"/>
            <a:ext cx="21506374" cy="1"/>
          </a:xfrm>
          <a:prstGeom prst="line">
            <a:avLst/>
          </a:prstGeom>
          <a:ln w="12700">
            <a:solidFill>
              <a:srgbClr val="253957"/>
            </a:solidFill>
            <a:miter lim="400000"/>
          </a:ln>
        </p:spPr>
        <p:txBody>
          <a:bodyPr lIns="71437" tIns="71437" rIns="71437" bIns="71437" anchor="ctr"/>
          <a:lstStyle/>
          <a:p>
            <a:pPr>
              <a:defRPr sz="3200"/>
            </a:pPr>
            <a:endParaRPr/>
          </a:p>
        </p:txBody>
      </p:sp>
      <p:sp>
        <p:nvSpPr>
          <p:cNvPr id="90" name="Название подразделения, лаборатории, факультета и т.д."/>
          <p:cNvSpPr txBox="1"/>
          <p:nvPr/>
        </p:nvSpPr>
        <p:spPr>
          <a:xfrm>
            <a:off x="11338744" y="942364"/>
            <a:ext cx="11366416" cy="513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ctr">
            <a:spAutoFit/>
          </a:bodyPr>
          <a:lstStyle>
            <a:lvl1pPr algn="r">
              <a:defRPr sz="2400">
                <a:solidFill>
                  <a:srgbClr val="253957"/>
                </a:solidFill>
                <a:latin typeface="+mn-lt"/>
                <a:ea typeface="+mn-ea"/>
                <a:cs typeface="+mn-cs"/>
                <a:sym typeface="Arial Narrow"/>
              </a:defRPr>
            </a:lvl1pPr>
          </a:lstStyle>
          <a:p>
            <a:r>
              <a:rPr lang="ru-RU" dirty="0"/>
              <a:t>Департамент политики и управления</a:t>
            </a:r>
          </a:p>
        </p:txBody>
      </p:sp>
      <p:pic>
        <p:nvPicPr>
          <p:cNvPr id="91" name="Изображение" descr="Изображение"/>
          <p:cNvPicPr>
            <a:picLocks noChangeAspect="1"/>
          </p:cNvPicPr>
          <p:nvPr/>
        </p:nvPicPr>
        <p:blipFill>
          <a:blip r:embed="rId2"/>
          <a:stretch>
            <a:fillRect/>
          </a:stretch>
        </p:blipFill>
        <p:spPr>
          <a:xfrm>
            <a:off x="1226606" y="586180"/>
            <a:ext cx="1199579" cy="1199579"/>
          </a:xfrm>
          <a:prstGeom prst="rect">
            <a:avLst/>
          </a:prstGeom>
          <a:ln w="12700">
            <a:miter lim="400000"/>
          </a:ln>
        </p:spPr>
      </p:pic>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1201065" y="6044236"/>
            <a:ext cx="21506375" cy="48426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marL="304800" indent="-304800" algn="l">
              <a:spcBef>
                <a:spcPts val="2800"/>
              </a:spcBef>
              <a:buSzPct val="100000"/>
              <a:buChar char="•"/>
              <a:defRPr sz="2800">
                <a:solidFill>
                  <a:srgbClr val="253957"/>
                </a:solidFill>
                <a:latin typeface="+mn-lt"/>
                <a:ea typeface="+mn-ea"/>
                <a:cs typeface="+mn-cs"/>
                <a:sym typeface="Arial Narrow"/>
              </a:defRPr>
            </a:pPr>
            <a:r>
              <a:rPr lang="ru-RU" sz="4000" dirty="0"/>
              <a:t>Качества и компетенции лидера</a:t>
            </a:r>
          </a:p>
          <a:p>
            <a:pPr marL="304800" indent="-304800" algn="l">
              <a:spcBef>
                <a:spcPts val="2800"/>
              </a:spcBef>
              <a:buSzPct val="100000"/>
              <a:buChar char="•"/>
              <a:defRPr sz="2800">
                <a:solidFill>
                  <a:srgbClr val="253957"/>
                </a:solidFill>
                <a:latin typeface="+mn-lt"/>
                <a:ea typeface="+mn-ea"/>
                <a:cs typeface="+mn-cs"/>
                <a:sym typeface="Arial Narrow"/>
              </a:defRPr>
            </a:pPr>
            <a:r>
              <a:rPr lang="ru-RU" sz="4000" dirty="0"/>
              <a:t>Позиционирование себя как лидера</a:t>
            </a:r>
          </a:p>
          <a:p>
            <a:pPr marL="304800" indent="-304800" algn="l">
              <a:spcBef>
                <a:spcPts val="2800"/>
              </a:spcBef>
              <a:buSzPct val="100000"/>
              <a:buChar char="•"/>
              <a:defRPr sz="2800">
                <a:solidFill>
                  <a:srgbClr val="253957"/>
                </a:solidFill>
                <a:latin typeface="+mn-lt"/>
                <a:ea typeface="+mn-ea"/>
                <a:cs typeface="+mn-cs"/>
                <a:sym typeface="Arial Narrow"/>
              </a:defRPr>
            </a:pPr>
            <a:r>
              <a:rPr lang="ru-RU" sz="4000" dirty="0"/>
              <a:t>Разбор типологий </a:t>
            </a:r>
            <a:r>
              <a:rPr lang="ru-RU" sz="4000" dirty="0" smtClean="0"/>
              <a:t>лидеров</a:t>
            </a:r>
            <a:endParaRPr lang="en-US" sz="4000" dirty="0" smtClean="0"/>
          </a:p>
          <a:p>
            <a:pPr marL="304800" indent="-304800" algn="l">
              <a:spcBef>
                <a:spcPts val="2800"/>
              </a:spcBef>
              <a:buSzPct val="100000"/>
              <a:buChar char="•"/>
              <a:defRPr sz="2800">
                <a:solidFill>
                  <a:srgbClr val="253957"/>
                </a:solidFill>
                <a:latin typeface="+mn-lt"/>
                <a:ea typeface="+mn-ea"/>
                <a:cs typeface="+mn-cs"/>
                <a:sym typeface="Arial Narrow"/>
              </a:defRPr>
            </a:pPr>
            <a:r>
              <a:rPr lang="ru-RU" sz="4000" dirty="0" smtClean="0"/>
              <a:t>Чек-лист «Путь лидера»</a:t>
            </a:r>
            <a:endParaRPr lang="ru-RU" sz="4000" dirty="0"/>
          </a:p>
        </p:txBody>
      </p:sp>
      <p:sp>
        <p:nvSpPr>
          <p:cNvPr id="87" name="Очень крутой заголовок…"/>
          <p:cNvSpPr txBox="1"/>
          <p:nvPr/>
        </p:nvSpPr>
        <p:spPr>
          <a:xfrm>
            <a:off x="1209449" y="2972786"/>
            <a:ext cx="21489608" cy="23132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dirty="0"/>
              <a:t>Как </a:t>
            </a:r>
            <a:r>
              <a:rPr lang="ru-RU" dirty="0" smtClean="0"/>
              <a:t>Развивать в себе лидерские качества</a:t>
            </a:r>
            <a:r>
              <a:rPr lang="ru-RU" dirty="0" smtClean="0"/>
              <a:t>?</a:t>
            </a:r>
            <a:endParaRPr dirty="0"/>
          </a:p>
        </p:txBody>
      </p:sp>
      <p:sp>
        <p:nvSpPr>
          <p:cNvPr id="89" name="Линия"/>
          <p:cNvSpPr/>
          <p:nvPr/>
        </p:nvSpPr>
        <p:spPr>
          <a:xfrm>
            <a:off x="1201065" y="2214562"/>
            <a:ext cx="21506374" cy="1"/>
          </a:xfrm>
          <a:prstGeom prst="line">
            <a:avLst/>
          </a:prstGeom>
          <a:ln w="12700">
            <a:solidFill>
              <a:srgbClr val="253957"/>
            </a:solidFill>
            <a:miter lim="400000"/>
          </a:ln>
        </p:spPr>
        <p:txBody>
          <a:bodyPr lIns="71437" tIns="71437" rIns="71437" bIns="71437" anchor="ctr"/>
          <a:lstStyle/>
          <a:p>
            <a:pPr>
              <a:defRPr sz="3200"/>
            </a:pPr>
            <a:endParaRPr/>
          </a:p>
        </p:txBody>
      </p:sp>
      <p:sp>
        <p:nvSpPr>
          <p:cNvPr id="90" name="Название подразделения, лаборатории, факультета и т.д."/>
          <p:cNvSpPr txBox="1"/>
          <p:nvPr/>
        </p:nvSpPr>
        <p:spPr>
          <a:xfrm>
            <a:off x="11338744" y="942364"/>
            <a:ext cx="11366416" cy="513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ctr">
            <a:spAutoFit/>
          </a:bodyPr>
          <a:lstStyle>
            <a:lvl1pPr algn="r">
              <a:defRPr sz="2400">
                <a:solidFill>
                  <a:srgbClr val="253957"/>
                </a:solidFill>
                <a:latin typeface="+mn-lt"/>
                <a:ea typeface="+mn-ea"/>
                <a:cs typeface="+mn-cs"/>
                <a:sym typeface="Arial Narrow"/>
              </a:defRPr>
            </a:lvl1pPr>
          </a:lstStyle>
          <a:p>
            <a:r>
              <a:rPr lang="ru-RU" dirty="0"/>
              <a:t>Департамент политики и управления</a:t>
            </a:r>
          </a:p>
        </p:txBody>
      </p:sp>
      <p:pic>
        <p:nvPicPr>
          <p:cNvPr id="91" name="Изображение" descr="Изображение"/>
          <p:cNvPicPr>
            <a:picLocks noChangeAspect="1"/>
          </p:cNvPicPr>
          <p:nvPr/>
        </p:nvPicPr>
        <p:blipFill>
          <a:blip r:embed="rId2"/>
          <a:stretch>
            <a:fillRect/>
          </a:stretch>
        </p:blipFill>
        <p:spPr>
          <a:xfrm>
            <a:off x="1226606" y="586180"/>
            <a:ext cx="1199579" cy="1199579"/>
          </a:xfrm>
          <a:prstGeom prst="rect">
            <a:avLst/>
          </a:prstGeom>
          <a:ln w="12700">
            <a:miter lim="400000"/>
          </a:ln>
        </p:spPr>
      </p:pic>
    </p:spTree>
    <p:extLst>
      <p:ext uri="{BB962C8B-B14F-4D97-AF65-F5344CB8AC3E}">
        <p14:creationId xmlns:p14="http://schemas.microsoft.com/office/powerpoint/2010/main" val="2695062085"/>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1258770" y="6044236"/>
            <a:ext cx="21506375" cy="48426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marL="304800" indent="-304800" algn="l">
              <a:spcBef>
                <a:spcPts val="2800"/>
              </a:spcBef>
              <a:buSzPct val="100000"/>
              <a:buChar char="•"/>
              <a:defRPr sz="2800">
                <a:solidFill>
                  <a:srgbClr val="253957"/>
                </a:solidFill>
                <a:latin typeface="+mn-lt"/>
                <a:ea typeface="+mn-ea"/>
                <a:cs typeface="+mn-cs"/>
                <a:sym typeface="Arial Narrow"/>
              </a:defRPr>
            </a:pPr>
            <a:r>
              <a:rPr lang="ru-RU" sz="4000" dirty="0"/>
              <a:t>Элементы коммуникационной стратегии в публичных коммуникациях</a:t>
            </a:r>
          </a:p>
          <a:p>
            <a:pPr marL="304800" indent="-304800" algn="l">
              <a:spcBef>
                <a:spcPts val="2800"/>
              </a:spcBef>
              <a:buSzPct val="100000"/>
              <a:buChar char="•"/>
              <a:defRPr sz="2800">
                <a:solidFill>
                  <a:srgbClr val="253957"/>
                </a:solidFill>
                <a:latin typeface="+mn-lt"/>
                <a:ea typeface="+mn-ea"/>
                <a:cs typeface="+mn-cs"/>
                <a:sym typeface="Arial Narrow"/>
              </a:defRPr>
            </a:pPr>
            <a:r>
              <a:rPr lang="ru-RU" sz="4000" dirty="0"/>
              <a:t>Поиски аудитории</a:t>
            </a:r>
          </a:p>
          <a:p>
            <a:pPr marL="304800" indent="-304800" algn="l">
              <a:spcBef>
                <a:spcPts val="2800"/>
              </a:spcBef>
              <a:buSzPct val="100000"/>
              <a:buChar char="•"/>
              <a:defRPr sz="2800">
                <a:solidFill>
                  <a:srgbClr val="253957"/>
                </a:solidFill>
                <a:latin typeface="+mn-lt"/>
                <a:ea typeface="+mn-ea"/>
                <a:cs typeface="+mn-cs"/>
                <a:sym typeface="Arial Narrow"/>
              </a:defRPr>
            </a:pPr>
            <a:r>
              <a:rPr lang="ru-RU" sz="4000" dirty="0"/>
              <a:t>Особенности и способы позиционирования</a:t>
            </a:r>
          </a:p>
          <a:p>
            <a:pPr marL="304800" indent="-304800" algn="l">
              <a:spcBef>
                <a:spcPts val="2800"/>
              </a:spcBef>
              <a:buSzPct val="100000"/>
              <a:buChar char="•"/>
              <a:defRPr sz="2800">
                <a:solidFill>
                  <a:srgbClr val="253957"/>
                </a:solidFill>
                <a:latin typeface="+mn-lt"/>
                <a:ea typeface="+mn-ea"/>
                <a:cs typeface="+mn-cs"/>
                <a:sym typeface="Arial Narrow"/>
              </a:defRPr>
            </a:pPr>
            <a:r>
              <a:rPr lang="ru-RU" sz="4000" dirty="0"/>
              <a:t> Коммуникация с аудиторией, баланс профессионализма и личности в объеме коммуникаций</a:t>
            </a:r>
          </a:p>
        </p:txBody>
      </p:sp>
      <p:sp>
        <p:nvSpPr>
          <p:cNvPr id="87" name="Очень крутой заголовок…"/>
          <p:cNvSpPr txBox="1"/>
          <p:nvPr/>
        </p:nvSpPr>
        <p:spPr>
          <a:xfrm>
            <a:off x="1209449" y="2972786"/>
            <a:ext cx="21489608" cy="23132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dirty="0"/>
              <a:t>Публичный образ и личный бренд</a:t>
            </a:r>
            <a:r>
              <a:rPr lang="ru-RU" dirty="0" smtClean="0"/>
              <a:t>?</a:t>
            </a:r>
            <a:endParaRPr dirty="0"/>
          </a:p>
        </p:txBody>
      </p:sp>
      <p:sp>
        <p:nvSpPr>
          <p:cNvPr id="89" name="Линия"/>
          <p:cNvSpPr/>
          <p:nvPr/>
        </p:nvSpPr>
        <p:spPr>
          <a:xfrm>
            <a:off x="1201065" y="2214562"/>
            <a:ext cx="21506374" cy="1"/>
          </a:xfrm>
          <a:prstGeom prst="line">
            <a:avLst/>
          </a:prstGeom>
          <a:ln w="12700">
            <a:solidFill>
              <a:srgbClr val="253957"/>
            </a:solidFill>
            <a:miter lim="400000"/>
          </a:ln>
        </p:spPr>
        <p:txBody>
          <a:bodyPr lIns="71437" tIns="71437" rIns="71437" bIns="71437" anchor="ctr"/>
          <a:lstStyle/>
          <a:p>
            <a:pPr>
              <a:defRPr sz="3200"/>
            </a:pPr>
            <a:endParaRPr/>
          </a:p>
        </p:txBody>
      </p:sp>
      <p:sp>
        <p:nvSpPr>
          <p:cNvPr id="90" name="Название подразделения, лаборатории, факультета и т.д."/>
          <p:cNvSpPr txBox="1"/>
          <p:nvPr/>
        </p:nvSpPr>
        <p:spPr>
          <a:xfrm>
            <a:off x="11338744" y="942364"/>
            <a:ext cx="11366416" cy="513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ctr">
            <a:spAutoFit/>
          </a:bodyPr>
          <a:lstStyle>
            <a:lvl1pPr algn="r">
              <a:defRPr sz="2400">
                <a:solidFill>
                  <a:srgbClr val="253957"/>
                </a:solidFill>
                <a:latin typeface="+mn-lt"/>
                <a:ea typeface="+mn-ea"/>
                <a:cs typeface="+mn-cs"/>
                <a:sym typeface="Arial Narrow"/>
              </a:defRPr>
            </a:lvl1pPr>
          </a:lstStyle>
          <a:p>
            <a:r>
              <a:rPr lang="ru-RU" dirty="0"/>
              <a:t>Департамент политики и управления</a:t>
            </a:r>
          </a:p>
        </p:txBody>
      </p:sp>
      <p:pic>
        <p:nvPicPr>
          <p:cNvPr id="91" name="Изображение" descr="Изображение"/>
          <p:cNvPicPr>
            <a:picLocks noChangeAspect="1"/>
          </p:cNvPicPr>
          <p:nvPr/>
        </p:nvPicPr>
        <p:blipFill>
          <a:blip r:embed="rId2"/>
          <a:stretch>
            <a:fillRect/>
          </a:stretch>
        </p:blipFill>
        <p:spPr>
          <a:xfrm>
            <a:off x="1226606" y="586180"/>
            <a:ext cx="1199579" cy="1199579"/>
          </a:xfrm>
          <a:prstGeom prst="rect">
            <a:avLst/>
          </a:prstGeom>
          <a:ln w="12700">
            <a:miter lim="400000"/>
          </a:ln>
        </p:spPr>
      </p:pic>
    </p:spTree>
    <p:extLst>
      <p:ext uri="{BB962C8B-B14F-4D97-AF65-F5344CB8AC3E}">
        <p14:creationId xmlns:p14="http://schemas.microsoft.com/office/powerpoint/2010/main" val="3574133754"/>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1201065" y="5561856"/>
            <a:ext cx="21506375" cy="48426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marL="304800" indent="-304800" algn="l">
              <a:spcBef>
                <a:spcPts val="2800"/>
              </a:spcBef>
              <a:buSzPct val="100000"/>
              <a:buChar char="•"/>
              <a:defRPr sz="2800">
                <a:solidFill>
                  <a:srgbClr val="253957"/>
                </a:solidFill>
                <a:latin typeface="+mn-lt"/>
                <a:ea typeface="+mn-ea"/>
                <a:cs typeface="+mn-cs"/>
                <a:sym typeface="Arial Narrow"/>
              </a:defRPr>
            </a:pPr>
            <a:r>
              <a:rPr lang="ru-RU" sz="4000" dirty="0" smtClean="0"/>
              <a:t>План </a:t>
            </a:r>
            <a:r>
              <a:rPr lang="ru-RU" sz="4000" dirty="0" smtClean="0"/>
              <a:t>саморазвития</a:t>
            </a:r>
          </a:p>
          <a:p>
            <a:pPr marL="304800" indent="-304800" algn="l">
              <a:spcBef>
                <a:spcPts val="2800"/>
              </a:spcBef>
              <a:buSzPct val="100000"/>
              <a:buChar char="•"/>
              <a:defRPr sz="2800">
                <a:solidFill>
                  <a:srgbClr val="253957"/>
                </a:solidFill>
                <a:latin typeface="+mn-lt"/>
                <a:ea typeface="+mn-ea"/>
                <a:cs typeface="+mn-cs"/>
                <a:sym typeface="Arial Narrow"/>
              </a:defRPr>
            </a:pPr>
            <a:r>
              <a:rPr lang="ru-RU" sz="4000" dirty="0" err="1" smtClean="0"/>
              <a:t>Проактивность</a:t>
            </a:r>
            <a:r>
              <a:rPr lang="ru-RU" sz="4000" dirty="0" smtClean="0"/>
              <a:t> и инструменты саморазвития</a:t>
            </a:r>
          </a:p>
          <a:p>
            <a:pPr marL="304800" indent="-304800" algn="l">
              <a:spcBef>
                <a:spcPts val="2800"/>
              </a:spcBef>
              <a:buSzPct val="100000"/>
              <a:buChar char="•"/>
              <a:defRPr sz="2800">
                <a:solidFill>
                  <a:srgbClr val="253957"/>
                </a:solidFill>
                <a:latin typeface="+mn-lt"/>
                <a:ea typeface="+mn-ea"/>
                <a:cs typeface="+mn-cs"/>
                <a:sym typeface="Arial Narrow"/>
              </a:defRPr>
            </a:pPr>
            <a:r>
              <a:rPr lang="ru-RU" sz="4000" dirty="0" smtClean="0"/>
              <a:t>Барьеры саморазвития и их преодоление</a:t>
            </a:r>
          </a:p>
        </p:txBody>
      </p:sp>
      <p:sp>
        <p:nvSpPr>
          <p:cNvPr id="87" name="Очень крутой заголовок…"/>
          <p:cNvSpPr txBox="1"/>
          <p:nvPr/>
        </p:nvSpPr>
        <p:spPr>
          <a:xfrm>
            <a:off x="1209449" y="2972786"/>
            <a:ext cx="21489608" cy="23132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dirty="0" smtClean="0"/>
              <a:t>Саморазвитие</a:t>
            </a:r>
            <a:endParaRPr dirty="0"/>
          </a:p>
        </p:txBody>
      </p:sp>
      <p:sp>
        <p:nvSpPr>
          <p:cNvPr id="89" name="Линия"/>
          <p:cNvSpPr/>
          <p:nvPr/>
        </p:nvSpPr>
        <p:spPr>
          <a:xfrm>
            <a:off x="1201065" y="2214562"/>
            <a:ext cx="21506374" cy="1"/>
          </a:xfrm>
          <a:prstGeom prst="line">
            <a:avLst/>
          </a:prstGeom>
          <a:ln w="12700">
            <a:solidFill>
              <a:srgbClr val="253957"/>
            </a:solidFill>
            <a:miter lim="400000"/>
          </a:ln>
        </p:spPr>
        <p:txBody>
          <a:bodyPr lIns="71437" tIns="71437" rIns="71437" bIns="71437" anchor="ctr"/>
          <a:lstStyle/>
          <a:p>
            <a:pPr>
              <a:defRPr sz="3200"/>
            </a:pPr>
            <a:endParaRPr/>
          </a:p>
        </p:txBody>
      </p:sp>
      <p:sp>
        <p:nvSpPr>
          <p:cNvPr id="90" name="Название подразделения, лаборатории, факультета и т.д."/>
          <p:cNvSpPr txBox="1"/>
          <p:nvPr/>
        </p:nvSpPr>
        <p:spPr>
          <a:xfrm>
            <a:off x="11338744" y="942364"/>
            <a:ext cx="11366416" cy="513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1437" tIns="71437" rIns="71437" bIns="71437" anchor="ctr">
            <a:spAutoFit/>
          </a:bodyPr>
          <a:lstStyle>
            <a:lvl1pPr algn="r">
              <a:defRPr sz="2400">
                <a:solidFill>
                  <a:srgbClr val="253957"/>
                </a:solidFill>
                <a:latin typeface="+mn-lt"/>
                <a:ea typeface="+mn-ea"/>
                <a:cs typeface="+mn-cs"/>
                <a:sym typeface="Arial Narrow"/>
              </a:defRPr>
            </a:lvl1pPr>
          </a:lstStyle>
          <a:p>
            <a:r>
              <a:rPr lang="ru-RU" dirty="0"/>
              <a:t>Департамент политики и управления</a:t>
            </a:r>
          </a:p>
        </p:txBody>
      </p:sp>
      <p:pic>
        <p:nvPicPr>
          <p:cNvPr id="91" name="Изображение" descr="Изображение"/>
          <p:cNvPicPr>
            <a:picLocks noChangeAspect="1"/>
          </p:cNvPicPr>
          <p:nvPr/>
        </p:nvPicPr>
        <p:blipFill>
          <a:blip r:embed="rId2"/>
          <a:stretch>
            <a:fillRect/>
          </a:stretch>
        </p:blipFill>
        <p:spPr>
          <a:xfrm>
            <a:off x="1226606" y="586180"/>
            <a:ext cx="1199579" cy="1199579"/>
          </a:xfrm>
          <a:prstGeom prst="rect">
            <a:avLst/>
          </a:prstGeom>
          <a:ln w="12700">
            <a:miter lim="400000"/>
          </a:ln>
        </p:spPr>
      </p:pic>
    </p:spTree>
    <p:extLst>
      <p:ext uri="{BB962C8B-B14F-4D97-AF65-F5344CB8AC3E}">
        <p14:creationId xmlns:p14="http://schemas.microsoft.com/office/powerpoint/2010/main" val="2312761179"/>
      </p:ext>
    </p:extLst>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rgbClr val="FFFFFF"/>
        </a:solidFill>
        <a:solidFill>
          <a:srgbClr val="FFFFFF"/>
        </a:solidFill>
        <a:solidFill>
          <a:srgbClr val="FFFFFF"/>
        </a:solidFill>
      </a:fillStyleLst>
      <a:lnStyleLst>
        <a:ln>
          <a:solidFill>
            <a:srgbClr val="000000"/>
          </a:solidFill>
        </a:ln>
        <a:ln>
          <a:solidFill>
            <a:srgbClr val="000000"/>
          </a:solidFill>
        </a:ln>
        <a:ln>
          <a:solidFill>
            <a:srgbClr val="000000"/>
          </a:solidFill>
        </a:ln>
      </a:lnStyleLst>
      <a:effectStyleLst>
        <a:effectStyle>
          <a:effectLst>
            <a:outerShdw blurRad="50800" dist="25400" dir="5400000" rotWithShape="0">
              <a:srgbClr val="000000">
                <a:alpha val="50000"/>
              </a:srgbClr>
            </a:outerShdw>
          </a:effectLst>
        </a:effectStyle>
        <a:effectStyle>
          <a:effectLst>
            <a:outerShdw blurRad="63500" dist="12700" rotWithShape="0">
              <a:srgbClr val="000000">
                <a:alpha val="50000"/>
              </a:srgbClr>
            </a:outerShdw>
          </a:effectLst>
        </a:effectStyle>
        <a:effectStyle>
          <a:effectLst>
            <a:outerShdw blurRad="50800" dist="25400" dir="5400000" rotWithShape="0">
              <a:srgbClr val="000000">
                <a:alpha val="50000"/>
              </a:srgbClr>
            </a:outerShdw>
          </a:effectLst>
        </a:effectStyle>
      </a:effectStyleLst>
      <a:bgFillStyleLst>
        <a:solidFill>
          <a:srgbClr val="FFFFFF"/>
        </a:solidFill>
        <a:solidFill>
          <a:srgbClr val="FFFFFF"/>
        </a:solidFill>
        <a:solidFill>
          <a:srgbClr val="FFFFFF"/>
        </a:soli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50800" dist="25400" dir="5400000" rotWithShape="0">
            <a:srgbClr val="000000">
              <a:alpha val="50000"/>
            </a:srgbClr>
          </a:outerShdw>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rgbClr val="FFFFFF"/>
        </a:solidFill>
        <a:solidFill>
          <a:srgbClr val="FFFFFF"/>
        </a:solidFill>
        <a:solidFill>
          <a:srgbClr val="FFFFFF"/>
        </a:solidFill>
      </a:fillStyleLst>
      <a:lnStyleLst>
        <a:ln>
          <a:solidFill>
            <a:srgbClr val="000000"/>
          </a:solidFill>
        </a:ln>
        <a:ln>
          <a:solidFill>
            <a:srgbClr val="000000"/>
          </a:solidFill>
        </a:ln>
        <a:ln>
          <a:solidFill>
            <a:srgbClr val="000000"/>
          </a:solidFill>
        </a:ln>
      </a:lnStyleLst>
      <a:effectStyleLst>
        <a:effectStyle>
          <a:effectLst>
            <a:outerShdw blurRad="50800" dist="25400" dir="5400000" rotWithShape="0">
              <a:srgbClr val="000000">
                <a:alpha val="50000"/>
              </a:srgbClr>
            </a:outerShdw>
          </a:effectLst>
        </a:effectStyle>
        <a:effectStyle>
          <a:effectLst>
            <a:outerShdw blurRad="63500" dist="12700" rotWithShape="0">
              <a:srgbClr val="000000">
                <a:alpha val="50000"/>
              </a:srgbClr>
            </a:outerShdw>
          </a:effectLst>
        </a:effectStyle>
        <a:effectStyle>
          <a:effectLst>
            <a:outerShdw blurRad="50800" dist="25400" dir="5400000" rotWithShape="0">
              <a:srgbClr val="000000">
                <a:alpha val="50000"/>
              </a:srgbClr>
            </a:outerShdw>
          </a:effectLst>
        </a:effectStyle>
      </a:effectStyleLst>
      <a:bgFillStyleLst>
        <a:solidFill>
          <a:srgbClr val="FFFFFF"/>
        </a:solidFill>
        <a:solidFill>
          <a:srgbClr val="FFFFFF"/>
        </a:solidFill>
        <a:solidFill>
          <a:srgbClr val="FFFFFF"/>
        </a:soli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50800" dist="25400" dir="5400000" rotWithShape="0">
            <a:srgbClr val="000000">
              <a:alpha val="50000"/>
            </a:srgbClr>
          </a:outerShdw>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130</TotalTime>
  <Words>305</Words>
  <Application>Microsoft Office PowerPoint</Application>
  <PresentationFormat>Произвольный</PresentationFormat>
  <Paragraphs>70</Paragraphs>
  <Slides>10</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10</vt:i4>
      </vt:variant>
    </vt:vector>
  </HeadingPairs>
  <TitlesOfParts>
    <vt:vector size="16" baseType="lpstr">
      <vt:lpstr>Arial</vt:lpstr>
      <vt:lpstr>Arial Narrow</vt:lpstr>
      <vt:lpstr>Helvetica</vt:lpstr>
      <vt:lpstr>Helvetica Light</vt:lpstr>
      <vt:lpstr>Helvetica Neue</vt:lpstr>
      <vt:lpstr>White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cp:lastModifiedBy>Дмитрий Подольский</cp:lastModifiedBy>
  <cp:revision>7</cp:revision>
  <dcterms:modified xsi:type="dcterms:W3CDTF">2022-11-24T04:22:28Z</dcterms:modified>
</cp:coreProperties>
</file>