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71248-B80E-4CC6-9477-54F0C2EA9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Policy Narratives NUG 2.0: Seminar 3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9B155-2998-4744-92BA-87844C26F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Preliminary Scoping of Data: discussion with students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84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3E27-ADD9-4351-B1B7-D4E3E936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Aims of the Seminar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5E52-B126-4F11-972D-031E85B0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Get a better idea of the content of the data</a:t>
            </a:r>
          </a:p>
          <a:p>
            <a:r>
              <a:rPr lang="en-AU" dirty="0"/>
              <a:t>Confirm that it exists!</a:t>
            </a:r>
          </a:p>
          <a:p>
            <a:r>
              <a:rPr lang="en-AU" dirty="0"/>
              <a:t>Get a preliminary overview of the texts so that the content analysis can be carried out</a:t>
            </a:r>
          </a:p>
          <a:p>
            <a:r>
              <a:rPr lang="en-AU" dirty="0"/>
              <a:t>Confirm date of next seminar, so that the method can be outlined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11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C871-EF6E-49BB-8F90-F9F8C95D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Student feedback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D7B1-37B9-42AE-928B-6F89CB97E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Examining the google drive, each participant can talk us through the data</a:t>
            </a:r>
          </a:p>
          <a:p>
            <a:pPr lvl="1"/>
            <a:r>
              <a:rPr lang="en-AU" sz="2400" dirty="0"/>
              <a:t>What were the texts like? </a:t>
            </a:r>
          </a:p>
          <a:p>
            <a:pPr lvl="1"/>
            <a:r>
              <a:rPr lang="en-AU" sz="2400" dirty="0"/>
              <a:t>Were they different from one another? </a:t>
            </a:r>
          </a:p>
          <a:p>
            <a:pPr lvl="2"/>
            <a:r>
              <a:rPr lang="en-AU" sz="2400" dirty="0"/>
              <a:t>If so, how?</a:t>
            </a:r>
          </a:p>
          <a:p>
            <a:pPr lvl="1"/>
            <a:r>
              <a:rPr lang="en-AU" sz="2400" dirty="0"/>
              <a:t>Did they contain stories? I.e. did they have characters, a plot, beneficiaries, villains and heroes?</a:t>
            </a:r>
          </a:p>
          <a:p>
            <a:pPr lvl="1"/>
            <a:r>
              <a:rPr lang="en-AU" sz="2400" dirty="0"/>
              <a:t>What were the main themes in the text, if it is possible to identify them?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930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0009-09AB-4B2A-B654-6D9181D2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4984" cy="4601183"/>
          </a:xfrm>
        </p:spPr>
        <p:txBody>
          <a:bodyPr/>
          <a:lstStyle/>
          <a:p>
            <a:r>
              <a:rPr lang="en-AU" dirty="0"/>
              <a:t>Further analysis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2D608-A266-4D12-97F3-8F56D68A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discussion: reflect on how different the two groups are (pro-government and civil society)</a:t>
            </a:r>
          </a:p>
          <a:p>
            <a:r>
              <a:rPr lang="en-AU" dirty="0"/>
              <a:t>Are there broad similarity between the texts or are they generally highly heterogeneous? </a:t>
            </a:r>
          </a:p>
          <a:p>
            <a:endParaRPr lang="en-A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971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088B-D38D-42C2-98A0-8BB0BD1C6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Seminar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9ABB-7B6C-4AD1-80D8-C9DC7FCB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When should we have our next seminar?</a:t>
            </a:r>
          </a:p>
          <a:p>
            <a:r>
              <a:rPr lang="en-AU" dirty="0"/>
              <a:t>I will give a detailed outline of how we will commence the application of Qualitative Content Analysis that we will be using to code the results. </a:t>
            </a:r>
            <a:r>
              <a:rPr lang="en-AU"/>
              <a:t>June 8, 2pm.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11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AD93-EF94-44FF-82D9-3ACF4A1D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Questions?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85C77-8F73-4FE3-9773-A18E2103C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questions?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303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244</TotalTime>
  <Words>216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Policy Narratives NUG 2.0: Seminar 3</vt:lpstr>
      <vt:lpstr>Aims of the Seminar</vt:lpstr>
      <vt:lpstr>Student feedback</vt:lpstr>
      <vt:lpstr>Further analysis</vt:lpstr>
      <vt:lpstr>Next Seminar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Narratives NUG 2.0: Seminar 2</dc:title>
  <dc:creator>Victor Albert</dc:creator>
  <cp:lastModifiedBy>Victor Albert</cp:lastModifiedBy>
  <cp:revision>9</cp:revision>
  <dcterms:created xsi:type="dcterms:W3CDTF">2021-04-27T08:21:40Z</dcterms:created>
  <dcterms:modified xsi:type="dcterms:W3CDTF">2021-05-25T12:35:14Z</dcterms:modified>
</cp:coreProperties>
</file>