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71" r:id="rId5"/>
    <p:sldId id="272" r:id="rId6"/>
    <p:sldId id="273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ctor Albert" initials="VA" lastIdx="3" clrIdx="0">
    <p:extLst>
      <p:ext uri="{19B8F6BF-5375-455C-9EA6-DF929625EA0E}">
        <p15:presenceInfo xmlns:p15="http://schemas.microsoft.com/office/powerpoint/2012/main" userId="Victor Alber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0T14:59:00.680" idx="3">
    <p:pos x="5026" y="2187"/>
    <p:text>Maybe can be just literal or with subtext and then that can be further elaborated?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20T14:41:03.595" idx="1">
    <p:pos x="4994" y="1722"/>
    <p:text>Might be better to bring break rules as part of misleading the public</p:text>
    <p:extLst>
      <p:ext uri="{C676402C-5697-4E1C-873F-D02D1690AC5C}">
        <p15:threadingInfo xmlns:p15="http://schemas.microsoft.com/office/powerpoint/2012/main" timeZoneBias="-180"/>
      </p:ext>
    </p:extLst>
  </p:cm>
  <p:cm authorId="1" dt="2021-07-20T14:54:34.641" idx="2">
    <p:pos x="6677" y="2080"/>
    <p:text>Maybe captures too much data - not specific enough?</p:text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7/20/2021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7/20/2021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71248-B80E-4CC6-9477-54F0C2EA98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Policy Narratives NUG 2.0: Seminar 6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C9B155-2998-4744-92BA-87844C26FB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Developing the Main Categories and Sub-Categories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84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43E27-ADD9-4351-B1B7-D4E3E936E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Aims of the Seminar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5E52-B126-4F11-972D-031E85B0D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Discuss the development of our code book</a:t>
            </a:r>
          </a:p>
          <a:p>
            <a:r>
              <a:rPr lang="en-AU" dirty="0"/>
              <a:t>Refine the codes for the code book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8311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9C871-EF6E-49BB-8F90-F9F8C95D5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RQ and the Main Categories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DD7B1-37B9-42AE-928B-6F89CB97E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sz="2400" dirty="0"/>
              <a:t>If you recall, we decided on the following RQ in our previous seminar:</a:t>
            </a:r>
          </a:p>
          <a:p>
            <a:pPr lvl="1"/>
            <a:r>
              <a:rPr lang="en-AU" sz="2200" dirty="0"/>
              <a:t> What broader narrative emerges from the texts about the character of government and civil society? </a:t>
            </a:r>
          </a:p>
          <a:p>
            <a:r>
              <a:rPr lang="en-AU" sz="2400" dirty="0"/>
              <a:t>I think that this now needs to be refined and sharpened</a:t>
            </a:r>
          </a:p>
          <a:p>
            <a:r>
              <a:rPr lang="en-AU" sz="2400" dirty="0"/>
              <a:t>Rather than what narratives tell us about the character of government and civil society, it is more general in a way:</a:t>
            </a:r>
          </a:p>
          <a:p>
            <a:pPr lvl="1"/>
            <a:r>
              <a:rPr lang="en-AU" sz="2200" dirty="0"/>
              <a:t>What narratives are told on different sides of the contest about the Renovation program?</a:t>
            </a:r>
          </a:p>
          <a:p>
            <a:r>
              <a:rPr lang="en-AU" sz="2400" dirty="0"/>
              <a:t>This means that we are not discussing specifically the ‘character of government and civil society’ – rather, we are studying the narratives that emerge from different sides of the debate</a:t>
            </a:r>
          </a:p>
          <a:p>
            <a:r>
              <a:rPr lang="en-AU" sz="2400" dirty="0"/>
              <a:t>This aligns more with the initial categories that we discussed</a:t>
            </a:r>
          </a:p>
        </p:txBody>
      </p:sp>
    </p:spTree>
    <p:extLst>
      <p:ext uri="{BB962C8B-B14F-4D97-AF65-F5344CB8AC3E}">
        <p14:creationId xmlns:p14="http://schemas.microsoft.com/office/powerpoint/2010/main" val="385930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C7FC3-3F20-4FD8-BE5F-1EA7D4BE0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Possible Categorisations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7BAFE-BA3D-402C-9DB1-839A2CC70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In Qualitative Content Analysis you outline dimensions or categories which determine the aspects that you want to examine in your analysis</a:t>
            </a:r>
          </a:p>
          <a:p>
            <a:r>
              <a:rPr lang="en-AU" dirty="0"/>
              <a:t>Initial draft dimensions:</a:t>
            </a:r>
          </a:p>
          <a:p>
            <a:pPr lvl="1"/>
            <a:r>
              <a:rPr lang="en-AU" dirty="0"/>
              <a:t>Which characters appear in the narratives and what role(s) do they have?</a:t>
            </a:r>
          </a:p>
          <a:p>
            <a:pPr lvl="1"/>
            <a:r>
              <a:rPr lang="en-AU" dirty="0"/>
              <a:t>What kinds of plots are depicted in the narratives</a:t>
            </a:r>
          </a:p>
          <a:p>
            <a:r>
              <a:rPr lang="en-AU" dirty="0"/>
              <a:t>Improved draft dimensions:</a:t>
            </a:r>
          </a:p>
          <a:p>
            <a:pPr lvl="1"/>
            <a:r>
              <a:rPr lang="en-AU" dirty="0"/>
              <a:t>Which characters appear and what roles do they have in the narrative plots?</a:t>
            </a:r>
          </a:p>
          <a:p>
            <a:pPr lvl="1"/>
            <a:r>
              <a:rPr lang="en-AU" dirty="0"/>
              <a:t>What is the narrative style?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6746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3D8F3-C129-4A34-81B0-D079E8C0A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Subcategories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7FBCE-3D06-4606-9D00-D2B31A2B8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Which characters appear and what roles do they have in the narrative plots?</a:t>
            </a:r>
          </a:p>
          <a:p>
            <a:r>
              <a:rPr lang="en-AU" dirty="0"/>
              <a:t>Sub-categories:</a:t>
            </a:r>
          </a:p>
          <a:p>
            <a:pPr lvl="1"/>
            <a:r>
              <a:rPr lang="en-AU" dirty="0"/>
              <a:t>Citizens try to defend against Renovation</a:t>
            </a:r>
          </a:p>
          <a:p>
            <a:pPr lvl="1"/>
            <a:r>
              <a:rPr lang="en-AU" dirty="0"/>
              <a:t>Government organises Renovation causing harm/worsening conditions</a:t>
            </a:r>
          </a:p>
          <a:p>
            <a:pPr lvl="1"/>
            <a:r>
              <a:rPr lang="en-AU" dirty="0"/>
              <a:t>Government organises Renovation bringing development and benefits to the population</a:t>
            </a:r>
          </a:p>
          <a:p>
            <a:pPr marL="502920" lvl="1" indent="0">
              <a:buNone/>
            </a:pPr>
            <a:endParaRPr lang="en-AU" dirty="0"/>
          </a:p>
          <a:p>
            <a:r>
              <a:rPr lang="en-AU" dirty="0"/>
              <a:t>What is the narrative style (subtext):</a:t>
            </a:r>
          </a:p>
          <a:p>
            <a:pPr lvl="1"/>
            <a:r>
              <a:rPr lang="en-AU" dirty="0"/>
              <a:t>Literal</a:t>
            </a:r>
          </a:p>
          <a:p>
            <a:pPr lvl="1"/>
            <a:r>
              <a:rPr lang="en-AU" dirty="0"/>
              <a:t>Sarcastic</a:t>
            </a:r>
          </a:p>
          <a:p>
            <a:pPr lvl="1"/>
            <a:r>
              <a:rPr lang="en-AU" dirty="0"/>
              <a:t>Allegorical/Indirect</a:t>
            </a:r>
          </a:p>
          <a:p>
            <a:pPr lvl="1"/>
            <a:r>
              <a:rPr lang="en-AU" dirty="0"/>
              <a:t>Other</a:t>
            </a:r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marL="502920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7925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810BC-DA24-44F9-93BF-05921E657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Subcategories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874CB-1D37-4B23-9D30-D97A0973E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AU" dirty="0"/>
          </a:p>
          <a:p>
            <a:r>
              <a:rPr lang="en-AU" dirty="0"/>
              <a:t>Subcategories:</a:t>
            </a:r>
          </a:p>
          <a:p>
            <a:r>
              <a:rPr lang="en-AU" dirty="0"/>
              <a:t>Citizens (try to) defend against Renovation</a:t>
            </a:r>
          </a:p>
          <a:p>
            <a:pPr lvl="1"/>
            <a:r>
              <a:rPr lang="en-AU" dirty="0"/>
              <a:t>But they are unable to effect change</a:t>
            </a:r>
          </a:p>
          <a:p>
            <a:pPr lvl="1"/>
            <a:r>
              <a:rPr lang="en-AU" dirty="0"/>
              <a:t>Are or may be able to effect change</a:t>
            </a:r>
          </a:p>
          <a:p>
            <a:pPr lvl="1"/>
            <a:r>
              <a:rPr lang="en-AU" dirty="0"/>
              <a:t>Causes difficulties among residents who want different things</a:t>
            </a:r>
          </a:p>
          <a:p>
            <a:r>
              <a:rPr lang="en-AU" dirty="0"/>
              <a:t>Government organises Renovation causing harm/worsening conditions</a:t>
            </a:r>
          </a:p>
          <a:p>
            <a:pPr lvl="1"/>
            <a:r>
              <a:rPr lang="en-AU" dirty="0"/>
              <a:t>Government processes are flawed, ineffective or break rules</a:t>
            </a:r>
          </a:p>
          <a:p>
            <a:pPr lvl="1"/>
            <a:r>
              <a:rPr lang="en-AU" dirty="0"/>
              <a:t>Government causes material damage to the urban environment or living conditions of residents</a:t>
            </a:r>
          </a:p>
          <a:p>
            <a:pPr lvl="1"/>
            <a:r>
              <a:rPr lang="en-AU" dirty="0"/>
              <a:t>Government lies to or misleads the public</a:t>
            </a:r>
          </a:p>
          <a:p>
            <a:pPr marL="0" indent="0">
              <a:buNone/>
            </a:pPr>
            <a:r>
              <a:rPr lang="en-AU" dirty="0"/>
              <a:t>Government organises Renovation bringing development and benefits to the population</a:t>
            </a:r>
          </a:p>
          <a:p>
            <a:pPr lvl="1"/>
            <a:r>
              <a:rPr lang="en-AU" dirty="0"/>
              <a:t>Narrative focuses on material change and benefits (including infrastructure)</a:t>
            </a:r>
          </a:p>
          <a:p>
            <a:pPr lvl="1"/>
            <a:r>
              <a:rPr lang="en-AU" dirty="0"/>
              <a:t>Narrative focuses on the qualitative improvements to the environment/citizenry</a:t>
            </a:r>
          </a:p>
          <a:p>
            <a:pPr lvl="1"/>
            <a:r>
              <a:rPr lang="en-AU" dirty="0"/>
              <a:t>Outlines how the citizen can participate in decision-making</a:t>
            </a:r>
          </a:p>
          <a:p>
            <a:r>
              <a:rPr lang="en-AU" dirty="0"/>
              <a:t>Government organises Renovation in a way that benefits business and government</a:t>
            </a:r>
          </a:p>
          <a:p>
            <a:pPr lvl="1"/>
            <a:r>
              <a:rPr lang="en-AU" dirty="0"/>
              <a:t>Unsure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471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9088B-D38D-42C2-98A0-8BB0BD1C6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Next Seminar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D9ABB-7B6C-4AD1-80D8-C9DC7FCBB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When should we have our next seminar? Maybe another HSE scholar will participate?</a:t>
            </a:r>
          </a:p>
        </p:txBody>
      </p:sp>
    </p:spTree>
    <p:extLst>
      <p:ext uri="{BB962C8B-B14F-4D97-AF65-F5344CB8AC3E}">
        <p14:creationId xmlns:p14="http://schemas.microsoft.com/office/powerpoint/2010/main" val="3037114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7AD93-EF94-44FF-82D9-3ACF4A1D5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Questions?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85C77-8F73-4FE3-9773-A18E2103C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Any questions?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73037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9140</TotalTime>
  <Words>437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Frame</vt:lpstr>
      <vt:lpstr>Policy Narratives NUG 2.0: Seminar 6</vt:lpstr>
      <vt:lpstr>Aims of the Seminar</vt:lpstr>
      <vt:lpstr>The RQ and the Main Categories</vt:lpstr>
      <vt:lpstr>Possible Categorisations</vt:lpstr>
      <vt:lpstr>Subcategories</vt:lpstr>
      <vt:lpstr>Subcategories</vt:lpstr>
      <vt:lpstr>Next Seminar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Narratives NUG 2.0: Seminar 2</dc:title>
  <dc:creator>Victor Albert</dc:creator>
  <cp:lastModifiedBy>Victor Albert</cp:lastModifiedBy>
  <cp:revision>31</cp:revision>
  <dcterms:created xsi:type="dcterms:W3CDTF">2021-04-27T08:21:40Z</dcterms:created>
  <dcterms:modified xsi:type="dcterms:W3CDTF">2021-07-20T12:07:09Z</dcterms:modified>
</cp:coreProperties>
</file>