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charts/chart4.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3"/>
  </p:notesMasterIdLst>
  <p:sldIdLst>
    <p:sldId id="256" r:id="rId2"/>
    <p:sldId id="387" r:id="rId3"/>
    <p:sldId id="412" r:id="rId4"/>
    <p:sldId id="417" r:id="rId5"/>
    <p:sldId id="420" r:id="rId6"/>
    <p:sldId id="419" r:id="rId7"/>
    <p:sldId id="418" r:id="rId8"/>
    <p:sldId id="421" r:id="rId9"/>
    <p:sldId id="261" r:id="rId10"/>
    <p:sldId id="415" r:id="rId11"/>
    <p:sldId id="424" r:id="rId12"/>
    <p:sldId id="423" r:id="rId13"/>
    <p:sldId id="425" r:id="rId14"/>
    <p:sldId id="426" r:id="rId15"/>
    <p:sldId id="427" r:id="rId16"/>
    <p:sldId id="428" r:id="rId17"/>
    <p:sldId id="429" r:id="rId18"/>
    <p:sldId id="430" r:id="rId19"/>
    <p:sldId id="432" r:id="rId20"/>
    <p:sldId id="433" r:id="rId21"/>
    <p:sldId id="400" r:id="rId22"/>
  </p:sldIdLst>
  <p:sldSz cx="12192000" cy="6858000"/>
  <p:notesSz cx="6797675" cy="9926638"/>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95B1"/>
    <a:srgbClr val="584470"/>
    <a:srgbClr val="9F9CB6"/>
    <a:srgbClr val="C7C7C7"/>
    <a:srgbClr val="979797"/>
    <a:srgbClr val="D9D9D9"/>
    <a:srgbClr val="A9AEC9"/>
    <a:srgbClr val="A6C0CC"/>
    <a:srgbClr val="4376B3"/>
    <a:srgbClr val="4478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5" autoAdjust="0"/>
    <p:restoredTop sz="90217" autoAdjust="0"/>
  </p:normalViewPr>
  <p:slideViewPr>
    <p:cSldViewPr>
      <p:cViewPr>
        <p:scale>
          <a:sx n="70" d="100"/>
          <a:sy n="70" d="100"/>
        </p:scale>
        <p:origin x="-1200" y="-278"/>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1"/>
  <mc:AlternateContent xmlns:mc="http://schemas.openxmlformats.org/markup-compatibility/2006">
    <mc:Choice xmlns:c14="http://schemas.microsoft.com/office/drawing/2007/8/2/chart" Requires="c14">
      <c14:style val="106"/>
    </mc:Choice>
    <mc:Fallback>
      <c:style val="6"/>
    </mc:Fallback>
  </mc:AlternateContent>
  <c:chart>
    <c:autoTitleDeleted val="0"/>
    <c:view3D>
      <c:rotX val="15"/>
      <c:rotY val="0"/>
      <c:depthPercent val="100"/>
      <c:rAngAx val="0"/>
      <c:perspective val="0"/>
    </c:view3D>
    <c:floor>
      <c:thickness val="0"/>
      <c:spPr>
        <a:noFill/>
        <a:ln w="9525" cap="flat" cmpd="sng" algn="ctr">
          <a:noFill/>
          <a:prstDash val="solid"/>
          <a:round/>
        </a:ln>
        <a:effectLst/>
        <a:scene3d>
          <a:camera prst="orthographicFront"/>
          <a:lightRig rig="threePt" dir="t"/>
        </a:scene3d>
        <a:sp3d/>
      </c:spPr>
    </c:floor>
    <c:sideWall>
      <c:thickness val="0"/>
      <c:spPr>
        <a:noFill/>
        <a:ln w="25400">
          <a:noFill/>
        </a:ln>
        <a:effectLst/>
        <a:sp3d/>
      </c:spPr>
    </c:sideWall>
    <c:backWall>
      <c:thickness val="0"/>
      <c:spPr>
        <a:noFill/>
        <a:ln w="25400">
          <a:noFill/>
        </a:ln>
        <a:effectLst/>
        <a:sp3d/>
      </c:spPr>
    </c:backWall>
    <c:plotArea>
      <c:layout>
        <c:manualLayout>
          <c:layoutTarget val="inner"/>
          <c:xMode val="edge"/>
          <c:yMode val="edge"/>
          <c:x val="0"/>
          <c:y val="0"/>
          <c:w val="1"/>
          <c:h val="1"/>
        </c:manualLayout>
      </c:layout>
      <c:bar3DChart>
        <c:barDir val="bar"/>
        <c:grouping val="stacked"/>
        <c:varyColors val="0"/>
        <c:ser>
          <c:idx val="0"/>
          <c:order val="0"/>
          <c:tx>
            <c:strRef>
              <c:f>Tabelle1!$B$1</c:f>
              <c:strCache>
                <c:ptCount val="1"/>
                <c:pt idx="0">
                  <c:v>федеральный</c:v>
                </c:pt>
              </c:strCache>
            </c:strRef>
          </c:tx>
          <c:spPr>
            <a:solidFill>
              <a:schemeClr val="accent4">
                <a:shade val="65000"/>
              </a:schemeClr>
            </a:solidFill>
            <a:ln>
              <a:noFill/>
            </a:ln>
            <a:effectLst/>
            <a:scene3d>
              <a:camera prst="orthographicFront"/>
              <a:lightRig rig="threePt" dir="t"/>
            </a:scene3d>
            <a:sp3d prstMaterial="metal">
              <a:bevelT/>
              <a:bevelB/>
            </a:sp3d>
          </c:spPr>
          <c:invertIfNegative val="0"/>
          <c:dLbls>
            <c:dLbl>
              <c:idx val="0"/>
              <c:layout>
                <c:manualLayout>
                  <c:x val="6.1189113579810791E-3"/>
                  <c:y val="-9.7239007287264922E-2"/>
                </c:manualLayout>
              </c:layout>
              <c:tx>
                <c:rich>
                  <a:bodyPr rot="0" spcFirstLastPara="1" vertOverflow="ellipsis" vert="horz" wrap="square" anchor="ctr" anchorCtr="1"/>
                  <a:lstStyle/>
                  <a:p>
                    <a:pPr>
                      <a:defRPr sz="2400" b="1" i="0" u="none" strike="noStrike" kern="1200" baseline="0">
                        <a:solidFill>
                          <a:schemeClr val="bg1"/>
                        </a:solidFill>
                        <a:effectLst/>
                        <a:latin typeface="+mn-lt"/>
                        <a:ea typeface="+mn-ea"/>
                        <a:cs typeface="+mn-cs"/>
                      </a:defRPr>
                    </a:pPr>
                    <a:r>
                      <a:rPr lang="ru-RU" dirty="0" smtClean="0"/>
                      <a:t>153</a:t>
                    </a:r>
                    <a:endParaRPr lang="en-US" dirty="0"/>
                  </a:p>
                </c:rich>
              </c:tx>
              <c:spPr>
                <a:noFill/>
                <a:ln>
                  <a:noFill/>
                </a:ln>
                <a:effectLst/>
              </c:sp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3921-42AC-AB24-5983125F3B90}"/>
                </c:ext>
              </c:extLst>
            </c:dLbl>
            <c:spPr>
              <a:noFill/>
              <a:ln>
                <a:noFill/>
              </a:ln>
              <a:effectLst/>
            </c:spPr>
            <c:txPr>
              <a:bodyPr rot="0" spcFirstLastPara="1" vertOverflow="ellipsis" vert="horz" wrap="square" anchor="ctr" anchorCtr="1"/>
              <a:lstStyle/>
              <a:p>
                <a:pPr>
                  <a:defRPr sz="2400" b="0" i="0" u="none" strike="noStrike" kern="1200" baseline="0">
                    <a:solidFill>
                      <a:srgbClr val="FFFFFF"/>
                    </a:solidFill>
                    <a:effectLst>
                      <a:outerShdw blurRad="50800" dist="38100" dir="2700000" algn="tl" rotWithShape="0">
                        <a:prstClr val="black">
                          <a:alpha val="40000"/>
                        </a:prstClr>
                      </a:outerShdw>
                    </a:effectLst>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Tabelle1!$A$2</c:f>
              <c:strCache>
                <c:ptCount val="1"/>
                <c:pt idx="0">
                  <c:v>Category</c:v>
                </c:pt>
              </c:strCache>
            </c:strRef>
          </c:cat>
          <c:val>
            <c:numRef>
              <c:f>Tabelle1!$B$2</c:f>
              <c:numCache>
                <c:formatCode>General</c:formatCode>
                <c:ptCount val="1"/>
                <c:pt idx="0">
                  <c:v>120</c:v>
                </c:pt>
              </c:numCache>
            </c:numRef>
          </c:val>
          <c:extLst xmlns:c16r2="http://schemas.microsoft.com/office/drawing/2015/06/chart">
            <c:ext xmlns:c16="http://schemas.microsoft.com/office/drawing/2014/chart" uri="{C3380CC4-5D6E-409C-BE32-E72D297353CC}">
              <c16:uniqueId val="{00000000-3921-42AC-AB24-5983125F3B90}"/>
            </c:ext>
          </c:extLst>
        </c:ser>
        <c:ser>
          <c:idx val="1"/>
          <c:order val="1"/>
          <c:tx>
            <c:strRef>
              <c:f>Tabelle1!$C$1</c:f>
              <c:strCache>
                <c:ptCount val="1"/>
                <c:pt idx="0">
                  <c:v>субъектов РФ и местные</c:v>
                </c:pt>
              </c:strCache>
            </c:strRef>
          </c:tx>
          <c:spPr>
            <a:solidFill>
              <a:schemeClr val="accent4"/>
            </a:solidFill>
            <a:ln>
              <a:noFill/>
            </a:ln>
            <a:effectLst/>
            <a:scene3d>
              <a:camera prst="orthographicFront"/>
              <a:lightRig rig="threePt" dir="t"/>
            </a:scene3d>
            <a:sp3d prstMaterial="metal">
              <a:bevelT/>
              <a:bevelB/>
            </a:sp3d>
          </c:spPr>
          <c:invertIfNegative val="0"/>
          <c:dLbls>
            <c:dLbl>
              <c:idx val="0"/>
              <c:layout>
                <c:manualLayout>
                  <c:x val="-7.1916962422079039E-3"/>
                  <c:y val="-0.11071475205796473"/>
                </c:manualLayout>
              </c:layout>
              <c:tx>
                <c:rich>
                  <a:bodyPr/>
                  <a:lstStyle/>
                  <a:p>
                    <a:r>
                      <a:rPr lang="ru-RU" dirty="0" smtClean="0"/>
                      <a:t>61</a:t>
                    </a:r>
                    <a:endParaRPr lang="en-US"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3921-42AC-AB24-5983125F3B90}"/>
                </c:ext>
              </c:extLst>
            </c:dLbl>
            <c:dLbl>
              <c:idx val="1"/>
              <c:layout>
                <c:manualLayout>
                  <c:x val="0"/>
                  <c:y val="-6.211943982100657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3921-42AC-AB24-5983125F3B90}"/>
                </c:ext>
              </c:extLst>
            </c:dLbl>
            <c:spPr>
              <a:noFill/>
              <a:ln>
                <a:noFill/>
              </a:ln>
              <a:effectLst/>
            </c:spPr>
            <c:txPr>
              <a:bodyPr rot="0" spcFirstLastPara="1" vertOverflow="ellipsis" vert="horz" wrap="square" anchor="ctr" anchorCtr="1"/>
              <a:lstStyle/>
              <a:p>
                <a:pPr>
                  <a:defRPr sz="2400" b="1" i="0" u="none" strike="noStrike" kern="1200" baseline="0">
                    <a:solidFill>
                      <a:srgbClr val="FFFFFF"/>
                    </a:solidFill>
                    <a:effectLst/>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Tabelle1!$A$2</c:f>
              <c:strCache>
                <c:ptCount val="1"/>
                <c:pt idx="0">
                  <c:v>Category</c:v>
                </c:pt>
              </c:strCache>
            </c:strRef>
          </c:cat>
          <c:val>
            <c:numRef>
              <c:f>Tabelle1!$C$2</c:f>
              <c:numCache>
                <c:formatCode>General</c:formatCode>
                <c:ptCount val="1"/>
                <c:pt idx="0">
                  <c:v>81</c:v>
                </c:pt>
              </c:numCache>
            </c:numRef>
          </c:val>
          <c:extLst xmlns:c16r2="http://schemas.microsoft.com/office/drawing/2015/06/chart">
            <c:ext xmlns:c16="http://schemas.microsoft.com/office/drawing/2014/chart" uri="{C3380CC4-5D6E-409C-BE32-E72D297353CC}">
              <c16:uniqueId val="{00000003-3921-42AC-AB24-5983125F3B90}"/>
            </c:ext>
          </c:extLst>
        </c:ser>
        <c:ser>
          <c:idx val="2"/>
          <c:order val="2"/>
          <c:tx>
            <c:strRef>
              <c:f>Tabelle1!$D$1</c:f>
              <c:strCache>
                <c:ptCount val="1"/>
                <c:pt idx="0">
                  <c:v>внебюджетные источники</c:v>
                </c:pt>
              </c:strCache>
            </c:strRef>
          </c:tx>
          <c:spPr>
            <a:solidFill>
              <a:schemeClr val="accent4">
                <a:tint val="65000"/>
              </a:schemeClr>
            </a:solidFill>
            <a:ln>
              <a:noFill/>
            </a:ln>
            <a:effectLst/>
            <a:scene3d>
              <a:camera prst="orthographicFront"/>
              <a:lightRig rig="threePt" dir="t"/>
            </a:scene3d>
            <a:sp3d prstMaterial="metal">
              <a:bevelT/>
              <a:bevelB/>
            </a:sp3d>
          </c:spPr>
          <c:invertIfNegative val="0"/>
          <c:dLbls>
            <c:dLbl>
              <c:idx val="0"/>
              <c:layout>
                <c:manualLayout>
                  <c:x val="-3.6713468147886474E-3"/>
                  <c:y val="-0.10585009293138084"/>
                </c:manualLayout>
              </c:layout>
              <c:tx>
                <c:rich>
                  <a:bodyPr rot="0" spcFirstLastPara="1" vertOverflow="ellipsis" vert="horz" wrap="square" anchor="ctr" anchorCtr="1"/>
                  <a:lstStyle/>
                  <a:p>
                    <a:pPr>
                      <a:defRPr sz="2400" b="1" i="0" u="none" strike="noStrike" kern="1200" baseline="0">
                        <a:solidFill>
                          <a:srgbClr val="C00000"/>
                        </a:solidFill>
                        <a:effectLst/>
                        <a:latin typeface="+mn-lt"/>
                        <a:ea typeface="+mn-ea"/>
                        <a:cs typeface="+mn-cs"/>
                      </a:defRPr>
                    </a:pPr>
                    <a:r>
                      <a:rPr lang="en-US" sz="2400" b="1" dirty="0" smtClean="0">
                        <a:solidFill>
                          <a:srgbClr val="C00000"/>
                        </a:solidFill>
                        <a:effectLst/>
                      </a:rPr>
                      <a:t>&gt; </a:t>
                    </a:r>
                    <a:r>
                      <a:rPr lang="ru-RU" sz="2400" b="1" dirty="0" smtClean="0">
                        <a:solidFill>
                          <a:srgbClr val="C00000"/>
                        </a:solidFill>
                        <a:effectLst/>
                      </a:rPr>
                      <a:t>500</a:t>
                    </a:r>
                    <a:endParaRPr lang="en-US" sz="2400" b="1" dirty="0">
                      <a:solidFill>
                        <a:srgbClr val="C00000"/>
                      </a:solidFill>
                      <a:effectLst/>
                    </a:endParaRPr>
                  </a:p>
                </c:rich>
              </c:tx>
              <c:spPr>
                <a:noFill/>
                <a:ln>
                  <a:noFill/>
                </a:ln>
                <a:effectLst/>
              </c:spPr>
              <c:showLegendKey val="0"/>
              <c:showVal val="1"/>
              <c:showCatName val="0"/>
              <c:showSerName val="0"/>
              <c:showPercent val="0"/>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5-3921-42AC-AB24-5983125F3B90}"/>
                </c:ext>
              </c:extLst>
            </c:dLbl>
            <c:spPr>
              <a:noFill/>
              <a:ln>
                <a:noFill/>
              </a:ln>
              <a:effectLst/>
            </c:spPr>
            <c:txPr>
              <a:bodyPr rot="0" spcFirstLastPara="1" vertOverflow="ellipsis" vert="horz" wrap="square" anchor="ctr" anchorCtr="1"/>
              <a:lstStyle/>
              <a:p>
                <a:pPr>
                  <a:defRPr sz="2400" b="0" i="0" u="none" strike="noStrike" kern="1200" baseline="0">
                    <a:solidFill>
                      <a:srgbClr val="FFFFFF"/>
                    </a:solidFill>
                    <a:effectLst>
                      <a:outerShdw blurRad="50800" dist="38100" dir="2700000" algn="tl" rotWithShape="0">
                        <a:prstClr val="black">
                          <a:alpha val="40000"/>
                        </a:prstClr>
                      </a:outerShdw>
                    </a:effectLst>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Tabelle1!$A$2</c:f>
              <c:strCache>
                <c:ptCount val="1"/>
                <c:pt idx="0">
                  <c:v>Category</c:v>
                </c:pt>
              </c:strCache>
            </c:strRef>
          </c:cat>
          <c:val>
            <c:numRef>
              <c:f>Tabelle1!$D$2</c:f>
              <c:numCache>
                <c:formatCode>General</c:formatCode>
                <c:ptCount val="1"/>
                <c:pt idx="0">
                  <c:v>500</c:v>
                </c:pt>
              </c:numCache>
            </c:numRef>
          </c:val>
          <c:extLst xmlns:c16r2="http://schemas.microsoft.com/office/drawing/2015/06/chart">
            <c:ext xmlns:c16="http://schemas.microsoft.com/office/drawing/2014/chart" uri="{C3380CC4-5D6E-409C-BE32-E72D297353CC}">
              <c16:uniqueId val="{00000004-3921-42AC-AB24-5983125F3B90}"/>
            </c:ext>
          </c:extLst>
        </c:ser>
        <c:dLbls>
          <c:showLegendKey val="0"/>
          <c:showVal val="0"/>
          <c:showCatName val="0"/>
          <c:showSerName val="0"/>
          <c:showPercent val="0"/>
          <c:showBubbleSize val="0"/>
        </c:dLbls>
        <c:gapWidth val="100"/>
        <c:gapDepth val="100"/>
        <c:shape val="cylinder"/>
        <c:axId val="121135104"/>
        <c:axId val="121136640"/>
        <c:axId val="0"/>
      </c:bar3DChart>
      <c:catAx>
        <c:axId val="121135104"/>
        <c:scaling>
          <c:orientation val="minMax"/>
        </c:scaling>
        <c:delete val="1"/>
        <c:axPos val="l"/>
        <c:numFmt formatCode="General" sourceLinked="1"/>
        <c:majorTickMark val="out"/>
        <c:minorTickMark val="none"/>
        <c:tickLblPos val="none"/>
        <c:crossAx val="121136640"/>
        <c:crosses val="autoZero"/>
        <c:auto val="1"/>
        <c:lblAlgn val="ctr"/>
        <c:lblOffset val="100"/>
        <c:noMultiLvlLbl val="0"/>
      </c:catAx>
      <c:valAx>
        <c:axId val="121136640"/>
        <c:scaling>
          <c:orientation val="minMax"/>
        </c:scaling>
        <c:delete val="1"/>
        <c:axPos val="b"/>
        <c:numFmt formatCode="General" sourceLinked="1"/>
        <c:majorTickMark val="out"/>
        <c:minorTickMark val="none"/>
        <c:tickLblPos val="none"/>
        <c:crossAx val="121135104"/>
        <c:crosses val="autoZero"/>
        <c:crossBetween val="between"/>
      </c:valAx>
      <c:spPr>
        <a:noFill/>
        <a:ln>
          <a:noFill/>
        </a:ln>
        <a:effectLst/>
      </c:spPr>
    </c:plotArea>
    <c:plotVisOnly val="1"/>
    <c:dispBlanksAs val="gap"/>
    <c:showDLblsOverMax val="0"/>
  </c:chart>
  <c:spPr>
    <a:noFill/>
    <a:ln w="9525" cap="flat" cmpd="sng" algn="ctr">
      <a:noFill/>
      <a:prstDash val="solid"/>
    </a:ln>
    <a:effectLst>
      <a:softEdge rad="0"/>
    </a:effectLst>
  </c:spPr>
  <c:txPr>
    <a:bodyPr/>
    <a:lstStyle/>
    <a:p>
      <a:pPr>
        <a:defRPr sz="1800" b="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Лист1!$B$1</c:f>
              <c:strCache>
                <c:ptCount val="1"/>
                <c:pt idx="0">
                  <c:v>Продажи</c:v>
                </c:pt>
              </c:strCache>
            </c:strRef>
          </c:tx>
          <c:spPr>
            <a:solidFill>
              <a:schemeClr val="tx2">
                <a:lumMod val="20000"/>
                <a:lumOff val="80000"/>
                <a:alpha val="48000"/>
              </a:schemeClr>
            </a:solidFill>
            <a:ln>
              <a:noFill/>
            </a:ln>
          </c:spPr>
          <c:dPt>
            <c:idx val="0"/>
            <c:bubble3D val="0"/>
            <c:spPr>
              <a:noFill/>
              <a:ln w="19050">
                <a:noFill/>
              </a:ln>
              <a:effectLst/>
            </c:spPr>
            <c:extLst xmlns:c16r2="http://schemas.microsoft.com/office/drawing/2015/06/chart">
              <c:ext xmlns:c16="http://schemas.microsoft.com/office/drawing/2014/chart" uri="{C3380CC4-5D6E-409C-BE32-E72D297353CC}">
                <c16:uniqueId val="{00000001-5D10-40B6-9EA0-A9BEB5D2C7AF}"/>
              </c:ext>
            </c:extLst>
          </c:dPt>
          <c:dPt>
            <c:idx val="1"/>
            <c:bubble3D val="0"/>
            <c:spPr>
              <a:solidFill>
                <a:schemeClr val="accent2">
                  <a:lumMod val="60000"/>
                  <a:lumOff val="40000"/>
                  <a:alpha val="48000"/>
                </a:schemeClr>
              </a:solidFill>
              <a:ln w="19050">
                <a:noFill/>
              </a:ln>
              <a:effectLst/>
            </c:spPr>
            <c:extLst xmlns:c16r2="http://schemas.microsoft.com/office/drawing/2015/06/chart">
              <c:ext xmlns:c16="http://schemas.microsoft.com/office/drawing/2014/chart" uri="{C3380CC4-5D6E-409C-BE32-E72D297353CC}">
                <c16:uniqueId val="{00000002-5D10-40B6-9EA0-A9BEB5D2C7AF}"/>
              </c:ext>
            </c:extLst>
          </c:dPt>
          <c:dPt>
            <c:idx val="2"/>
            <c:bubble3D val="0"/>
            <c:spPr>
              <a:solidFill>
                <a:schemeClr val="tx2">
                  <a:lumMod val="20000"/>
                  <a:lumOff val="80000"/>
                  <a:alpha val="48000"/>
                </a:schemeClr>
              </a:solidFill>
              <a:ln w="19050">
                <a:noFill/>
              </a:ln>
              <a:effectLst/>
            </c:spPr>
            <c:extLst xmlns:c16r2="http://schemas.microsoft.com/office/drawing/2015/06/chart">
              <c:ext xmlns:c16="http://schemas.microsoft.com/office/drawing/2014/chart" uri="{C3380CC4-5D6E-409C-BE32-E72D297353CC}">
                <c16:uniqueId val="{00000005-9B1D-4B32-8C3A-500905D8CF26}"/>
              </c:ext>
            </c:extLst>
          </c:dPt>
          <c:dPt>
            <c:idx val="3"/>
            <c:bubble3D val="0"/>
            <c:spPr>
              <a:solidFill>
                <a:schemeClr val="tx2">
                  <a:lumMod val="20000"/>
                  <a:lumOff val="80000"/>
                  <a:alpha val="48000"/>
                </a:schemeClr>
              </a:solidFill>
              <a:ln w="19050">
                <a:noFill/>
              </a:ln>
              <a:effectLst/>
            </c:spPr>
            <c:extLst xmlns:c16r2="http://schemas.microsoft.com/office/drawing/2015/06/chart">
              <c:ext xmlns:c16="http://schemas.microsoft.com/office/drawing/2014/chart" uri="{C3380CC4-5D6E-409C-BE32-E72D297353CC}">
                <c16:uniqueId val="{00000007-9B1D-4B32-8C3A-500905D8CF26}"/>
              </c:ext>
            </c:extLst>
          </c:dPt>
          <c:cat>
            <c:numRef>
              <c:f>Лист1!$A$2:$A$5</c:f>
              <c:numCache>
                <c:formatCode>General</c:formatCode>
                <c:ptCount val="4"/>
                <c:pt idx="0">
                  <c:v>1</c:v>
                </c:pt>
                <c:pt idx="1">
                  <c:v>2</c:v>
                </c:pt>
              </c:numCache>
            </c:numRef>
          </c:cat>
          <c:val>
            <c:numRef>
              <c:f>Лист1!$B$2:$B$5</c:f>
              <c:numCache>
                <c:formatCode>General</c:formatCode>
                <c:ptCount val="4"/>
                <c:pt idx="0">
                  <c:v>70</c:v>
                </c:pt>
                <c:pt idx="1">
                  <c:v>30</c:v>
                </c:pt>
              </c:numCache>
            </c:numRef>
          </c:val>
          <c:extLst xmlns:c16r2="http://schemas.microsoft.com/office/drawing/2015/06/chart">
            <c:ext xmlns:c16="http://schemas.microsoft.com/office/drawing/2014/chart" uri="{C3380CC4-5D6E-409C-BE32-E72D297353CC}">
              <c16:uniqueId val="{00000000-5D10-40B6-9EA0-A9BEB5D2C7AF}"/>
            </c:ext>
          </c:extLst>
        </c:ser>
        <c:dLbls>
          <c:showLegendKey val="0"/>
          <c:showVal val="0"/>
          <c:showCatName val="0"/>
          <c:showSerName val="0"/>
          <c:showPercent val="0"/>
          <c:showBubbleSize val="0"/>
          <c:showLeaderLines val="1"/>
        </c:dLbls>
        <c:firstSliceAng val="52"/>
      </c:pieChart>
      <c:spPr>
        <a:noFill/>
        <a:ln>
          <a:noFill/>
        </a:ln>
        <a:effectLst/>
      </c:spPr>
    </c:plotArea>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Лист1!$B$1</c:f>
              <c:strCache>
                <c:ptCount val="1"/>
                <c:pt idx="0">
                  <c:v>Продажи</c:v>
                </c:pt>
              </c:strCache>
            </c:strRef>
          </c:tx>
          <c:spPr>
            <a:solidFill>
              <a:srgbClr val="FFFF00">
                <a:alpha val="48000"/>
              </a:srgbClr>
            </a:solidFill>
            <a:ln>
              <a:noFill/>
            </a:ln>
          </c:spPr>
          <c:dPt>
            <c:idx val="0"/>
            <c:bubble3D val="0"/>
            <c:spPr>
              <a:noFill/>
              <a:ln w="19050">
                <a:noFill/>
              </a:ln>
              <a:effectLst/>
            </c:spPr>
            <c:extLst xmlns:c16r2="http://schemas.microsoft.com/office/drawing/2015/06/chart">
              <c:ext xmlns:c16="http://schemas.microsoft.com/office/drawing/2014/chart" uri="{C3380CC4-5D6E-409C-BE32-E72D297353CC}">
                <c16:uniqueId val="{00000001-CCFC-4FE3-B418-E115708D6682}"/>
              </c:ext>
            </c:extLst>
          </c:dPt>
          <c:dPt>
            <c:idx val="1"/>
            <c:bubble3D val="0"/>
            <c:spPr>
              <a:solidFill>
                <a:srgbClr val="FFFF00">
                  <a:alpha val="48000"/>
                </a:srgbClr>
              </a:solidFill>
              <a:ln w="19050">
                <a:noFill/>
              </a:ln>
              <a:effectLst/>
            </c:spPr>
            <c:extLst xmlns:c16r2="http://schemas.microsoft.com/office/drawing/2015/06/chart">
              <c:ext xmlns:c16="http://schemas.microsoft.com/office/drawing/2014/chart" uri="{C3380CC4-5D6E-409C-BE32-E72D297353CC}">
                <c16:uniqueId val="{00000003-CCFC-4FE3-B418-E115708D6682}"/>
              </c:ext>
            </c:extLst>
          </c:dPt>
          <c:dPt>
            <c:idx val="2"/>
            <c:bubble3D val="0"/>
            <c:spPr>
              <a:solidFill>
                <a:srgbClr val="FFFF00">
                  <a:alpha val="48000"/>
                </a:srgbClr>
              </a:solidFill>
              <a:ln w="19050">
                <a:noFill/>
              </a:ln>
              <a:effectLst/>
            </c:spPr>
            <c:extLst xmlns:c16r2="http://schemas.microsoft.com/office/drawing/2015/06/chart">
              <c:ext xmlns:c16="http://schemas.microsoft.com/office/drawing/2014/chart" uri="{C3380CC4-5D6E-409C-BE32-E72D297353CC}">
                <c16:uniqueId val="{00000005-CCFC-4FE3-B418-E115708D6682}"/>
              </c:ext>
            </c:extLst>
          </c:dPt>
          <c:dPt>
            <c:idx val="3"/>
            <c:bubble3D val="0"/>
            <c:spPr>
              <a:solidFill>
                <a:srgbClr val="FFFF00">
                  <a:alpha val="48000"/>
                </a:srgbClr>
              </a:solidFill>
              <a:ln w="19050">
                <a:noFill/>
              </a:ln>
              <a:effectLst/>
            </c:spPr>
            <c:extLst xmlns:c16r2="http://schemas.microsoft.com/office/drawing/2015/06/chart">
              <c:ext xmlns:c16="http://schemas.microsoft.com/office/drawing/2014/chart" uri="{C3380CC4-5D6E-409C-BE32-E72D297353CC}">
                <c16:uniqueId val="{00000007-CCFC-4FE3-B418-E115708D6682}"/>
              </c:ext>
            </c:extLst>
          </c:dPt>
          <c:cat>
            <c:numRef>
              <c:f>Лист1!$A$2:$A$5</c:f>
              <c:numCache>
                <c:formatCode>General</c:formatCode>
                <c:ptCount val="4"/>
                <c:pt idx="0">
                  <c:v>1</c:v>
                </c:pt>
                <c:pt idx="1">
                  <c:v>2</c:v>
                </c:pt>
              </c:numCache>
            </c:numRef>
          </c:cat>
          <c:val>
            <c:numRef>
              <c:f>Лист1!$B$2:$B$5</c:f>
              <c:numCache>
                <c:formatCode>General</c:formatCode>
                <c:ptCount val="4"/>
                <c:pt idx="0">
                  <c:v>62</c:v>
                </c:pt>
                <c:pt idx="1">
                  <c:v>38</c:v>
                </c:pt>
              </c:numCache>
            </c:numRef>
          </c:val>
          <c:extLst xmlns:c16r2="http://schemas.microsoft.com/office/drawing/2015/06/chart">
            <c:ext xmlns:c16="http://schemas.microsoft.com/office/drawing/2014/chart" uri="{C3380CC4-5D6E-409C-BE32-E72D297353CC}">
              <c16:uniqueId val="{00000008-CCFC-4FE3-B418-E115708D6682}"/>
            </c:ext>
          </c:extLst>
        </c:ser>
        <c:dLbls>
          <c:showLegendKey val="0"/>
          <c:showVal val="0"/>
          <c:showCatName val="0"/>
          <c:showSerName val="0"/>
          <c:showPercent val="0"/>
          <c:showBubbleSize val="0"/>
          <c:showLeaderLines val="1"/>
        </c:dLbls>
        <c:firstSliceAng val="70"/>
      </c:pieChart>
      <c:spPr>
        <a:noFill/>
        <a:ln>
          <a:noFill/>
        </a:ln>
        <a:effectLst/>
      </c:spPr>
    </c:plotArea>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ru-RU" dirty="0" smtClean="0">
                <a:solidFill>
                  <a:schemeClr val="tx2">
                    <a:lumMod val="75000"/>
                  </a:schemeClr>
                </a:solidFill>
              </a:rPr>
              <a:t>ВВП </a:t>
            </a:r>
          </a:p>
          <a:p>
            <a:pPr>
              <a:defRPr/>
            </a:pPr>
            <a:r>
              <a:rPr lang="ru-RU" dirty="0" smtClean="0">
                <a:solidFill>
                  <a:schemeClr val="tx2">
                    <a:lumMod val="75000"/>
                  </a:schemeClr>
                </a:solidFill>
              </a:rPr>
              <a:t>в 2016 году, </a:t>
            </a:r>
            <a:r>
              <a:rPr lang="ru-RU" dirty="0">
                <a:solidFill>
                  <a:schemeClr val="tx2">
                    <a:lumMod val="75000"/>
                  </a:schemeClr>
                </a:solidFill>
              </a:rPr>
              <a:t>%</a:t>
            </a:r>
          </a:p>
        </c:rich>
      </c:tx>
      <c:layout>
        <c:manualLayout>
          <c:xMode val="edge"/>
          <c:yMode val="edge"/>
          <c:x val="8.6865555555555571E-2"/>
          <c:y val="3.0773888888888889E-2"/>
        </c:manualLayout>
      </c:layout>
      <c:overlay val="0"/>
    </c:title>
    <c:autoTitleDeleted val="0"/>
    <c:plotArea>
      <c:layout>
        <c:manualLayout>
          <c:layoutTarget val="inner"/>
          <c:xMode val="edge"/>
          <c:yMode val="edge"/>
          <c:x val="7.321563036205854E-2"/>
          <c:y val="3.3062633771889435E-2"/>
          <c:w val="0.91886055555555557"/>
          <c:h val="0.59948833333333329"/>
        </c:manualLayout>
      </c:layout>
      <c:barChart>
        <c:barDir val="col"/>
        <c:grouping val="stacked"/>
        <c:varyColors val="0"/>
        <c:ser>
          <c:idx val="0"/>
          <c:order val="0"/>
          <c:tx>
            <c:strRef>
              <c:f>Лист1!$B$1</c:f>
              <c:strCache>
                <c:ptCount val="1"/>
                <c:pt idx="0">
                  <c:v>Доля в ВВП, %</c:v>
                </c:pt>
              </c:strCache>
            </c:strRef>
          </c:tx>
          <c:invertIfNegative val="0"/>
          <c:dPt>
            <c:idx val="0"/>
            <c:invertIfNegative val="0"/>
            <c:bubble3D val="0"/>
            <c:explosion val="15"/>
            <c:spPr>
              <a:solidFill>
                <a:schemeClr val="tx2"/>
              </a:solidFill>
            </c:spPr>
          </c:dPt>
          <c:dPt>
            <c:idx val="1"/>
            <c:invertIfNegative val="0"/>
            <c:bubble3D val="0"/>
            <c:spPr>
              <a:solidFill>
                <a:schemeClr val="accent2">
                  <a:lumMod val="60000"/>
                  <a:lumOff val="40000"/>
                </a:schemeClr>
              </a:solidFill>
            </c:spPr>
          </c:dPt>
          <c:dPt>
            <c:idx val="2"/>
            <c:invertIfNegative val="0"/>
            <c:bubble3D val="0"/>
            <c:spPr>
              <a:solidFill>
                <a:schemeClr val="accent3">
                  <a:lumMod val="60000"/>
                  <a:lumOff val="40000"/>
                </a:schemeClr>
              </a:solidFill>
            </c:spPr>
          </c:dPt>
          <c:dPt>
            <c:idx val="3"/>
            <c:invertIfNegative val="0"/>
            <c:bubble3D val="0"/>
            <c:spPr>
              <a:solidFill>
                <a:schemeClr val="accent4">
                  <a:lumMod val="60000"/>
                  <a:lumOff val="40000"/>
                </a:schemeClr>
              </a:solidFill>
            </c:spPr>
          </c:dPt>
          <c:dPt>
            <c:idx val="5"/>
            <c:invertIfNegative val="0"/>
            <c:bubble3D val="0"/>
            <c:spPr>
              <a:solidFill>
                <a:srgbClr val="FFD3A7"/>
              </a:solidFill>
            </c:spPr>
          </c:dPt>
          <c:dPt>
            <c:idx val="6"/>
            <c:invertIfNegative val="0"/>
            <c:bubble3D val="0"/>
            <c:spPr>
              <a:solidFill>
                <a:schemeClr val="accent1">
                  <a:lumMod val="40000"/>
                  <a:lumOff val="60000"/>
                </a:schemeClr>
              </a:solidFill>
            </c:spPr>
          </c:dPt>
          <c:dLbls>
            <c:dLbl>
              <c:idx val="0"/>
              <c:layout/>
              <c:tx>
                <c:rich>
                  <a:bodyPr/>
                  <a:lstStyle/>
                  <a:p>
                    <a:pPr>
                      <a:defRPr b="1">
                        <a:solidFill>
                          <a:schemeClr val="bg1"/>
                        </a:solidFill>
                      </a:defRPr>
                    </a:pPr>
                    <a:r>
                      <a:rPr lang="en-US" b="1" dirty="0" smtClean="0">
                        <a:solidFill>
                          <a:schemeClr val="bg1"/>
                        </a:solidFill>
                      </a:rPr>
                      <a:t>3,4</a:t>
                    </a:r>
                    <a:r>
                      <a:rPr lang="ru-RU" b="1" dirty="0" smtClean="0">
                        <a:solidFill>
                          <a:schemeClr val="bg1"/>
                        </a:solidFill>
                      </a:rPr>
                      <a:t>9</a:t>
                    </a:r>
                    <a:endParaRPr lang="en-US" dirty="0">
                      <a:solidFill>
                        <a:schemeClr val="bg1"/>
                      </a:solidFill>
                    </a:endParaRPr>
                  </a:p>
                </c:rich>
              </c:tx>
              <c:spPr/>
              <c:showLegendKey val="0"/>
              <c:showVal val="1"/>
              <c:showCatName val="0"/>
              <c:showSerName val="0"/>
              <c:showPercent val="0"/>
              <c:showBubbleSize val="0"/>
            </c:dLbl>
            <c:txPr>
              <a:bodyPr/>
              <a:lstStyle/>
              <a:p>
                <a:pPr>
                  <a:defRPr b="1"/>
                </a:pPr>
                <a:endParaRPr lang="ru-RU"/>
              </a:p>
            </c:txPr>
            <c:showLegendKey val="0"/>
            <c:showVal val="1"/>
            <c:showCatName val="0"/>
            <c:showSerName val="0"/>
            <c:showPercent val="0"/>
            <c:showBubbleSize val="0"/>
            <c:showLeaderLines val="0"/>
          </c:dLbls>
          <c:cat>
            <c:strRef>
              <c:f>Лист1!$A$2:$A$8</c:f>
              <c:strCache>
                <c:ptCount val="7"/>
                <c:pt idx="0">
                  <c:v>Туризм (3,9 млрд. ₽)</c:v>
                </c:pt>
                <c:pt idx="1">
                  <c:v>Сельское хозяйство (237 млрд. ₽)</c:v>
                </c:pt>
                <c:pt idx="2">
                  <c:v>Здравоохранение и соцуслуги (1526 млрд. ₽)</c:v>
                </c:pt>
                <c:pt idx="3">
                  <c:v>Транспорт и связь (1008,7 млрд. ₽)</c:v>
                </c:pt>
                <c:pt idx="4">
                  <c:v>Добыча полезных ископаемых </c:v>
                </c:pt>
                <c:pt idx="5">
                  <c:v>Оптовая и розничная торговля </c:v>
                </c:pt>
                <c:pt idx="6">
                  <c:v>Остальные острали экономики</c:v>
                </c:pt>
              </c:strCache>
            </c:strRef>
          </c:cat>
          <c:val>
            <c:numRef>
              <c:f>Лист1!$B$2:$B$8</c:f>
              <c:numCache>
                <c:formatCode>General</c:formatCode>
                <c:ptCount val="7"/>
                <c:pt idx="0">
                  <c:v>3.47</c:v>
                </c:pt>
                <c:pt idx="1">
                  <c:v>3.95</c:v>
                </c:pt>
                <c:pt idx="2">
                  <c:v>3.65</c:v>
                </c:pt>
                <c:pt idx="3">
                  <c:v>6.59</c:v>
                </c:pt>
                <c:pt idx="4">
                  <c:v>8.7899999999999991</c:v>
                </c:pt>
                <c:pt idx="5">
                  <c:v>14.18</c:v>
                </c:pt>
                <c:pt idx="6">
                  <c:v>59.370000000000005</c:v>
                </c:pt>
              </c:numCache>
            </c:numRef>
          </c:val>
        </c:ser>
        <c:dLbls>
          <c:showLegendKey val="0"/>
          <c:showVal val="0"/>
          <c:showCatName val="0"/>
          <c:showSerName val="0"/>
          <c:showPercent val="0"/>
          <c:showBubbleSize val="0"/>
        </c:dLbls>
        <c:gapWidth val="100"/>
        <c:overlap val="100"/>
        <c:axId val="137284992"/>
        <c:axId val="145940480"/>
      </c:barChart>
      <c:catAx>
        <c:axId val="137284992"/>
        <c:scaling>
          <c:orientation val="minMax"/>
        </c:scaling>
        <c:delete val="1"/>
        <c:axPos val="b"/>
        <c:majorTickMark val="out"/>
        <c:minorTickMark val="none"/>
        <c:tickLblPos val="nextTo"/>
        <c:crossAx val="145940480"/>
        <c:crosses val="autoZero"/>
        <c:auto val="1"/>
        <c:lblAlgn val="ctr"/>
        <c:lblOffset val="100"/>
        <c:noMultiLvlLbl val="0"/>
      </c:catAx>
      <c:valAx>
        <c:axId val="145940480"/>
        <c:scaling>
          <c:orientation val="minMax"/>
        </c:scaling>
        <c:delete val="0"/>
        <c:axPos val="l"/>
        <c:majorGridlines/>
        <c:numFmt formatCode="General" sourceLinked="1"/>
        <c:majorTickMark val="out"/>
        <c:minorTickMark val="none"/>
        <c:tickLblPos val="nextTo"/>
        <c:crossAx val="137284992"/>
        <c:crosses val="autoZero"/>
        <c:crossBetween val="between"/>
      </c:valAx>
    </c:plotArea>
    <c:legend>
      <c:legendPos val="r"/>
      <c:legendEntry>
        <c:idx val="0"/>
        <c:txPr>
          <a:bodyPr/>
          <a:lstStyle/>
          <a:p>
            <a:pPr>
              <a:defRPr sz="1600" b="1" baseline="0"/>
            </a:pPr>
            <a:endParaRPr lang="ru-RU"/>
          </a:p>
        </c:txPr>
      </c:legendEntry>
      <c:legendEntry>
        <c:idx val="1"/>
        <c:txPr>
          <a:bodyPr/>
          <a:lstStyle/>
          <a:p>
            <a:pPr>
              <a:defRPr sz="1600" baseline="0"/>
            </a:pPr>
            <a:endParaRPr lang="ru-RU"/>
          </a:p>
        </c:txPr>
      </c:legendEntry>
      <c:legendEntry>
        <c:idx val="2"/>
        <c:txPr>
          <a:bodyPr/>
          <a:lstStyle/>
          <a:p>
            <a:pPr>
              <a:defRPr sz="1600" baseline="0"/>
            </a:pPr>
            <a:endParaRPr lang="ru-RU"/>
          </a:p>
        </c:txPr>
      </c:legendEntry>
      <c:legendEntry>
        <c:idx val="3"/>
        <c:txPr>
          <a:bodyPr/>
          <a:lstStyle/>
          <a:p>
            <a:pPr>
              <a:defRPr sz="1600" baseline="0"/>
            </a:pPr>
            <a:endParaRPr lang="ru-RU"/>
          </a:p>
        </c:txPr>
      </c:legendEntry>
      <c:legendEntry>
        <c:idx val="4"/>
        <c:txPr>
          <a:bodyPr/>
          <a:lstStyle/>
          <a:p>
            <a:pPr>
              <a:defRPr sz="1600" baseline="0"/>
            </a:pPr>
            <a:endParaRPr lang="ru-RU"/>
          </a:p>
        </c:txPr>
      </c:legendEntry>
      <c:legendEntry>
        <c:idx val="5"/>
        <c:txPr>
          <a:bodyPr/>
          <a:lstStyle/>
          <a:p>
            <a:pPr>
              <a:defRPr sz="1600" baseline="0"/>
            </a:pPr>
            <a:endParaRPr lang="ru-RU"/>
          </a:p>
        </c:txPr>
      </c:legendEntry>
      <c:legendEntry>
        <c:idx val="6"/>
        <c:txPr>
          <a:bodyPr/>
          <a:lstStyle/>
          <a:p>
            <a:pPr>
              <a:defRPr sz="1600" baseline="0"/>
            </a:pPr>
            <a:endParaRPr lang="ru-RU"/>
          </a:p>
        </c:txPr>
      </c:legendEntry>
      <c:layout>
        <c:manualLayout>
          <c:xMode val="edge"/>
          <c:yMode val="edge"/>
          <c:x val="0.24459985873909867"/>
          <c:y val="0.65405310375874814"/>
          <c:w val="0.74485704390145735"/>
          <c:h val="0.32161036348345157"/>
        </c:manualLayout>
      </c:layout>
      <c:overlay val="0"/>
      <c:txPr>
        <a:bodyPr/>
        <a:lstStyle/>
        <a:p>
          <a:pPr>
            <a:defRPr baseline="0"/>
          </a:pPr>
          <a:endParaRPr lang="ru-RU"/>
        </a:p>
      </c:txPr>
    </c:legend>
    <c:plotVisOnly val="1"/>
    <c:dispBlanksAs val="gap"/>
    <c:showDLblsOverMax val="0"/>
  </c:chart>
  <c:txPr>
    <a:bodyPr/>
    <a:lstStyle/>
    <a:p>
      <a:pPr>
        <a:defRPr sz="1200" baseline="0">
          <a:latin typeface="Segoe UI Light" panose="020B0502040204020203" pitchFamily="34" charset="0"/>
        </a:defRPr>
      </a:pPr>
      <a:endParaRPr lang="ru-RU"/>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withinLinear" id="17">
  <a:schemeClr val="accent4"/>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3">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61390A-F09F-4897-859F-8C496302D726}" type="doc">
      <dgm:prSet loTypeId="urn:diagrams.loki3.com/VaryingWidthList+Icon" loCatId="list" qsTypeId="urn:microsoft.com/office/officeart/2005/8/quickstyle/simple1" qsCatId="simple" csTypeId="urn:microsoft.com/office/officeart/2005/8/colors/colorful4" csCatId="colorful" phldr="1"/>
      <dgm:spPr/>
    </dgm:pt>
    <dgm:pt modelId="{8B41E1A4-2763-4CB2-AF3E-C6CD18981318}">
      <dgm:prSet phldrT="[Текст]"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ru-RU" sz="2000" dirty="0" smtClean="0">
              <a:latin typeface="Segoe UI" panose="020B0502040204020203" pitchFamily="34" charset="0"/>
              <a:ea typeface="Segoe UI" panose="020B0502040204020203" pitchFamily="34" charset="0"/>
              <a:cs typeface="Segoe UI" panose="020B0502040204020203" pitchFamily="34" charset="0"/>
            </a:rPr>
            <a:t>развитие методического и программного обеспечения отраслевой системы подготовки и повышения квалификации специалистов индустрии туризма</a:t>
          </a:r>
        </a:p>
      </dgm:t>
    </dgm:pt>
    <dgm:pt modelId="{BC6ADA5F-1D78-4638-8D14-45DC705524ED}" type="parTrans" cxnId="{5153817B-D5DE-4402-808E-C8ACFC97A4AA}">
      <dgm:prSet/>
      <dgm:spPr/>
      <dgm:t>
        <a:bodyPr/>
        <a:lstStyle/>
        <a:p>
          <a:endParaRPr lang="ru-RU"/>
        </a:p>
      </dgm:t>
    </dgm:pt>
    <dgm:pt modelId="{CAADA27F-C551-4D63-86D6-D2E978C3F890}" type="sibTrans" cxnId="{5153817B-D5DE-4402-808E-C8ACFC97A4AA}">
      <dgm:prSet/>
      <dgm:spPr/>
      <dgm:t>
        <a:bodyPr/>
        <a:lstStyle/>
        <a:p>
          <a:endParaRPr lang="ru-RU"/>
        </a:p>
      </dgm:t>
    </dgm:pt>
    <dgm:pt modelId="{D16DEAEF-C69C-4DD2-91A3-CC703374728F}">
      <dgm:prSet phldrT="[Текст]" custT="1"/>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ru-RU" sz="1800" dirty="0" smtClean="0">
            <a:latin typeface="Segoe UI Light" panose="020B0502040204020203" pitchFamily="34" charset="0"/>
          </a:endParaRPr>
        </a:p>
        <a:p>
          <a:pPr marL="0" marR="0" indent="0" defTabSz="914400" eaLnBrk="1" fontAlgn="auto" latinLnBrk="0" hangingPunct="1">
            <a:lnSpc>
              <a:spcPct val="100000"/>
            </a:lnSpc>
            <a:spcBef>
              <a:spcPts val="0"/>
            </a:spcBef>
            <a:spcAft>
              <a:spcPts val="0"/>
            </a:spcAft>
            <a:buClrTx/>
            <a:buSzTx/>
            <a:buFontTx/>
            <a:buNone/>
            <a:tabLst/>
            <a:defRPr/>
          </a:pPr>
          <a:r>
            <a:rPr lang="ru-RU" sz="2000" dirty="0" smtClean="0">
              <a:latin typeface="Segoe UI" panose="020B0502040204020203" pitchFamily="34" charset="0"/>
              <a:ea typeface="Segoe UI" panose="020B0502040204020203" pitchFamily="34" charset="0"/>
              <a:cs typeface="Segoe UI" panose="020B0502040204020203" pitchFamily="34" charset="0"/>
            </a:rPr>
            <a:t>повышение профессионального мастерства и внедрение стандартов туристско-рекреационного обслуживания</a:t>
          </a:r>
        </a:p>
        <a:p>
          <a:pPr defTabSz="800100">
            <a:lnSpc>
              <a:spcPct val="90000"/>
            </a:lnSpc>
            <a:spcBef>
              <a:spcPct val="0"/>
            </a:spcBef>
            <a:spcAft>
              <a:spcPct val="35000"/>
            </a:spcAft>
          </a:pPr>
          <a:endParaRPr lang="ru-RU" sz="1800" dirty="0"/>
        </a:p>
      </dgm:t>
    </dgm:pt>
    <dgm:pt modelId="{37D4E164-B3FF-40A8-98DE-071D291B6220}" type="parTrans" cxnId="{CCFBC719-C28F-4C3F-87DE-4B7FD9359757}">
      <dgm:prSet/>
      <dgm:spPr/>
      <dgm:t>
        <a:bodyPr/>
        <a:lstStyle/>
        <a:p>
          <a:endParaRPr lang="ru-RU"/>
        </a:p>
      </dgm:t>
    </dgm:pt>
    <dgm:pt modelId="{264CF69B-53AC-403A-B018-6BAC36EF8DB1}" type="sibTrans" cxnId="{CCFBC719-C28F-4C3F-87DE-4B7FD9359757}">
      <dgm:prSet/>
      <dgm:spPr/>
      <dgm:t>
        <a:bodyPr/>
        <a:lstStyle/>
        <a:p>
          <a:endParaRPr lang="ru-RU"/>
        </a:p>
      </dgm:t>
    </dgm:pt>
    <dgm:pt modelId="{32AD8517-82D6-49D5-B174-E9CC89EFE67F}">
      <dgm:prSet phldrT="[Текст]" custT="1"/>
      <dgm:spPr/>
      <dgm:t>
        <a:bodyPr/>
        <a:lstStyle/>
        <a:p>
          <a:r>
            <a:rPr lang="ru-RU" sz="2000" dirty="0" smtClean="0">
              <a:latin typeface="Segoe UI" panose="020B0502040204020203" pitchFamily="34" charset="0"/>
              <a:ea typeface="Segoe UI" panose="020B0502040204020203" pitchFamily="34" charset="0"/>
              <a:cs typeface="Segoe UI" panose="020B0502040204020203" pitchFamily="34" charset="0"/>
            </a:rPr>
            <a:t>реализация программ подготовки и повышения квалификации специалистов индустрии туризма</a:t>
          </a:r>
          <a:endParaRPr lang="ru-RU" sz="2000" dirty="0">
            <a:latin typeface="Segoe UI" panose="020B0502040204020203" pitchFamily="34" charset="0"/>
            <a:ea typeface="Segoe UI" panose="020B0502040204020203" pitchFamily="34" charset="0"/>
            <a:cs typeface="Segoe UI" panose="020B0502040204020203" pitchFamily="34" charset="0"/>
          </a:endParaRPr>
        </a:p>
      </dgm:t>
    </dgm:pt>
    <dgm:pt modelId="{C10DACFF-17F1-4B58-B2CA-63BAA4DA233D}" type="parTrans" cxnId="{269D8A11-6334-4A91-B4AC-B21035BEEADB}">
      <dgm:prSet/>
      <dgm:spPr/>
      <dgm:t>
        <a:bodyPr/>
        <a:lstStyle/>
        <a:p>
          <a:endParaRPr lang="ru-RU"/>
        </a:p>
      </dgm:t>
    </dgm:pt>
    <dgm:pt modelId="{8114A57B-CB1F-44C7-A7C2-449C0F6BDEBB}" type="sibTrans" cxnId="{269D8A11-6334-4A91-B4AC-B21035BEEADB}">
      <dgm:prSet/>
      <dgm:spPr/>
      <dgm:t>
        <a:bodyPr/>
        <a:lstStyle/>
        <a:p>
          <a:endParaRPr lang="ru-RU"/>
        </a:p>
      </dgm:t>
    </dgm:pt>
    <dgm:pt modelId="{70EBF100-9BD1-469E-A131-3E56B7DC7296}" type="pres">
      <dgm:prSet presAssocID="{6961390A-F09F-4897-859F-8C496302D726}" presName="Name0" presStyleCnt="0">
        <dgm:presLayoutVars>
          <dgm:resizeHandles/>
        </dgm:presLayoutVars>
      </dgm:prSet>
      <dgm:spPr/>
    </dgm:pt>
    <dgm:pt modelId="{DA3B3384-656D-4B5C-8F61-F05FA3A9B532}" type="pres">
      <dgm:prSet presAssocID="{8B41E1A4-2763-4CB2-AF3E-C6CD18981318}" presName="text" presStyleLbl="node1" presStyleIdx="0" presStyleCnt="3" custScaleX="710079" custScaleY="107909">
        <dgm:presLayoutVars>
          <dgm:bulletEnabled val="1"/>
        </dgm:presLayoutVars>
      </dgm:prSet>
      <dgm:spPr/>
      <dgm:t>
        <a:bodyPr/>
        <a:lstStyle/>
        <a:p>
          <a:endParaRPr lang="ru-RU"/>
        </a:p>
      </dgm:t>
    </dgm:pt>
    <dgm:pt modelId="{67F0F51D-F966-4E55-BECB-70879B169058}" type="pres">
      <dgm:prSet presAssocID="{CAADA27F-C551-4D63-86D6-D2E978C3F890}" presName="space" presStyleCnt="0"/>
      <dgm:spPr/>
    </dgm:pt>
    <dgm:pt modelId="{3EB4136F-7BE7-45B4-AE4C-66E2F12D6113}" type="pres">
      <dgm:prSet presAssocID="{D16DEAEF-C69C-4DD2-91A3-CC703374728F}" presName="text" presStyleLbl="node1" presStyleIdx="1" presStyleCnt="3" custScaleX="710079">
        <dgm:presLayoutVars>
          <dgm:bulletEnabled val="1"/>
        </dgm:presLayoutVars>
      </dgm:prSet>
      <dgm:spPr/>
      <dgm:t>
        <a:bodyPr/>
        <a:lstStyle/>
        <a:p>
          <a:endParaRPr lang="ru-RU"/>
        </a:p>
      </dgm:t>
    </dgm:pt>
    <dgm:pt modelId="{ABD6416A-5566-4BC1-9C47-31194C68C084}" type="pres">
      <dgm:prSet presAssocID="{264CF69B-53AC-403A-B018-6BAC36EF8DB1}" presName="space" presStyleCnt="0"/>
      <dgm:spPr/>
    </dgm:pt>
    <dgm:pt modelId="{EB6E9D59-2FEF-484E-B51E-3211C8261709}" type="pres">
      <dgm:prSet presAssocID="{32AD8517-82D6-49D5-B174-E9CC89EFE67F}" presName="text" presStyleLbl="node1" presStyleIdx="2" presStyleCnt="3" custScaleX="710079">
        <dgm:presLayoutVars>
          <dgm:bulletEnabled val="1"/>
        </dgm:presLayoutVars>
      </dgm:prSet>
      <dgm:spPr/>
      <dgm:t>
        <a:bodyPr/>
        <a:lstStyle/>
        <a:p>
          <a:endParaRPr lang="ru-RU"/>
        </a:p>
      </dgm:t>
    </dgm:pt>
  </dgm:ptLst>
  <dgm:cxnLst>
    <dgm:cxn modelId="{0DAC071F-8D0A-45EF-A52B-FF975F8F051D}" type="presOf" srcId="{D16DEAEF-C69C-4DD2-91A3-CC703374728F}" destId="{3EB4136F-7BE7-45B4-AE4C-66E2F12D6113}" srcOrd="0" destOrd="0" presId="urn:diagrams.loki3.com/VaryingWidthList+Icon"/>
    <dgm:cxn modelId="{269D8A11-6334-4A91-B4AC-B21035BEEADB}" srcId="{6961390A-F09F-4897-859F-8C496302D726}" destId="{32AD8517-82D6-49D5-B174-E9CC89EFE67F}" srcOrd="2" destOrd="0" parTransId="{C10DACFF-17F1-4B58-B2CA-63BAA4DA233D}" sibTransId="{8114A57B-CB1F-44C7-A7C2-449C0F6BDEBB}"/>
    <dgm:cxn modelId="{509DDEEB-ECBD-40C7-AA5D-E764783BEBFD}" type="presOf" srcId="{8B41E1A4-2763-4CB2-AF3E-C6CD18981318}" destId="{DA3B3384-656D-4B5C-8F61-F05FA3A9B532}" srcOrd="0" destOrd="0" presId="urn:diagrams.loki3.com/VaryingWidthList+Icon"/>
    <dgm:cxn modelId="{5153817B-D5DE-4402-808E-C8ACFC97A4AA}" srcId="{6961390A-F09F-4897-859F-8C496302D726}" destId="{8B41E1A4-2763-4CB2-AF3E-C6CD18981318}" srcOrd="0" destOrd="0" parTransId="{BC6ADA5F-1D78-4638-8D14-45DC705524ED}" sibTransId="{CAADA27F-C551-4D63-86D6-D2E978C3F890}"/>
    <dgm:cxn modelId="{BCBE37DD-8349-4D6F-A99F-3764688CA304}" type="presOf" srcId="{6961390A-F09F-4897-859F-8C496302D726}" destId="{70EBF100-9BD1-469E-A131-3E56B7DC7296}" srcOrd="0" destOrd="0" presId="urn:diagrams.loki3.com/VaryingWidthList+Icon"/>
    <dgm:cxn modelId="{CCFBC719-C28F-4C3F-87DE-4B7FD9359757}" srcId="{6961390A-F09F-4897-859F-8C496302D726}" destId="{D16DEAEF-C69C-4DD2-91A3-CC703374728F}" srcOrd="1" destOrd="0" parTransId="{37D4E164-B3FF-40A8-98DE-071D291B6220}" sibTransId="{264CF69B-53AC-403A-B018-6BAC36EF8DB1}"/>
    <dgm:cxn modelId="{3FF39279-860E-49F1-BD55-3D2B373BA7F0}" type="presOf" srcId="{32AD8517-82D6-49D5-B174-E9CC89EFE67F}" destId="{EB6E9D59-2FEF-484E-B51E-3211C8261709}" srcOrd="0" destOrd="0" presId="urn:diagrams.loki3.com/VaryingWidthList+Icon"/>
    <dgm:cxn modelId="{D8CBAE41-E54C-4B1E-BFD0-6C3F296218AB}" type="presParOf" srcId="{70EBF100-9BD1-469E-A131-3E56B7DC7296}" destId="{DA3B3384-656D-4B5C-8F61-F05FA3A9B532}" srcOrd="0" destOrd="0" presId="urn:diagrams.loki3.com/VaryingWidthList+Icon"/>
    <dgm:cxn modelId="{A677B91C-3429-4BC6-8AC1-18B332B09014}" type="presParOf" srcId="{70EBF100-9BD1-469E-A131-3E56B7DC7296}" destId="{67F0F51D-F966-4E55-BECB-70879B169058}" srcOrd="1" destOrd="0" presId="urn:diagrams.loki3.com/VaryingWidthList+Icon"/>
    <dgm:cxn modelId="{B633EDE2-5C82-444D-8117-EF7F8CDC8555}" type="presParOf" srcId="{70EBF100-9BD1-469E-A131-3E56B7DC7296}" destId="{3EB4136F-7BE7-45B4-AE4C-66E2F12D6113}" srcOrd="2" destOrd="0" presId="urn:diagrams.loki3.com/VaryingWidthList+Icon"/>
    <dgm:cxn modelId="{12B88A8C-3304-4ABC-808F-64CB2764B6E8}" type="presParOf" srcId="{70EBF100-9BD1-469E-A131-3E56B7DC7296}" destId="{ABD6416A-5566-4BC1-9C47-31194C68C084}" srcOrd="3" destOrd="0" presId="urn:diagrams.loki3.com/VaryingWidthList+Icon"/>
    <dgm:cxn modelId="{4CAB1656-68E5-4F59-BD88-7A2F8B407B79}" type="presParOf" srcId="{70EBF100-9BD1-469E-A131-3E56B7DC7296}" destId="{EB6E9D59-2FEF-484E-B51E-3211C8261709}" srcOrd="4" destOrd="0" presId="urn:diagrams.loki3.com/VaryingWidthLis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61390A-F09F-4897-859F-8C496302D726}" type="doc">
      <dgm:prSet loTypeId="urn:diagrams.loki3.com/VaryingWidthList+Icon" loCatId="list" qsTypeId="urn:microsoft.com/office/officeart/2005/8/quickstyle/simple1" qsCatId="simple" csTypeId="urn:microsoft.com/office/officeart/2005/8/colors/colorful4" csCatId="colorful" phldr="1"/>
      <dgm:spPr/>
    </dgm:pt>
    <dgm:pt modelId="{8B41E1A4-2763-4CB2-AF3E-C6CD18981318}">
      <dgm:prSet phldrT="[Текст]" custT="1"/>
      <dgm:spPr/>
      <dgm:t>
        <a:bodyPr/>
        <a:lstStyle/>
        <a:p>
          <a:r>
            <a:rPr lang="ru-RU" sz="1600" b="1" baseline="0" dirty="0" smtClean="0">
              <a:latin typeface="Segoe UI" panose="020B0502040204020203" pitchFamily="34" charset="0"/>
              <a:ea typeface="Segoe UI" panose="020B0502040204020203" pitchFamily="34" charset="0"/>
              <a:cs typeface="Segoe UI" panose="020B0502040204020203" pitchFamily="34" charset="0"/>
            </a:rPr>
            <a:t>субсидии финансовым организациям с целью снижения процентной ставки по кредитам на реализацию инвестиционных проектов и создание туристских кластеров</a:t>
          </a:r>
          <a:endParaRPr lang="ru-RU" sz="1400" b="1" dirty="0" smtClean="0">
            <a:latin typeface="Segoe UI Light" panose="020B0502040204020203" pitchFamily="34" charset="0"/>
          </a:endParaRPr>
        </a:p>
      </dgm:t>
    </dgm:pt>
    <dgm:pt modelId="{BC6ADA5F-1D78-4638-8D14-45DC705524ED}" type="parTrans" cxnId="{5153817B-D5DE-4402-808E-C8ACFC97A4AA}">
      <dgm:prSet/>
      <dgm:spPr/>
      <dgm:t>
        <a:bodyPr/>
        <a:lstStyle/>
        <a:p>
          <a:endParaRPr lang="ru-RU"/>
        </a:p>
      </dgm:t>
    </dgm:pt>
    <dgm:pt modelId="{CAADA27F-C551-4D63-86D6-D2E978C3F890}" type="sibTrans" cxnId="{5153817B-D5DE-4402-808E-C8ACFC97A4AA}">
      <dgm:prSet/>
      <dgm:spPr/>
      <dgm:t>
        <a:bodyPr/>
        <a:lstStyle/>
        <a:p>
          <a:endParaRPr lang="ru-RU"/>
        </a:p>
      </dgm:t>
    </dgm:pt>
    <dgm:pt modelId="{D16DEAEF-C69C-4DD2-91A3-CC703374728F}">
      <dgm:prSet phldrT="[Текст]" custT="1"/>
      <dgm:spPr/>
      <dgm:t>
        <a:bodyPr/>
        <a:lstStyle/>
        <a:p>
          <a:r>
            <a:rPr lang="ru-RU" sz="1600" b="1" dirty="0" smtClean="0">
              <a:latin typeface="Segoe UI" panose="020B0502040204020203" pitchFamily="34" charset="0"/>
              <a:ea typeface="Segoe UI" panose="020B0502040204020203" pitchFamily="34" charset="0"/>
              <a:cs typeface="Segoe UI" panose="020B0502040204020203" pitchFamily="34" charset="0"/>
            </a:rPr>
            <a:t>субсидии туроператорам по приоритетным видам туризма</a:t>
          </a:r>
          <a:endParaRPr lang="ru-RU" sz="1800" dirty="0"/>
        </a:p>
      </dgm:t>
    </dgm:pt>
    <dgm:pt modelId="{37D4E164-B3FF-40A8-98DE-071D291B6220}" type="parTrans" cxnId="{CCFBC719-C28F-4C3F-87DE-4B7FD9359757}">
      <dgm:prSet/>
      <dgm:spPr/>
      <dgm:t>
        <a:bodyPr/>
        <a:lstStyle/>
        <a:p>
          <a:endParaRPr lang="ru-RU"/>
        </a:p>
      </dgm:t>
    </dgm:pt>
    <dgm:pt modelId="{264CF69B-53AC-403A-B018-6BAC36EF8DB1}" type="sibTrans" cxnId="{CCFBC719-C28F-4C3F-87DE-4B7FD9359757}">
      <dgm:prSet/>
      <dgm:spPr/>
      <dgm:t>
        <a:bodyPr/>
        <a:lstStyle/>
        <a:p>
          <a:endParaRPr lang="ru-RU"/>
        </a:p>
      </dgm:t>
    </dgm:pt>
    <dgm:pt modelId="{32AD8517-82D6-49D5-B174-E9CC89EFE67F}">
      <dgm:prSet phldrT="[Текст]" custT="1"/>
      <dgm:spPr/>
      <dgm:t>
        <a:bodyPr/>
        <a:lstStyle/>
        <a:p>
          <a:r>
            <a:rPr lang="ru-RU" sz="1600" b="1" dirty="0" err="1" smtClean="0">
              <a:latin typeface="Segoe UI" panose="020B0502040204020203" pitchFamily="34" charset="0"/>
              <a:ea typeface="Segoe UI" panose="020B0502040204020203" pitchFamily="34" charset="0"/>
              <a:cs typeface="Segoe UI" panose="020B0502040204020203" pitchFamily="34" charset="0"/>
            </a:rPr>
            <a:t>грантовая</a:t>
          </a:r>
          <a:r>
            <a:rPr lang="ru-RU" sz="1600" b="1" dirty="0" smtClean="0">
              <a:latin typeface="Segoe UI" panose="020B0502040204020203" pitchFamily="34" charset="0"/>
              <a:ea typeface="Segoe UI" panose="020B0502040204020203" pitchFamily="34" charset="0"/>
              <a:cs typeface="Segoe UI" panose="020B0502040204020203" pitchFamily="34" charset="0"/>
            </a:rPr>
            <a:t> поддержка общественных и предпринимательских инициатив в сфере туризма</a:t>
          </a:r>
        </a:p>
      </dgm:t>
    </dgm:pt>
    <dgm:pt modelId="{C10DACFF-17F1-4B58-B2CA-63BAA4DA233D}" type="parTrans" cxnId="{269D8A11-6334-4A91-B4AC-B21035BEEADB}">
      <dgm:prSet/>
      <dgm:spPr/>
      <dgm:t>
        <a:bodyPr/>
        <a:lstStyle/>
        <a:p>
          <a:endParaRPr lang="ru-RU"/>
        </a:p>
      </dgm:t>
    </dgm:pt>
    <dgm:pt modelId="{8114A57B-CB1F-44C7-A7C2-449C0F6BDEBB}" type="sibTrans" cxnId="{269D8A11-6334-4A91-B4AC-B21035BEEADB}">
      <dgm:prSet/>
      <dgm:spPr/>
      <dgm:t>
        <a:bodyPr/>
        <a:lstStyle/>
        <a:p>
          <a:endParaRPr lang="ru-RU"/>
        </a:p>
      </dgm:t>
    </dgm:pt>
    <dgm:pt modelId="{70EBF100-9BD1-469E-A131-3E56B7DC7296}" type="pres">
      <dgm:prSet presAssocID="{6961390A-F09F-4897-859F-8C496302D726}" presName="Name0" presStyleCnt="0">
        <dgm:presLayoutVars>
          <dgm:resizeHandles/>
        </dgm:presLayoutVars>
      </dgm:prSet>
      <dgm:spPr/>
    </dgm:pt>
    <dgm:pt modelId="{DA3B3384-656D-4B5C-8F61-F05FA3A9B532}" type="pres">
      <dgm:prSet presAssocID="{8B41E1A4-2763-4CB2-AF3E-C6CD18981318}" presName="text" presStyleLbl="node1" presStyleIdx="0" presStyleCnt="3" custScaleX="710079" custScaleY="89698" custLinFactNeighborY="-4486">
        <dgm:presLayoutVars>
          <dgm:bulletEnabled val="1"/>
        </dgm:presLayoutVars>
      </dgm:prSet>
      <dgm:spPr/>
      <dgm:t>
        <a:bodyPr/>
        <a:lstStyle/>
        <a:p>
          <a:endParaRPr lang="ru-RU"/>
        </a:p>
      </dgm:t>
    </dgm:pt>
    <dgm:pt modelId="{67F0F51D-F966-4E55-BECB-70879B169058}" type="pres">
      <dgm:prSet presAssocID="{CAADA27F-C551-4D63-86D6-D2E978C3F890}" presName="space" presStyleCnt="0"/>
      <dgm:spPr/>
    </dgm:pt>
    <dgm:pt modelId="{3EB4136F-7BE7-45B4-AE4C-66E2F12D6113}" type="pres">
      <dgm:prSet presAssocID="{D16DEAEF-C69C-4DD2-91A3-CC703374728F}" presName="text" presStyleLbl="node1" presStyleIdx="1" presStyleCnt="3" custScaleX="710079">
        <dgm:presLayoutVars>
          <dgm:bulletEnabled val="1"/>
        </dgm:presLayoutVars>
      </dgm:prSet>
      <dgm:spPr/>
      <dgm:t>
        <a:bodyPr/>
        <a:lstStyle/>
        <a:p>
          <a:endParaRPr lang="ru-RU"/>
        </a:p>
      </dgm:t>
    </dgm:pt>
    <dgm:pt modelId="{ABD6416A-5566-4BC1-9C47-31194C68C084}" type="pres">
      <dgm:prSet presAssocID="{264CF69B-53AC-403A-B018-6BAC36EF8DB1}" presName="space" presStyleCnt="0"/>
      <dgm:spPr/>
    </dgm:pt>
    <dgm:pt modelId="{EB6E9D59-2FEF-484E-B51E-3211C8261709}" type="pres">
      <dgm:prSet presAssocID="{32AD8517-82D6-49D5-B174-E9CC89EFE67F}" presName="text" presStyleLbl="node1" presStyleIdx="2" presStyleCnt="3" custScaleX="710079" custLinFactNeighborX="2866" custLinFactNeighborY="30646">
        <dgm:presLayoutVars>
          <dgm:bulletEnabled val="1"/>
        </dgm:presLayoutVars>
      </dgm:prSet>
      <dgm:spPr/>
      <dgm:t>
        <a:bodyPr/>
        <a:lstStyle/>
        <a:p>
          <a:endParaRPr lang="ru-RU"/>
        </a:p>
      </dgm:t>
    </dgm:pt>
  </dgm:ptLst>
  <dgm:cxnLst>
    <dgm:cxn modelId="{072750BB-5298-4705-B690-98F330DA8587}" type="presOf" srcId="{8B41E1A4-2763-4CB2-AF3E-C6CD18981318}" destId="{DA3B3384-656D-4B5C-8F61-F05FA3A9B532}" srcOrd="0" destOrd="0" presId="urn:diagrams.loki3.com/VaryingWidthList+Icon"/>
    <dgm:cxn modelId="{269D8A11-6334-4A91-B4AC-B21035BEEADB}" srcId="{6961390A-F09F-4897-859F-8C496302D726}" destId="{32AD8517-82D6-49D5-B174-E9CC89EFE67F}" srcOrd="2" destOrd="0" parTransId="{C10DACFF-17F1-4B58-B2CA-63BAA4DA233D}" sibTransId="{8114A57B-CB1F-44C7-A7C2-449C0F6BDEBB}"/>
    <dgm:cxn modelId="{E4287A88-1168-44F9-B8A5-6C98AE01DC8A}" type="presOf" srcId="{D16DEAEF-C69C-4DD2-91A3-CC703374728F}" destId="{3EB4136F-7BE7-45B4-AE4C-66E2F12D6113}" srcOrd="0" destOrd="0" presId="urn:diagrams.loki3.com/VaryingWidthList+Icon"/>
    <dgm:cxn modelId="{5153817B-D5DE-4402-808E-C8ACFC97A4AA}" srcId="{6961390A-F09F-4897-859F-8C496302D726}" destId="{8B41E1A4-2763-4CB2-AF3E-C6CD18981318}" srcOrd="0" destOrd="0" parTransId="{BC6ADA5F-1D78-4638-8D14-45DC705524ED}" sibTransId="{CAADA27F-C551-4D63-86D6-D2E978C3F890}"/>
    <dgm:cxn modelId="{14AB1BAB-4FD0-443B-80D4-48236F0147F4}" type="presOf" srcId="{6961390A-F09F-4897-859F-8C496302D726}" destId="{70EBF100-9BD1-469E-A131-3E56B7DC7296}" srcOrd="0" destOrd="0" presId="urn:diagrams.loki3.com/VaryingWidthList+Icon"/>
    <dgm:cxn modelId="{CCFBC719-C28F-4C3F-87DE-4B7FD9359757}" srcId="{6961390A-F09F-4897-859F-8C496302D726}" destId="{D16DEAEF-C69C-4DD2-91A3-CC703374728F}" srcOrd="1" destOrd="0" parTransId="{37D4E164-B3FF-40A8-98DE-071D291B6220}" sibTransId="{264CF69B-53AC-403A-B018-6BAC36EF8DB1}"/>
    <dgm:cxn modelId="{862DB8D6-8043-40E4-B980-51D3DD385158}" type="presOf" srcId="{32AD8517-82D6-49D5-B174-E9CC89EFE67F}" destId="{EB6E9D59-2FEF-484E-B51E-3211C8261709}" srcOrd="0" destOrd="0" presId="urn:diagrams.loki3.com/VaryingWidthList+Icon"/>
    <dgm:cxn modelId="{AA36F101-F422-4F99-AB08-4FD4736E17CD}" type="presParOf" srcId="{70EBF100-9BD1-469E-A131-3E56B7DC7296}" destId="{DA3B3384-656D-4B5C-8F61-F05FA3A9B532}" srcOrd="0" destOrd="0" presId="urn:diagrams.loki3.com/VaryingWidthList+Icon"/>
    <dgm:cxn modelId="{B548D8D0-39E2-426A-B9C1-593B0865EBB1}" type="presParOf" srcId="{70EBF100-9BD1-469E-A131-3E56B7DC7296}" destId="{67F0F51D-F966-4E55-BECB-70879B169058}" srcOrd="1" destOrd="0" presId="urn:diagrams.loki3.com/VaryingWidthList+Icon"/>
    <dgm:cxn modelId="{43938771-7B47-4049-925B-D418595A18DA}" type="presParOf" srcId="{70EBF100-9BD1-469E-A131-3E56B7DC7296}" destId="{3EB4136F-7BE7-45B4-AE4C-66E2F12D6113}" srcOrd="2" destOrd="0" presId="urn:diagrams.loki3.com/VaryingWidthList+Icon"/>
    <dgm:cxn modelId="{8844C51C-424C-476C-8773-0F6C75F168EC}" type="presParOf" srcId="{70EBF100-9BD1-469E-A131-3E56B7DC7296}" destId="{ABD6416A-5566-4BC1-9C47-31194C68C084}" srcOrd="3" destOrd="0" presId="urn:diagrams.loki3.com/VaryingWidthList+Icon"/>
    <dgm:cxn modelId="{8AA5D0F0-D6DF-4B73-A9E1-B9CF9CD77D36}" type="presParOf" srcId="{70EBF100-9BD1-469E-A131-3E56B7DC7296}" destId="{EB6E9D59-2FEF-484E-B51E-3211C8261709}" srcOrd="4" destOrd="0" presId="urn:diagrams.loki3.com/VaryingWidthLis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6B0DC39-E3DB-4CB1-9E2C-43941425EAC1}" type="doc">
      <dgm:prSet loTypeId="urn:microsoft.com/office/officeart/2005/8/layout/vList6" loCatId="list" qsTypeId="urn:microsoft.com/office/officeart/2005/8/quickstyle/3d2" qsCatId="3D" csTypeId="urn:microsoft.com/office/officeart/2005/8/colors/colorful5" csCatId="colorful" phldr="1"/>
      <dgm:spPr/>
      <dgm:t>
        <a:bodyPr/>
        <a:lstStyle/>
        <a:p>
          <a:endParaRPr lang="ru-RU"/>
        </a:p>
      </dgm:t>
    </dgm:pt>
    <dgm:pt modelId="{02C42ADE-BFF8-4139-B932-ED21B2FEB38A}">
      <dgm:prSet phldrT="[Текст]" custT="1"/>
      <dgm:spPr>
        <a:solidFill>
          <a:srgbClr val="378FCB">
            <a:alpha val="80000"/>
          </a:srgbClr>
        </a:solidFill>
        <a:ln>
          <a:solidFill>
            <a:schemeClr val="accent1"/>
          </a:solidFill>
        </a:ln>
      </dgm:spPr>
      <dgm:t>
        <a:bodyPr/>
        <a:lstStyle/>
        <a:p>
          <a:r>
            <a:rPr lang="ru-RU" sz="1300" b="1" dirty="0" smtClean="0">
              <a:solidFill>
                <a:schemeClr val="tx1"/>
              </a:solidFill>
              <a:latin typeface="+mj-lt"/>
            </a:rPr>
            <a:t>Инерционный</a:t>
          </a:r>
        </a:p>
        <a:p>
          <a:r>
            <a:rPr lang="ru-RU" sz="1300" b="0" dirty="0" smtClean="0">
              <a:solidFill>
                <a:schemeClr val="tx1"/>
              </a:solidFill>
              <a:latin typeface="+mj-lt"/>
            </a:rPr>
            <a:t>ф</a:t>
          </a:r>
          <a:r>
            <a:rPr lang="ru-RU" sz="1300" dirty="0" smtClean="0">
              <a:solidFill>
                <a:schemeClr val="tx1"/>
              </a:solidFill>
              <a:latin typeface="+mj-lt"/>
            </a:rPr>
            <a:t>едеральный бюджет – </a:t>
          </a:r>
        </a:p>
        <a:p>
          <a:r>
            <a:rPr lang="ru-RU" sz="1300" dirty="0" smtClean="0">
              <a:solidFill>
                <a:schemeClr val="tx1"/>
              </a:solidFill>
              <a:latin typeface="+mj-lt"/>
            </a:rPr>
            <a:t>25,54 млрд </a:t>
          </a:r>
          <a:r>
            <a:rPr lang="ru-RU" sz="1300" dirty="0" err="1" smtClean="0">
              <a:solidFill>
                <a:schemeClr val="tx1"/>
              </a:solidFill>
              <a:latin typeface="+mj-lt"/>
            </a:rPr>
            <a:t>руб</a:t>
          </a:r>
          <a:endParaRPr lang="ru-RU" sz="1300" dirty="0">
            <a:solidFill>
              <a:schemeClr val="tx1"/>
            </a:solidFill>
          </a:endParaRPr>
        </a:p>
      </dgm:t>
    </dgm:pt>
    <dgm:pt modelId="{D085C11C-A6FE-4C9C-8DA5-90A6FF03E890}" type="parTrans" cxnId="{09DB5833-296C-4E0C-84F6-4474AADC7BA7}">
      <dgm:prSet/>
      <dgm:spPr/>
      <dgm:t>
        <a:bodyPr/>
        <a:lstStyle/>
        <a:p>
          <a:endParaRPr lang="ru-RU"/>
        </a:p>
      </dgm:t>
    </dgm:pt>
    <dgm:pt modelId="{80E61603-2BA6-4E42-8E5A-CFCD6D37D235}" type="sibTrans" cxnId="{09DB5833-296C-4E0C-84F6-4474AADC7BA7}">
      <dgm:prSet/>
      <dgm:spPr/>
      <dgm:t>
        <a:bodyPr/>
        <a:lstStyle/>
        <a:p>
          <a:endParaRPr lang="ru-RU"/>
        </a:p>
      </dgm:t>
    </dgm:pt>
    <dgm:pt modelId="{CC7DC2D2-9F39-4EE1-9B4D-41D9054BCB7D}">
      <dgm:prSet phldrT="[Текст]" custT="1"/>
      <dgm:spPr>
        <a:solidFill>
          <a:srgbClr val="378FCB"/>
        </a:solidFill>
        <a:ln>
          <a:solidFill>
            <a:schemeClr val="tx2"/>
          </a:solidFill>
        </a:ln>
      </dgm:spPr>
      <dgm:t>
        <a:bodyPr/>
        <a:lstStyle/>
        <a:p>
          <a:pPr>
            <a:lnSpc>
              <a:spcPct val="100000"/>
            </a:lnSpc>
            <a:spcAft>
              <a:spcPts val="0"/>
            </a:spcAft>
          </a:pPr>
          <a:r>
            <a:rPr lang="ru-RU" sz="1600" b="1" dirty="0" smtClean="0">
              <a:solidFill>
                <a:schemeClr val="bg1"/>
              </a:solidFill>
            </a:rPr>
            <a:t>Оптимальный федеральный бюджет – </a:t>
          </a:r>
        </a:p>
        <a:p>
          <a:pPr>
            <a:lnSpc>
              <a:spcPct val="100000"/>
            </a:lnSpc>
            <a:spcAft>
              <a:spcPts val="0"/>
            </a:spcAft>
          </a:pPr>
          <a:r>
            <a:rPr lang="ru-RU" sz="1600" b="1" dirty="0" smtClean="0">
              <a:solidFill>
                <a:schemeClr val="bg1"/>
              </a:solidFill>
            </a:rPr>
            <a:t>69,27 млрд </a:t>
          </a:r>
          <a:r>
            <a:rPr lang="ru-RU" sz="1600" b="1" dirty="0" err="1" smtClean="0">
              <a:solidFill>
                <a:schemeClr val="bg1"/>
              </a:solidFill>
            </a:rPr>
            <a:t>руб</a:t>
          </a:r>
          <a:endParaRPr lang="ru-RU" sz="1600" b="1" dirty="0">
            <a:solidFill>
              <a:schemeClr val="bg1"/>
            </a:solidFill>
          </a:endParaRPr>
        </a:p>
      </dgm:t>
    </dgm:pt>
    <dgm:pt modelId="{25416C60-092A-4302-9380-C02A9877F1FA}" type="parTrans" cxnId="{75B0721F-082D-4CF5-A9A9-ADE6A564749B}">
      <dgm:prSet/>
      <dgm:spPr/>
      <dgm:t>
        <a:bodyPr/>
        <a:lstStyle/>
        <a:p>
          <a:endParaRPr lang="ru-RU"/>
        </a:p>
      </dgm:t>
    </dgm:pt>
    <dgm:pt modelId="{EB31D3E2-D357-468F-ADB0-842C988BD03F}" type="sibTrans" cxnId="{75B0721F-082D-4CF5-A9A9-ADE6A564749B}">
      <dgm:prSet/>
      <dgm:spPr/>
      <dgm:t>
        <a:bodyPr/>
        <a:lstStyle/>
        <a:p>
          <a:endParaRPr lang="ru-RU"/>
        </a:p>
      </dgm:t>
    </dgm:pt>
    <dgm:pt modelId="{FA1F78AB-15DF-4B50-9F4C-E62A105CF73E}">
      <dgm:prSet custT="1"/>
      <dgm:spPr>
        <a:gradFill rotWithShape="0">
          <a:gsLst>
            <a:gs pos="0">
              <a:schemeClr val="tx2">
                <a:lumMod val="20000"/>
                <a:lumOff val="80000"/>
              </a:schemeClr>
            </a:gs>
            <a:gs pos="50000">
              <a:schemeClr val="accent1">
                <a:lumMod val="40000"/>
                <a:lumOff val="60000"/>
              </a:schemeClr>
            </a:gs>
            <a:gs pos="100000">
              <a:schemeClr val="tx2">
                <a:lumMod val="20000"/>
                <a:lumOff val="80000"/>
              </a:schemeClr>
            </a:gs>
          </a:gsLst>
          <a:lin ang="0" scaled="1"/>
        </a:gradFill>
      </dgm:spPr>
      <dgm:t>
        <a:bodyPr/>
        <a:lstStyle/>
        <a:p>
          <a:pPr algn="ctr"/>
          <a:r>
            <a:rPr lang="ru-RU" sz="1300" b="1" dirty="0" smtClean="0"/>
            <a:t>Предполагается, что в сфере туризма наблюдаются тенденции стагнации, отраслевые показатели остановятся на уровне плановых показателей 2018 года. Средства федерального бюджета направляются только на субсидирование инженерной инфраструктуры кластеров. Данный вариант не предполагает расширения практики субсидирования и </a:t>
          </a:r>
          <a:r>
            <a:rPr lang="ru-RU" sz="1300" b="1" dirty="0" err="1" smtClean="0"/>
            <a:t>грантовой</a:t>
          </a:r>
          <a:r>
            <a:rPr lang="ru-RU" sz="1300" b="1" dirty="0" smtClean="0"/>
            <a:t> поддержки</a:t>
          </a:r>
          <a:endParaRPr lang="ru-RU" sz="1100" dirty="0"/>
        </a:p>
      </dgm:t>
    </dgm:pt>
    <dgm:pt modelId="{86E7B0E7-848A-45F5-B810-BBD2F707FB8F}" type="parTrans" cxnId="{5AF2E548-E79F-4218-9406-F25BA7DDFDB7}">
      <dgm:prSet/>
      <dgm:spPr/>
      <dgm:t>
        <a:bodyPr/>
        <a:lstStyle/>
        <a:p>
          <a:endParaRPr lang="ru-RU"/>
        </a:p>
      </dgm:t>
    </dgm:pt>
    <dgm:pt modelId="{A985ABB1-B55F-4266-AE72-24C6675EE9E2}" type="sibTrans" cxnId="{5AF2E548-E79F-4218-9406-F25BA7DDFDB7}">
      <dgm:prSet/>
      <dgm:spPr/>
      <dgm:t>
        <a:bodyPr/>
        <a:lstStyle/>
        <a:p>
          <a:endParaRPr lang="ru-RU"/>
        </a:p>
      </dgm:t>
    </dgm:pt>
    <dgm:pt modelId="{BD18A4C4-AB02-428D-8871-9D4B55AC4C8B}">
      <dgm:prSet phldrT="[Текст]" custT="1"/>
      <dgm:spPr>
        <a:gradFill flip="none" rotWithShape="1">
          <a:gsLst>
            <a:gs pos="52360">
              <a:srgbClr val="AFD2EA"/>
            </a:gs>
            <a:gs pos="100000">
              <a:srgbClr val="378FCB">
                <a:alpha val="70000"/>
              </a:srgbClr>
            </a:gs>
            <a:gs pos="0">
              <a:srgbClr val="378FCB">
                <a:alpha val="64000"/>
              </a:srgbClr>
            </a:gs>
          </a:gsLst>
          <a:lin ang="10800000" scaled="1"/>
          <a:tileRect/>
        </a:gradFill>
        <a:ln>
          <a:solidFill>
            <a:schemeClr val="tx2">
              <a:alpha val="90000"/>
            </a:schemeClr>
          </a:solidFill>
        </a:ln>
      </dgm:spPr>
      <dgm:t>
        <a:bodyPr/>
        <a:lstStyle/>
        <a:p>
          <a:pPr algn="ctr">
            <a:lnSpc>
              <a:spcPct val="100000"/>
            </a:lnSpc>
            <a:spcBef>
              <a:spcPts val="600"/>
            </a:spcBef>
            <a:spcAft>
              <a:spcPts val="0"/>
            </a:spcAft>
          </a:pPr>
          <a:r>
            <a:rPr lang="ru-RU" sz="1300" b="1" baseline="0" dirty="0" smtClean="0"/>
            <a:t>Предполагается стимулирование инвестиционной активности в отрасли через механизм субсидирования финансовых организаций с целью обеспечения участников рынка дешёвыми кредитами на реализацию инвестиционных проектов и приобретение средств, обеспечивающих функционирование туристских кластеров, а также субсидирование туроператоров и </a:t>
          </a:r>
          <a:r>
            <a:rPr lang="ru-RU" sz="1300" b="1" baseline="0" dirty="0" err="1" smtClean="0"/>
            <a:t>грантовая</a:t>
          </a:r>
          <a:r>
            <a:rPr lang="ru-RU" sz="1300" b="1" baseline="0" dirty="0" smtClean="0"/>
            <a:t> поддержка общественных и предпринимательских инициатив</a:t>
          </a:r>
          <a:endParaRPr lang="ru-RU" sz="1300" b="1" baseline="0" dirty="0"/>
        </a:p>
      </dgm:t>
    </dgm:pt>
    <dgm:pt modelId="{2A5E0D4A-521F-444B-9FC1-638F5442A156}" type="parTrans" cxnId="{63B96C87-7203-471B-89E7-0D476B8C9F23}">
      <dgm:prSet/>
      <dgm:spPr/>
      <dgm:t>
        <a:bodyPr/>
        <a:lstStyle/>
        <a:p>
          <a:endParaRPr lang="ru-RU"/>
        </a:p>
      </dgm:t>
    </dgm:pt>
    <dgm:pt modelId="{D01FF18E-7708-433A-85A9-B6D658F2A191}" type="sibTrans" cxnId="{63B96C87-7203-471B-89E7-0D476B8C9F23}">
      <dgm:prSet/>
      <dgm:spPr/>
      <dgm:t>
        <a:bodyPr/>
        <a:lstStyle/>
        <a:p>
          <a:endParaRPr lang="ru-RU"/>
        </a:p>
      </dgm:t>
    </dgm:pt>
    <dgm:pt modelId="{9706B1FE-49F2-40F6-B304-3F70405B55FF}" type="pres">
      <dgm:prSet presAssocID="{36B0DC39-E3DB-4CB1-9E2C-43941425EAC1}" presName="Name0" presStyleCnt="0">
        <dgm:presLayoutVars>
          <dgm:dir/>
          <dgm:animLvl val="lvl"/>
          <dgm:resizeHandles/>
        </dgm:presLayoutVars>
      </dgm:prSet>
      <dgm:spPr/>
      <dgm:t>
        <a:bodyPr/>
        <a:lstStyle/>
        <a:p>
          <a:endParaRPr lang="ru-RU"/>
        </a:p>
      </dgm:t>
    </dgm:pt>
    <dgm:pt modelId="{7242E30A-B141-444C-B015-F18FC1D8D082}" type="pres">
      <dgm:prSet presAssocID="{02C42ADE-BFF8-4139-B932-ED21B2FEB38A}" presName="linNode" presStyleCnt="0"/>
      <dgm:spPr/>
      <dgm:t>
        <a:bodyPr/>
        <a:lstStyle/>
        <a:p>
          <a:endParaRPr lang="ru-RU"/>
        </a:p>
      </dgm:t>
    </dgm:pt>
    <dgm:pt modelId="{9E14B8C5-CCE7-4847-98FE-D021701B9714}" type="pres">
      <dgm:prSet presAssocID="{02C42ADE-BFF8-4139-B932-ED21B2FEB38A}" presName="parentShp" presStyleLbl="node1" presStyleIdx="0" presStyleCnt="2" custScaleX="50342" custScaleY="88385" custLinFactNeighborX="-2913" custLinFactNeighborY="7576">
        <dgm:presLayoutVars>
          <dgm:bulletEnabled val="1"/>
        </dgm:presLayoutVars>
      </dgm:prSet>
      <dgm:spPr>
        <a:prstGeom prst="roundRect">
          <a:avLst/>
        </a:prstGeom>
      </dgm:spPr>
      <dgm:t>
        <a:bodyPr/>
        <a:lstStyle/>
        <a:p>
          <a:endParaRPr lang="ru-RU"/>
        </a:p>
      </dgm:t>
    </dgm:pt>
    <dgm:pt modelId="{D026E54A-7AE6-4E43-AF37-9EA5B14409F9}" type="pres">
      <dgm:prSet presAssocID="{02C42ADE-BFF8-4139-B932-ED21B2FEB38A}" presName="childShp" presStyleLbl="bgAccFollowNode1" presStyleIdx="0" presStyleCnt="2" custScaleX="126503" custScaleY="107943" custLinFactNeighborX="-7395" custLinFactNeighborY="9947">
        <dgm:presLayoutVars>
          <dgm:bulletEnabled val="1"/>
        </dgm:presLayoutVars>
      </dgm:prSet>
      <dgm:spPr/>
      <dgm:t>
        <a:bodyPr/>
        <a:lstStyle/>
        <a:p>
          <a:endParaRPr lang="ru-RU"/>
        </a:p>
      </dgm:t>
    </dgm:pt>
    <dgm:pt modelId="{0DEB0B43-005C-4D25-A959-45CB593B1A07}" type="pres">
      <dgm:prSet presAssocID="{80E61603-2BA6-4E42-8E5A-CFCD6D37D235}" presName="spacing" presStyleCnt="0"/>
      <dgm:spPr/>
      <dgm:t>
        <a:bodyPr/>
        <a:lstStyle/>
        <a:p>
          <a:endParaRPr lang="ru-RU"/>
        </a:p>
      </dgm:t>
    </dgm:pt>
    <dgm:pt modelId="{E82DC657-2DE4-4F8D-949F-A63A94EE6C0C}" type="pres">
      <dgm:prSet presAssocID="{CC7DC2D2-9F39-4EE1-9B4D-41D9054BCB7D}" presName="linNode" presStyleCnt="0"/>
      <dgm:spPr/>
      <dgm:t>
        <a:bodyPr/>
        <a:lstStyle/>
        <a:p>
          <a:endParaRPr lang="ru-RU"/>
        </a:p>
      </dgm:t>
    </dgm:pt>
    <dgm:pt modelId="{A9388DA7-27C3-45ED-BD55-9F3B9C5DAC7B}" type="pres">
      <dgm:prSet presAssocID="{CC7DC2D2-9F39-4EE1-9B4D-41D9054BCB7D}" presName="parentShp" presStyleLbl="node1" presStyleIdx="1" presStyleCnt="2" custScaleX="53905" custScaleY="105077" custLinFactNeighborX="300" custLinFactNeighborY="-701">
        <dgm:presLayoutVars>
          <dgm:bulletEnabled val="1"/>
        </dgm:presLayoutVars>
      </dgm:prSet>
      <dgm:spPr>
        <a:prstGeom prst="roundRect">
          <a:avLst/>
        </a:prstGeom>
      </dgm:spPr>
      <dgm:t>
        <a:bodyPr/>
        <a:lstStyle/>
        <a:p>
          <a:endParaRPr lang="ru-RU"/>
        </a:p>
      </dgm:t>
    </dgm:pt>
    <dgm:pt modelId="{B1483E5F-5C01-41F9-91B0-11EB193353C6}" type="pres">
      <dgm:prSet presAssocID="{CC7DC2D2-9F39-4EE1-9B4D-41D9054BCB7D}" presName="childShp" presStyleLbl="bgAccFollowNode1" presStyleIdx="1" presStyleCnt="2" custScaleX="134005" custScaleY="127912" custLinFactNeighborX="-2442" custLinFactNeighborY="11490">
        <dgm:presLayoutVars>
          <dgm:bulletEnabled val="1"/>
        </dgm:presLayoutVars>
      </dgm:prSet>
      <dgm:spPr/>
      <dgm:t>
        <a:bodyPr/>
        <a:lstStyle/>
        <a:p>
          <a:endParaRPr lang="ru-RU"/>
        </a:p>
      </dgm:t>
    </dgm:pt>
  </dgm:ptLst>
  <dgm:cxnLst>
    <dgm:cxn modelId="{75B0721F-082D-4CF5-A9A9-ADE6A564749B}" srcId="{36B0DC39-E3DB-4CB1-9E2C-43941425EAC1}" destId="{CC7DC2D2-9F39-4EE1-9B4D-41D9054BCB7D}" srcOrd="1" destOrd="0" parTransId="{25416C60-092A-4302-9380-C02A9877F1FA}" sibTransId="{EB31D3E2-D357-468F-ADB0-842C988BD03F}"/>
    <dgm:cxn modelId="{345108FC-638B-4B36-BFD3-30121E7A5F8A}" type="presOf" srcId="{FA1F78AB-15DF-4B50-9F4C-E62A105CF73E}" destId="{D026E54A-7AE6-4E43-AF37-9EA5B14409F9}" srcOrd="0" destOrd="0" presId="urn:microsoft.com/office/officeart/2005/8/layout/vList6"/>
    <dgm:cxn modelId="{66BAF05E-6010-4455-AF9E-DFD5660CAFD8}" type="presOf" srcId="{36B0DC39-E3DB-4CB1-9E2C-43941425EAC1}" destId="{9706B1FE-49F2-40F6-B304-3F70405B55FF}" srcOrd="0" destOrd="0" presId="urn:microsoft.com/office/officeart/2005/8/layout/vList6"/>
    <dgm:cxn modelId="{A00370D9-088C-43A8-9FFA-2BD14224B283}" type="presOf" srcId="{02C42ADE-BFF8-4139-B932-ED21B2FEB38A}" destId="{9E14B8C5-CCE7-4847-98FE-D021701B9714}" srcOrd="0" destOrd="0" presId="urn:microsoft.com/office/officeart/2005/8/layout/vList6"/>
    <dgm:cxn modelId="{09DB5833-296C-4E0C-84F6-4474AADC7BA7}" srcId="{36B0DC39-E3DB-4CB1-9E2C-43941425EAC1}" destId="{02C42ADE-BFF8-4139-B932-ED21B2FEB38A}" srcOrd="0" destOrd="0" parTransId="{D085C11C-A6FE-4C9C-8DA5-90A6FF03E890}" sibTransId="{80E61603-2BA6-4E42-8E5A-CFCD6D37D235}"/>
    <dgm:cxn modelId="{5AF2E548-E79F-4218-9406-F25BA7DDFDB7}" srcId="{02C42ADE-BFF8-4139-B932-ED21B2FEB38A}" destId="{FA1F78AB-15DF-4B50-9F4C-E62A105CF73E}" srcOrd="0" destOrd="0" parTransId="{86E7B0E7-848A-45F5-B810-BBD2F707FB8F}" sibTransId="{A985ABB1-B55F-4266-AE72-24C6675EE9E2}"/>
    <dgm:cxn modelId="{28BC1421-BD41-4443-95AE-DDE7D13522DE}" type="presOf" srcId="{CC7DC2D2-9F39-4EE1-9B4D-41D9054BCB7D}" destId="{A9388DA7-27C3-45ED-BD55-9F3B9C5DAC7B}" srcOrd="0" destOrd="0" presId="urn:microsoft.com/office/officeart/2005/8/layout/vList6"/>
    <dgm:cxn modelId="{947BC506-A430-4806-9FFA-28FE0AD32E2F}" type="presOf" srcId="{BD18A4C4-AB02-428D-8871-9D4B55AC4C8B}" destId="{B1483E5F-5C01-41F9-91B0-11EB193353C6}" srcOrd="0" destOrd="0" presId="urn:microsoft.com/office/officeart/2005/8/layout/vList6"/>
    <dgm:cxn modelId="{63B96C87-7203-471B-89E7-0D476B8C9F23}" srcId="{CC7DC2D2-9F39-4EE1-9B4D-41D9054BCB7D}" destId="{BD18A4C4-AB02-428D-8871-9D4B55AC4C8B}" srcOrd="0" destOrd="0" parTransId="{2A5E0D4A-521F-444B-9FC1-638F5442A156}" sibTransId="{D01FF18E-7708-433A-85A9-B6D658F2A191}"/>
    <dgm:cxn modelId="{BFB0F1FC-1A7E-4029-8E12-EC59A32DFC5C}" type="presParOf" srcId="{9706B1FE-49F2-40F6-B304-3F70405B55FF}" destId="{7242E30A-B141-444C-B015-F18FC1D8D082}" srcOrd="0" destOrd="0" presId="urn:microsoft.com/office/officeart/2005/8/layout/vList6"/>
    <dgm:cxn modelId="{50EFBF5E-6E32-49AC-AF48-1510B138E99F}" type="presParOf" srcId="{7242E30A-B141-444C-B015-F18FC1D8D082}" destId="{9E14B8C5-CCE7-4847-98FE-D021701B9714}" srcOrd="0" destOrd="0" presId="urn:microsoft.com/office/officeart/2005/8/layout/vList6"/>
    <dgm:cxn modelId="{EFCB7D75-9FC6-41F7-A6B0-6C114B1F194E}" type="presParOf" srcId="{7242E30A-B141-444C-B015-F18FC1D8D082}" destId="{D026E54A-7AE6-4E43-AF37-9EA5B14409F9}" srcOrd="1" destOrd="0" presId="urn:microsoft.com/office/officeart/2005/8/layout/vList6"/>
    <dgm:cxn modelId="{A1FB14F2-7B3C-4D5B-9B17-D90C576BA9CE}" type="presParOf" srcId="{9706B1FE-49F2-40F6-B304-3F70405B55FF}" destId="{0DEB0B43-005C-4D25-A959-45CB593B1A07}" srcOrd="1" destOrd="0" presId="urn:microsoft.com/office/officeart/2005/8/layout/vList6"/>
    <dgm:cxn modelId="{95254BD1-14A2-4F59-9CF4-0BCD5A6E5E98}" type="presParOf" srcId="{9706B1FE-49F2-40F6-B304-3F70405B55FF}" destId="{E82DC657-2DE4-4F8D-949F-A63A94EE6C0C}" srcOrd="2" destOrd="0" presId="urn:microsoft.com/office/officeart/2005/8/layout/vList6"/>
    <dgm:cxn modelId="{0FE8A0EB-5CEB-44A9-9001-024FB8B88562}" type="presParOf" srcId="{E82DC657-2DE4-4F8D-949F-A63A94EE6C0C}" destId="{A9388DA7-27C3-45ED-BD55-9F3B9C5DAC7B}" srcOrd="0" destOrd="0" presId="urn:microsoft.com/office/officeart/2005/8/layout/vList6"/>
    <dgm:cxn modelId="{B5616863-8C5E-43D1-99CD-A0E0662675E3}" type="presParOf" srcId="{E82DC657-2DE4-4F8D-949F-A63A94EE6C0C}" destId="{B1483E5F-5C01-41F9-91B0-11EB193353C6}"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6B0DC39-E3DB-4CB1-9E2C-43941425EAC1}" type="doc">
      <dgm:prSet loTypeId="urn:microsoft.com/office/officeart/2005/8/layout/vList6" loCatId="list" qsTypeId="urn:microsoft.com/office/officeart/2005/8/quickstyle/3d2" qsCatId="3D" csTypeId="urn:microsoft.com/office/officeart/2005/8/colors/colorful5" csCatId="colorful" phldr="1"/>
      <dgm:spPr/>
      <dgm:t>
        <a:bodyPr/>
        <a:lstStyle/>
        <a:p>
          <a:endParaRPr lang="ru-RU"/>
        </a:p>
      </dgm:t>
    </dgm:pt>
    <dgm:pt modelId="{2395949A-955C-46D6-8795-12F5D8F3007D}">
      <dgm:prSet phldrT="[Текст]" custT="1"/>
      <dgm:spPr>
        <a:gradFill rotWithShape="0">
          <a:gsLst>
            <a:gs pos="0">
              <a:schemeClr val="tx2">
                <a:lumMod val="20000"/>
                <a:lumOff val="80000"/>
              </a:schemeClr>
            </a:gs>
            <a:gs pos="50000">
              <a:schemeClr val="accent1">
                <a:lumMod val="40000"/>
                <a:lumOff val="60000"/>
              </a:schemeClr>
            </a:gs>
            <a:gs pos="100000">
              <a:schemeClr val="tx2">
                <a:lumMod val="20000"/>
                <a:lumOff val="80000"/>
              </a:schemeClr>
            </a:gs>
          </a:gsLst>
          <a:lin ang="0" scaled="1"/>
        </a:gradFill>
      </dgm:spPr>
      <dgm:t>
        <a:bodyPr/>
        <a:lstStyle/>
        <a:p>
          <a:pPr algn="ctr">
            <a:lnSpc>
              <a:spcPct val="100000"/>
            </a:lnSpc>
            <a:spcAft>
              <a:spcPts val="0"/>
            </a:spcAft>
          </a:pPr>
          <a:r>
            <a:rPr lang="ru-RU" sz="1300" b="1" dirty="0" smtClean="0"/>
            <a:t>Предполагается дополнительное увеличение объема средств федерального бюджета на продвижение отечественного турпродукта на международном и внутреннем рынках, а также на субсидирование туроператоров. </a:t>
          </a:r>
          <a:endParaRPr lang="ru-RU" sz="1300" b="1" dirty="0"/>
        </a:p>
      </dgm:t>
    </dgm:pt>
    <dgm:pt modelId="{4E14A48D-92A4-4256-BC2D-B9B8E40B188B}" type="parTrans" cxnId="{A20ED4D3-CD2A-4124-99DA-7512F83BDB4A}">
      <dgm:prSet/>
      <dgm:spPr/>
      <dgm:t>
        <a:bodyPr/>
        <a:lstStyle/>
        <a:p>
          <a:endParaRPr lang="ru-RU"/>
        </a:p>
      </dgm:t>
    </dgm:pt>
    <dgm:pt modelId="{81A53B59-5B1F-4E29-99E7-8A921CCFB60B}" type="sibTrans" cxnId="{A20ED4D3-CD2A-4124-99DA-7512F83BDB4A}">
      <dgm:prSet/>
      <dgm:spPr/>
      <dgm:t>
        <a:bodyPr/>
        <a:lstStyle/>
        <a:p>
          <a:endParaRPr lang="ru-RU"/>
        </a:p>
      </dgm:t>
    </dgm:pt>
    <dgm:pt modelId="{560E13B6-6704-476F-9D2F-AD803C9ECD8F}">
      <dgm:prSet phldrT="[Текст]"/>
      <dgm:spPr>
        <a:gradFill rotWithShape="0">
          <a:gsLst>
            <a:gs pos="0">
              <a:schemeClr val="tx2">
                <a:lumMod val="20000"/>
                <a:lumOff val="80000"/>
              </a:schemeClr>
            </a:gs>
            <a:gs pos="50000">
              <a:schemeClr val="accent1">
                <a:lumMod val="40000"/>
                <a:lumOff val="60000"/>
              </a:schemeClr>
            </a:gs>
            <a:gs pos="100000">
              <a:schemeClr val="tx2">
                <a:lumMod val="20000"/>
                <a:lumOff val="80000"/>
              </a:schemeClr>
            </a:gs>
          </a:gsLst>
          <a:lin ang="0" scaled="1"/>
        </a:gradFill>
      </dgm:spPr>
      <dgm:t>
        <a:bodyPr/>
        <a:lstStyle/>
        <a:p>
          <a:pPr algn="ctr">
            <a:lnSpc>
              <a:spcPct val="90000"/>
            </a:lnSpc>
            <a:spcAft>
              <a:spcPct val="15000"/>
            </a:spcAft>
          </a:pPr>
          <a:endParaRPr lang="ru-RU" sz="1100" dirty="0"/>
        </a:p>
      </dgm:t>
    </dgm:pt>
    <dgm:pt modelId="{DB0AA2EB-AED4-4F7B-AB0B-097D0D450FB1}" type="sibTrans" cxnId="{510ED84C-0C89-4E5E-8B19-4CB2F8BEBB44}">
      <dgm:prSet/>
      <dgm:spPr/>
      <dgm:t>
        <a:bodyPr/>
        <a:lstStyle/>
        <a:p>
          <a:endParaRPr lang="ru-RU"/>
        </a:p>
      </dgm:t>
    </dgm:pt>
    <dgm:pt modelId="{C8098F04-9DAA-4BE3-A7E1-D997D3E3A2A2}" type="parTrans" cxnId="{510ED84C-0C89-4E5E-8B19-4CB2F8BEBB44}">
      <dgm:prSet/>
      <dgm:spPr/>
      <dgm:t>
        <a:bodyPr/>
        <a:lstStyle/>
        <a:p>
          <a:endParaRPr lang="ru-RU"/>
        </a:p>
      </dgm:t>
    </dgm:pt>
    <dgm:pt modelId="{CC7DC2D2-9F39-4EE1-9B4D-41D9054BCB7D}">
      <dgm:prSet phldrT="[Текст]"/>
      <dgm:spPr>
        <a:solidFill>
          <a:srgbClr val="378FCB">
            <a:alpha val="80000"/>
          </a:srgbClr>
        </a:solidFill>
        <a:ln>
          <a:solidFill>
            <a:schemeClr val="accent1"/>
          </a:solidFill>
        </a:ln>
      </dgm:spPr>
      <dgm:t>
        <a:bodyPr/>
        <a:lstStyle/>
        <a:p>
          <a:r>
            <a:rPr lang="ru-RU" b="1" dirty="0" smtClean="0">
              <a:solidFill>
                <a:schemeClr val="tx1"/>
              </a:solidFill>
            </a:rPr>
            <a:t>Амбициозный</a:t>
          </a:r>
        </a:p>
        <a:p>
          <a:r>
            <a:rPr lang="ru-RU" dirty="0" smtClean="0">
              <a:solidFill>
                <a:schemeClr val="tx1"/>
              </a:solidFill>
            </a:rPr>
            <a:t>федеральный бюджет – </a:t>
          </a:r>
        </a:p>
        <a:p>
          <a:r>
            <a:rPr lang="ru-RU" dirty="0" smtClean="0">
              <a:solidFill>
                <a:schemeClr val="tx1"/>
              </a:solidFill>
            </a:rPr>
            <a:t>221,84 млрд </a:t>
          </a:r>
          <a:r>
            <a:rPr lang="ru-RU" dirty="0" err="1" smtClean="0">
              <a:solidFill>
                <a:schemeClr val="tx1"/>
              </a:solidFill>
            </a:rPr>
            <a:t>руб</a:t>
          </a:r>
          <a:endParaRPr lang="ru-RU" dirty="0">
            <a:solidFill>
              <a:schemeClr val="tx1"/>
            </a:solidFill>
          </a:endParaRPr>
        </a:p>
      </dgm:t>
    </dgm:pt>
    <dgm:pt modelId="{EB31D3E2-D357-468F-ADB0-842C988BD03F}" type="sibTrans" cxnId="{75B0721F-082D-4CF5-A9A9-ADE6A564749B}">
      <dgm:prSet/>
      <dgm:spPr/>
      <dgm:t>
        <a:bodyPr/>
        <a:lstStyle/>
        <a:p>
          <a:endParaRPr lang="ru-RU"/>
        </a:p>
      </dgm:t>
    </dgm:pt>
    <dgm:pt modelId="{25416C60-092A-4302-9380-C02A9877F1FA}" type="parTrans" cxnId="{75B0721F-082D-4CF5-A9A9-ADE6A564749B}">
      <dgm:prSet/>
      <dgm:spPr/>
      <dgm:t>
        <a:bodyPr/>
        <a:lstStyle/>
        <a:p>
          <a:endParaRPr lang="ru-RU"/>
        </a:p>
      </dgm:t>
    </dgm:pt>
    <dgm:pt modelId="{9706B1FE-49F2-40F6-B304-3F70405B55FF}" type="pres">
      <dgm:prSet presAssocID="{36B0DC39-E3DB-4CB1-9E2C-43941425EAC1}" presName="Name0" presStyleCnt="0">
        <dgm:presLayoutVars>
          <dgm:dir/>
          <dgm:animLvl val="lvl"/>
          <dgm:resizeHandles/>
        </dgm:presLayoutVars>
      </dgm:prSet>
      <dgm:spPr/>
      <dgm:t>
        <a:bodyPr/>
        <a:lstStyle/>
        <a:p>
          <a:endParaRPr lang="ru-RU"/>
        </a:p>
      </dgm:t>
    </dgm:pt>
    <dgm:pt modelId="{E82DC657-2DE4-4F8D-949F-A63A94EE6C0C}" type="pres">
      <dgm:prSet presAssocID="{CC7DC2D2-9F39-4EE1-9B4D-41D9054BCB7D}" presName="linNode" presStyleCnt="0"/>
      <dgm:spPr/>
      <dgm:t>
        <a:bodyPr/>
        <a:lstStyle/>
        <a:p>
          <a:endParaRPr lang="ru-RU"/>
        </a:p>
      </dgm:t>
    </dgm:pt>
    <dgm:pt modelId="{A9388DA7-27C3-45ED-BD55-9F3B9C5DAC7B}" type="pres">
      <dgm:prSet presAssocID="{CC7DC2D2-9F39-4EE1-9B4D-41D9054BCB7D}" presName="parentShp" presStyleLbl="node1" presStyleIdx="0" presStyleCnt="1" custScaleX="46080" custScaleY="71334" custLinFactNeighborX="-4302" custLinFactNeighborY="10032">
        <dgm:presLayoutVars>
          <dgm:bulletEnabled val="1"/>
        </dgm:presLayoutVars>
      </dgm:prSet>
      <dgm:spPr/>
      <dgm:t>
        <a:bodyPr/>
        <a:lstStyle/>
        <a:p>
          <a:endParaRPr lang="ru-RU"/>
        </a:p>
      </dgm:t>
    </dgm:pt>
    <dgm:pt modelId="{B1483E5F-5C01-41F9-91B0-11EB193353C6}" type="pres">
      <dgm:prSet presAssocID="{CC7DC2D2-9F39-4EE1-9B4D-41D9054BCB7D}" presName="childShp" presStyleLbl="bgAccFollowNode1" presStyleIdx="0" presStyleCnt="1" custScaleX="128077" custScaleY="80210" custLinFactNeighborX="-6677" custLinFactNeighborY="14470">
        <dgm:presLayoutVars>
          <dgm:bulletEnabled val="1"/>
        </dgm:presLayoutVars>
      </dgm:prSet>
      <dgm:spPr/>
      <dgm:t>
        <a:bodyPr/>
        <a:lstStyle/>
        <a:p>
          <a:endParaRPr lang="ru-RU"/>
        </a:p>
      </dgm:t>
    </dgm:pt>
  </dgm:ptLst>
  <dgm:cxnLst>
    <dgm:cxn modelId="{B31E664B-3137-49BD-BF9B-70B12EE75ADC}" type="presOf" srcId="{CC7DC2D2-9F39-4EE1-9B4D-41D9054BCB7D}" destId="{A9388DA7-27C3-45ED-BD55-9F3B9C5DAC7B}" srcOrd="0" destOrd="0" presId="urn:microsoft.com/office/officeart/2005/8/layout/vList6"/>
    <dgm:cxn modelId="{DF9583DF-F996-4E96-91A8-6E1A7115D549}" type="presOf" srcId="{36B0DC39-E3DB-4CB1-9E2C-43941425EAC1}" destId="{9706B1FE-49F2-40F6-B304-3F70405B55FF}" srcOrd="0" destOrd="0" presId="urn:microsoft.com/office/officeart/2005/8/layout/vList6"/>
    <dgm:cxn modelId="{A20ED4D3-CD2A-4124-99DA-7512F83BDB4A}" srcId="{CC7DC2D2-9F39-4EE1-9B4D-41D9054BCB7D}" destId="{2395949A-955C-46D6-8795-12F5D8F3007D}" srcOrd="1" destOrd="0" parTransId="{4E14A48D-92A4-4256-BC2D-B9B8E40B188B}" sibTransId="{81A53B59-5B1F-4E29-99E7-8A921CCFB60B}"/>
    <dgm:cxn modelId="{75B0721F-082D-4CF5-A9A9-ADE6A564749B}" srcId="{36B0DC39-E3DB-4CB1-9E2C-43941425EAC1}" destId="{CC7DC2D2-9F39-4EE1-9B4D-41D9054BCB7D}" srcOrd="0" destOrd="0" parTransId="{25416C60-092A-4302-9380-C02A9877F1FA}" sibTransId="{EB31D3E2-D357-468F-ADB0-842C988BD03F}"/>
    <dgm:cxn modelId="{233E8BB2-9F7A-4D05-A892-932916ED384D}" type="presOf" srcId="{2395949A-955C-46D6-8795-12F5D8F3007D}" destId="{B1483E5F-5C01-41F9-91B0-11EB193353C6}" srcOrd="0" destOrd="1" presId="urn:microsoft.com/office/officeart/2005/8/layout/vList6"/>
    <dgm:cxn modelId="{DA1FD51B-DC1E-4148-88B4-E8A71EA8F5A2}" type="presOf" srcId="{560E13B6-6704-476F-9D2F-AD803C9ECD8F}" destId="{B1483E5F-5C01-41F9-91B0-11EB193353C6}" srcOrd="0" destOrd="0" presId="urn:microsoft.com/office/officeart/2005/8/layout/vList6"/>
    <dgm:cxn modelId="{510ED84C-0C89-4E5E-8B19-4CB2F8BEBB44}" srcId="{CC7DC2D2-9F39-4EE1-9B4D-41D9054BCB7D}" destId="{560E13B6-6704-476F-9D2F-AD803C9ECD8F}" srcOrd="0" destOrd="0" parTransId="{C8098F04-9DAA-4BE3-A7E1-D997D3E3A2A2}" sibTransId="{DB0AA2EB-AED4-4F7B-AB0B-097D0D450FB1}"/>
    <dgm:cxn modelId="{5C87BCDB-A66F-4860-B4E2-11A417C61039}" type="presParOf" srcId="{9706B1FE-49F2-40F6-B304-3F70405B55FF}" destId="{E82DC657-2DE4-4F8D-949F-A63A94EE6C0C}" srcOrd="0" destOrd="0" presId="urn:microsoft.com/office/officeart/2005/8/layout/vList6"/>
    <dgm:cxn modelId="{1F70A87E-5C8C-4B41-83C4-B437B0AD5798}" type="presParOf" srcId="{E82DC657-2DE4-4F8D-949F-A63A94EE6C0C}" destId="{A9388DA7-27C3-45ED-BD55-9F3B9C5DAC7B}" srcOrd="0" destOrd="0" presId="urn:microsoft.com/office/officeart/2005/8/layout/vList6"/>
    <dgm:cxn modelId="{794CAB20-6FEE-450B-AA7B-A6267FF886F8}" type="presParOf" srcId="{E82DC657-2DE4-4F8D-949F-A63A94EE6C0C}" destId="{B1483E5F-5C01-41F9-91B0-11EB193353C6}" srcOrd="1" destOrd="0" presId="urn:microsoft.com/office/officeart/2005/8/layout/vList6"/>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3B3384-656D-4B5C-8F61-F05FA3A9B532}">
      <dsp:nvSpPr>
        <dsp:cNvPr id="0" name=""/>
        <dsp:cNvSpPr/>
      </dsp:nvSpPr>
      <dsp:spPr>
        <a:xfrm>
          <a:off x="0" y="2823"/>
          <a:ext cx="6672064" cy="1470805"/>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ru-RU" sz="2000" kern="1200" dirty="0" smtClean="0">
              <a:latin typeface="Segoe UI" panose="020B0502040204020203" pitchFamily="34" charset="0"/>
              <a:ea typeface="Segoe UI" panose="020B0502040204020203" pitchFamily="34" charset="0"/>
              <a:cs typeface="Segoe UI" panose="020B0502040204020203" pitchFamily="34" charset="0"/>
            </a:rPr>
            <a:t>развитие методического и программного обеспечения отраслевой системы подготовки и повышения квалификации специалистов индустрии туризма</a:t>
          </a:r>
        </a:p>
      </dsp:txBody>
      <dsp:txXfrm>
        <a:off x="0" y="2823"/>
        <a:ext cx="6672064" cy="1470805"/>
      </dsp:txXfrm>
    </dsp:sp>
    <dsp:sp modelId="{3EB4136F-7BE7-45B4-AE4C-66E2F12D6113}">
      <dsp:nvSpPr>
        <dsp:cNvPr id="0" name=""/>
        <dsp:cNvSpPr/>
      </dsp:nvSpPr>
      <dsp:spPr>
        <a:xfrm>
          <a:off x="0" y="1541779"/>
          <a:ext cx="6672064" cy="1363005"/>
        </a:xfrm>
        <a:prstGeom prst="rect">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ru-RU" sz="1800" kern="1200" dirty="0" smtClean="0">
            <a:latin typeface="Segoe UI Light" panose="020B0502040204020203" pitchFamily="34" charset="0"/>
          </a:endParaRPr>
        </a:p>
        <a:p>
          <a:pPr marL="0" marR="0" lvl="0" indent="0" algn="ctr" defTabSz="914400" eaLnBrk="1" fontAlgn="auto" latinLnBrk="0" hangingPunct="1">
            <a:lnSpc>
              <a:spcPct val="100000"/>
            </a:lnSpc>
            <a:spcBef>
              <a:spcPct val="0"/>
            </a:spcBef>
            <a:spcAft>
              <a:spcPts val="0"/>
            </a:spcAft>
            <a:buClrTx/>
            <a:buSzTx/>
            <a:buFontTx/>
            <a:buNone/>
            <a:tabLst/>
            <a:defRPr/>
          </a:pPr>
          <a:r>
            <a:rPr lang="ru-RU" sz="2000" kern="1200" dirty="0" smtClean="0">
              <a:latin typeface="Segoe UI" panose="020B0502040204020203" pitchFamily="34" charset="0"/>
              <a:ea typeface="Segoe UI" panose="020B0502040204020203" pitchFamily="34" charset="0"/>
              <a:cs typeface="Segoe UI" panose="020B0502040204020203" pitchFamily="34" charset="0"/>
            </a:rPr>
            <a:t>повышение профессионального мастерства и внедрение стандартов туристско-рекреационного обслуживания</a:t>
          </a:r>
        </a:p>
        <a:p>
          <a:pPr lvl="0" algn="ctr" defTabSz="800100">
            <a:lnSpc>
              <a:spcPct val="90000"/>
            </a:lnSpc>
            <a:spcBef>
              <a:spcPct val="0"/>
            </a:spcBef>
            <a:spcAft>
              <a:spcPct val="35000"/>
            </a:spcAft>
          </a:pPr>
          <a:endParaRPr lang="ru-RU" sz="1800" kern="1200" dirty="0"/>
        </a:p>
      </dsp:txBody>
      <dsp:txXfrm>
        <a:off x="0" y="1541779"/>
        <a:ext cx="6672064" cy="1363005"/>
      </dsp:txXfrm>
    </dsp:sp>
    <dsp:sp modelId="{EB6E9D59-2FEF-484E-B51E-3211C8261709}">
      <dsp:nvSpPr>
        <dsp:cNvPr id="0" name=""/>
        <dsp:cNvSpPr/>
      </dsp:nvSpPr>
      <dsp:spPr>
        <a:xfrm>
          <a:off x="0" y="2972935"/>
          <a:ext cx="6672064" cy="1363005"/>
        </a:xfrm>
        <a:prstGeom prst="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ru-RU" sz="2000" kern="1200" dirty="0" smtClean="0">
              <a:latin typeface="Segoe UI" panose="020B0502040204020203" pitchFamily="34" charset="0"/>
              <a:ea typeface="Segoe UI" panose="020B0502040204020203" pitchFamily="34" charset="0"/>
              <a:cs typeface="Segoe UI" panose="020B0502040204020203" pitchFamily="34" charset="0"/>
            </a:rPr>
            <a:t>реализация программ подготовки и повышения квалификации специалистов индустрии туризма</a:t>
          </a:r>
          <a:endParaRPr lang="ru-RU" sz="2000" kern="1200" dirty="0">
            <a:latin typeface="Segoe UI" panose="020B0502040204020203" pitchFamily="34" charset="0"/>
            <a:ea typeface="Segoe UI" panose="020B0502040204020203" pitchFamily="34" charset="0"/>
            <a:cs typeface="Segoe UI" panose="020B0502040204020203" pitchFamily="34" charset="0"/>
          </a:endParaRPr>
        </a:p>
      </dsp:txBody>
      <dsp:txXfrm>
        <a:off x="0" y="2972935"/>
        <a:ext cx="6672064" cy="13630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3B3384-656D-4B5C-8F61-F05FA3A9B532}">
      <dsp:nvSpPr>
        <dsp:cNvPr id="0" name=""/>
        <dsp:cNvSpPr/>
      </dsp:nvSpPr>
      <dsp:spPr>
        <a:xfrm>
          <a:off x="0" y="0"/>
          <a:ext cx="6192688" cy="1400127"/>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ru-RU" sz="1600" b="1" kern="1200" baseline="0" dirty="0" smtClean="0">
              <a:latin typeface="Segoe UI" panose="020B0502040204020203" pitchFamily="34" charset="0"/>
              <a:ea typeface="Segoe UI" panose="020B0502040204020203" pitchFamily="34" charset="0"/>
              <a:cs typeface="Segoe UI" panose="020B0502040204020203" pitchFamily="34" charset="0"/>
            </a:rPr>
            <a:t>субсидии финансовым организациям с целью снижения процентной ставки по кредитам на реализацию инвестиционных проектов и создание туристских кластеров</a:t>
          </a:r>
          <a:endParaRPr lang="ru-RU" sz="1400" b="1" kern="1200" dirty="0" smtClean="0">
            <a:latin typeface="Segoe UI Light" panose="020B0502040204020203" pitchFamily="34" charset="0"/>
          </a:endParaRPr>
        </a:p>
      </dsp:txBody>
      <dsp:txXfrm>
        <a:off x="0" y="0"/>
        <a:ext cx="6192688" cy="1400127"/>
      </dsp:txXfrm>
    </dsp:sp>
    <dsp:sp modelId="{3EB4136F-7BE7-45B4-AE4C-66E2F12D6113}">
      <dsp:nvSpPr>
        <dsp:cNvPr id="0" name=""/>
        <dsp:cNvSpPr/>
      </dsp:nvSpPr>
      <dsp:spPr>
        <a:xfrm>
          <a:off x="0" y="1479388"/>
          <a:ext cx="6192688" cy="1560935"/>
        </a:xfrm>
        <a:prstGeom prst="rect">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ru-RU" sz="1600" b="1" kern="1200" dirty="0" smtClean="0">
              <a:latin typeface="Segoe UI" panose="020B0502040204020203" pitchFamily="34" charset="0"/>
              <a:ea typeface="Segoe UI" panose="020B0502040204020203" pitchFamily="34" charset="0"/>
              <a:cs typeface="Segoe UI" panose="020B0502040204020203" pitchFamily="34" charset="0"/>
            </a:rPr>
            <a:t>субсидии туроператорам по приоритетным видам туризма</a:t>
          </a:r>
          <a:endParaRPr lang="ru-RU" sz="1800" kern="1200" dirty="0"/>
        </a:p>
      </dsp:txBody>
      <dsp:txXfrm>
        <a:off x="0" y="1479388"/>
        <a:ext cx="6192688" cy="1560935"/>
      </dsp:txXfrm>
    </dsp:sp>
    <dsp:sp modelId="{EB6E9D59-2FEF-484E-B51E-3211C8261709}">
      <dsp:nvSpPr>
        <dsp:cNvPr id="0" name=""/>
        <dsp:cNvSpPr/>
      </dsp:nvSpPr>
      <dsp:spPr>
        <a:xfrm>
          <a:off x="0" y="3119584"/>
          <a:ext cx="6192688" cy="1560935"/>
        </a:xfrm>
        <a:prstGeom prst="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ru-RU" sz="1600" b="1" kern="1200" dirty="0" err="1" smtClean="0">
              <a:latin typeface="Segoe UI" panose="020B0502040204020203" pitchFamily="34" charset="0"/>
              <a:ea typeface="Segoe UI" panose="020B0502040204020203" pitchFamily="34" charset="0"/>
              <a:cs typeface="Segoe UI" panose="020B0502040204020203" pitchFamily="34" charset="0"/>
            </a:rPr>
            <a:t>грантовая</a:t>
          </a:r>
          <a:r>
            <a:rPr lang="ru-RU" sz="1600" b="1" kern="1200" dirty="0" smtClean="0">
              <a:latin typeface="Segoe UI" panose="020B0502040204020203" pitchFamily="34" charset="0"/>
              <a:ea typeface="Segoe UI" panose="020B0502040204020203" pitchFamily="34" charset="0"/>
              <a:cs typeface="Segoe UI" panose="020B0502040204020203" pitchFamily="34" charset="0"/>
            </a:rPr>
            <a:t> поддержка общественных и предпринимательских инициатив в сфере туризма</a:t>
          </a:r>
        </a:p>
      </dsp:txBody>
      <dsp:txXfrm>
        <a:off x="0" y="3119584"/>
        <a:ext cx="6192688" cy="15609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26E54A-7AE6-4E43-AF37-9EA5B14409F9}">
      <dsp:nvSpPr>
        <dsp:cNvPr id="0" name=""/>
        <dsp:cNvSpPr/>
      </dsp:nvSpPr>
      <dsp:spPr>
        <a:xfrm>
          <a:off x="1423260" y="151723"/>
          <a:ext cx="5624005" cy="1646195"/>
        </a:xfrm>
        <a:prstGeom prst="rightArrow">
          <a:avLst>
            <a:gd name="adj1" fmla="val 75000"/>
            <a:gd name="adj2" fmla="val 50000"/>
          </a:avLst>
        </a:prstGeom>
        <a:gradFill rotWithShape="0">
          <a:gsLst>
            <a:gs pos="0">
              <a:schemeClr val="tx2">
                <a:lumMod val="20000"/>
                <a:lumOff val="80000"/>
              </a:schemeClr>
            </a:gs>
            <a:gs pos="50000">
              <a:schemeClr val="accent1">
                <a:lumMod val="40000"/>
                <a:lumOff val="60000"/>
              </a:schemeClr>
            </a:gs>
            <a:gs pos="100000">
              <a:schemeClr val="tx2">
                <a:lumMod val="20000"/>
                <a:lumOff val="80000"/>
              </a:schemeClr>
            </a:gs>
          </a:gsLst>
          <a:lin ang="0" scaled="1"/>
        </a:gra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255" tIns="8255" rIns="8255" bIns="8255" numCol="1" spcCol="1270" anchor="t" anchorCtr="0">
          <a:noAutofit/>
        </a:bodyPr>
        <a:lstStyle/>
        <a:p>
          <a:pPr marL="114300" lvl="1" indent="-114300" algn="ctr" defTabSz="577850">
            <a:lnSpc>
              <a:spcPct val="90000"/>
            </a:lnSpc>
            <a:spcBef>
              <a:spcPct val="0"/>
            </a:spcBef>
            <a:spcAft>
              <a:spcPct val="15000"/>
            </a:spcAft>
            <a:buChar char="••"/>
          </a:pPr>
          <a:r>
            <a:rPr lang="ru-RU" sz="1300" b="1" kern="1200" dirty="0" smtClean="0"/>
            <a:t>Предполагается, что в сфере туризма наблюдаются тенденции стагнации, отраслевые показатели остановятся на уровне плановых показателей 2018 года. Средства федерального бюджета направляются только на субсидирование инженерной инфраструктуры кластеров. Данный вариант не предполагает расширения практики субсидирования и </a:t>
          </a:r>
          <a:r>
            <a:rPr lang="ru-RU" sz="1300" b="1" kern="1200" dirty="0" err="1" smtClean="0"/>
            <a:t>грантовой</a:t>
          </a:r>
          <a:r>
            <a:rPr lang="ru-RU" sz="1300" b="1" kern="1200" dirty="0" smtClean="0"/>
            <a:t> поддержки</a:t>
          </a:r>
          <a:endParaRPr lang="ru-RU" sz="1100" kern="1200" dirty="0"/>
        </a:p>
      </dsp:txBody>
      <dsp:txXfrm>
        <a:off x="1423260" y="357497"/>
        <a:ext cx="5006682" cy="1234647"/>
      </dsp:txXfrm>
    </dsp:sp>
    <dsp:sp modelId="{9E14B8C5-CCE7-4847-98FE-D021701B9714}">
      <dsp:nvSpPr>
        <dsp:cNvPr id="0" name=""/>
        <dsp:cNvSpPr/>
      </dsp:nvSpPr>
      <dsp:spPr>
        <a:xfrm>
          <a:off x="20878" y="264699"/>
          <a:ext cx="1492052" cy="1347924"/>
        </a:xfrm>
        <a:prstGeom prst="roundRect">
          <a:avLst/>
        </a:prstGeom>
        <a:solidFill>
          <a:srgbClr val="378FCB">
            <a:alpha val="80000"/>
          </a:srgbClr>
        </a:solidFill>
        <a:ln>
          <a:solidFill>
            <a:schemeClr val="accent1"/>
          </a:solid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530" tIns="24765" rIns="49530" bIns="24765" numCol="1" spcCol="1270" anchor="ctr" anchorCtr="0">
          <a:noAutofit/>
        </a:bodyPr>
        <a:lstStyle/>
        <a:p>
          <a:pPr lvl="0" algn="ctr" defTabSz="577850">
            <a:lnSpc>
              <a:spcPct val="90000"/>
            </a:lnSpc>
            <a:spcBef>
              <a:spcPct val="0"/>
            </a:spcBef>
            <a:spcAft>
              <a:spcPct val="35000"/>
            </a:spcAft>
          </a:pPr>
          <a:r>
            <a:rPr lang="ru-RU" sz="1300" b="1" kern="1200" dirty="0" smtClean="0">
              <a:solidFill>
                <a:schemeClr val="tx1"/>
              </a:solidFill>
              <a:latin typeface="+mj-lt"/>
            </a:rPr>
            <a:t>Инерционный</a:t>
          </a:r>
        </a:p>
        <a:p>
          <a:pPr lvl="0" algn="ctr" defTabSz="577850">
            <a:lnSpc>
              <a:spcPct val="90000"/>
            </a:lnSpc>
            <a:spcBef>
              <a:spcPct val="0"/>
            </a:spcBef>
            <a:spcAft>
              <a:spcPct val="35000"/>
            </a:spcAft>
          </a:pPr>
          <a:r>
            <a:rPr lang="ru-RU" sz="1300" b="0" kern="1200" dirty="0" smtClean="0">
              <a:solidFill>
                <a:schemeClr val="tx1"/>
              </a:solidFill>
              <a:latin typeface="+mj-lt"/>
            </a:rPr>
            <a:t>ф</a:t>
          </a:r>
          <a:r>
            <a:rPr lang="ru-RU" sz="1300" kern="1200" dirty="0" smtClean="0">
              <a:solidFill>
                <a:schemeClr val="tx1"/>
              </a:solidFill>
              <a:latin typeface="+mj-lt"/>
            </a:rPr>
            <a:t>едеральный бюджет – </a:t>
          </a:r>
        </a:p>
        <a:p>
          <a:pPr lvl="0" algn="ctr" defTabSz="577850">
            <a:lnSpc>
              <a:spcPct val="90000"/>
            </a:lnSpc>
            <a:spcBef>
              <a:spcPct val="0"/>
            </a:spcBef>
            <a:spcAft>
              <a:spcPct val="35000"/>
            </a:spcAft>
          </a:pPr>
          <a:r>
            <a:rPr lang="ru-RU" sz="1300" kern="1200" dirty="0" smtClean="0">
              <a:solidFill>
                <a:schemeClr val="tx1"/>
              </a:solidFill>
              <a:latin typeface="+mj-lt"/>
            </a:rPr>
            <a:t>25,54 млрд </a:t>
          </a:r>
          <a:r>
            <a:rPr lang="ru-RU" sz="1300" kern="1200" dirty="0" err="1" smtClean="0">
              <a:solidFill>
                <a:schemeClr val="tx1"/>
              </a:solidFill>
              <a:latin typeface="+mj-lt"/>
            </a:rPr>
            <a:t>руб</a:t>
          </a:r>
          <a:endParaRPr lang="ru-RU" sz="1300" kern="1200" dirty="0">
            <a:solidFill>
              <a:schemeClr val="tx1"/>
            </a:solidFill>
          </a:endParaRPr>
        </a:p>
      </dsp:txBody>
      <dsp:txXfrm>
        <a:off x="86678" y="330499"/>
        <a:ext cx="1360452" cy="1216324"/>
      </dsp:txXfrm>
    </dsp:sp>
    <dsp:sp modelId="{B1483E5F-5C01-41F9-91B0-11EB193353C6}">
      <dsp:nvSpPr>
        <dsp:cNvPr id="0" name=""/>
        <dsp:cNvSpPr/>
      </dsp:nvSpPr>
      <dsp:spPr>
        <a:xfrm>
          <a:off x="1497931" y="1798752"/>
          <a:ext cx="5846877" cy="1950734"/>
        </a:xfrm>
        <a:prstGeom prst="rightArrow">
          <a:avLst>
            <a:gd name="adj1" fmla="val 75000"/>
            <a:gd name="adj2" fmla="val 50000"/>
          </a:avLst>
        </a:prstGeom>
        <a:gradFill flip="none" rotWithShape="1">
          <a:gsLst>
            <a:gs pos="52360">
              <a:srgbClr val="AFD2EA"/>
            </a:gs>
            <a:gs pos="100000">
              <a:srgbClr val="378FCB">
                <a:alpha val="70000"/>
              </a:srgbClr>
            </a:gs>
            <a:gs pos="0">
              <a:srgbClr val="378FCB">
                <a:alpha val="64000"/>
              </a:srgbClr>
            </a:gs>
          </a:gsLst>
          <a:lin ang="10800000" scaled="1"/>
          <a:tileRect/>
        </a:gradFill>
        <a:ln w="9525" cap="flat" cmpd="sng" algn="ctr">
          <a:solidFill>
            <a:schemeClr val="tx2">
              <a:alpha val="9000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255" tIns="8255" rIns="8255" bIns="8255" numCol="1" spcCol="1270" anchor="t" anchorCtr="0">
          <a:noAutofit/>
        </a:bodyPr>
        <a:lstStyle/>
        <a:p>
          <a:pPr marL="114300" lvl="1" indent="-114300" algn="ctr" defTabSz="577850">
            <a:lnSpc>
              <a:spcPct val="100000"/>
            </a:lnSpc>
            <a:spcBef>
              <a:spcPct val="0"/>
            </a:spcBef>
            <a:spcAft>
              <a:spcPts val="0"/>
            </a:spcAft>
            <a:buChar char="••"/>
          </a:pPr>
          <a:r>
            <a:rPr lang="ru-RU" sz="1300" b="1" kern="1200" baseline="0" dirty="0" smtClean="0"/>
            <a:t>Предполагается стимулирование инвестиционной активности в отрасли через механизм субсидирования финансовых организаций с целью обеспечения участников рынка дешёвыми кредитами на реализацию инвестиционных проектов и приобретение средств, обеспечивающих функционирование туристских кластеров, а также субсидирование туроператоров и </a:t>
          </a:r>
          <a:r>
            <a:rPr lang="ru-RU" sz="1300" b="1" kern="1200" baseline="0" dirty="0" err="1" smtClean="0"/>
            <a:t>грантовая</a:t>
          </a:r>
          <a:r>
            <a:rPr lang="ru-RU" sz="1300" b="1" kern="1200" baseline="0" dirty="0" smtClean="0"/>
            <a:t> поддержка общественных и предпринимательских инициатив</a:t>
          </a:r>
          <a:endParaRPr lang="ru-RU" sz="1300" b="1" kern="1200" baseline="0" dirty="0"/>
        </a:p>
      </dsp:txBody>
      <dsp:txXfrm>
        <a:off x="1497931" y="2042594"/>
        <a:ext cx="5115352" cy="1463050"/>
      </dsp:txXfrm>
    </dsp:sp>
    <dsp:sp modelId="{A9388DA7-27C3-45ED-BD55-9F3B9C5DAC7B}">
      <dsp:nvSpPr>
        <dsp:cNvPr id="0" name=""/>
        <dsp:cNvSpPr/>
      </dsp:nvSpPr>
      <dsp:spPr>
        <a:xfrm>
          <a:off x="14072" y="1962159"/>
          <a:ext cx="1567980" cy="1602487"/>
        </a:xfrm>
        <a:prstGeom prst="roundRect">
          <a:avLst/>
        </a:prstGeom>
        <a:solidFill>
          <a:srgbClr val="378FCB"/>
        </a:solidFill>
        <a:ln>
          <a:solidFill>
            <a:schemeClr val="tx2"/>
          </a:solid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100000"/>
            </a:lnSpc>
            <a:spcBef>
              <a:spcPct val="0"/>
            </a:spcBef>
            <a:spcAft>
              <a:spcPts val="0"/>
            </a:spcAft>
          </a:pPr>
          <a:r>
            <a:rPr lang="ru-RU" sz="1600" b="1" kern="1200" dirty="0" smtClean="0">
              <a:solidFill>
                <a:schemeClr val="bg1"/>
              </a:solidFill>
            </a:rPr>
            <a:t>Оптимальный федеральный бюджет – </a:t>
          </a:r>
        </a:p>
        <a:p>
          <a:pPr lvl="0" algn="ctr" defTabSz="711200">
            <a:lnSpc>
              <a:spcPct val="100000"/>
            </a:lnSpc>
            <a:spcBef>
              <a:spcPct val="0"/>
            </a:spcBef>
            <a:spcAft>
              <a:spcPts val="0"/>
            </a:spcAft>
          </a:pPr>
          <a:r>
            <a:rPr lang="ru-RU" sz="1600" b="1" kern="1200" dirty="0" smtClean="0">
              <a:solidFill>
                <a:schemeClr val="bg1"/>
              </a:solidFill>
            </a:rPr>
            <a:t>69,27 млрд </a:t>
          </a:r>
          <a:r>
            <a:rPr lang="ru-RU" sz="1600" b="1" kern="1200" dirty="0" err="1" smtClean="0">
              <a:solidFill>
                <a:schemeClr val="bg1"/>
              </a:solidFill>
            </a:rPr>
            <a:t>руб</a:t>
          </a:r>
          <a:endParaRPr lang="ru-RU" sz="1600" b="1" kern="1200" dirty="0">
            <a:solidFill>
              <a:schemeClr val="bg1"/>
            </a:solidFill>
          </a:endParaRPr>
        </a:p>
      </dsp:txBody>
      <dsp:txXfrm>
        <a:off x="90614" y="2038701"/>
        <a:ext cx="1414896" cy="14494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483E5F-5C01-41F9-91B0-11EB193353C6}">
      <dsp:nvSpPr>
        <dsp:cNvPr id="0" name=""/>
        <dsp:cNvSpPr/>
      </dsp:nvSpPr>
      <dsp:spPr>
        <a:xfrm>
          <a:off x="1331034" y="350922"/>
          <a:ext cx="5644211" cy="1422306"/>
        </a:xfrm>
        <a:prstGeom prst="rightArrow">
          <a:avLst>
            <a:gd name="adj1" fmla="val 75000"/>
            <a:gd name="adj2" fmla="val 50000"/>
          </a:avLst>
        </a:prstGeom>
        <a:gradFill rotWithShape="0">
          <a:gsLst>
            <a:gs pos="0">
              <a:schemeClr val="tx2">
                <a:lumMod val="20000"/>
                <a:lumOff val="80000"/>
              </a:schemeClr>
            </a:gs>
            <a:gs pos="50000">
              <a:schemeClr val="accent1">
                <a:lumMod val="40000"/>
                <a:lumOff val="60000"/>
              </a:schemeClr>
            </a:gs>
            <a:gs pos="100000">
              <a:schemeClr val="tx2">
                <a:lumMod val="20000"/>
                <a:lumOff val="80000"/>
              </a:schemeClr>
            </a:gs>
          </a:gsLst>
          <a:lin ang="0" scaled="1"/>
        </a:gra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255" tIns="8255" rIns="8255" bIns="8255" numCol="1" spcCol="1270" anchor="t" anchorCtr="0">
          <a:noAutofit/>
        </a:bodyPr>
        <a:lstStyle/>
        <a:p>
          <a:pPr marL="57150" lvl="1" indent="-57150" algn="ctr" defTabSz="488950">
            <a:lnSpc>
              <a:spcPct val="90000"/>
            </a:lnSpc>
            <a:spcBef>
              <a:spcPct val="0"/>
            </a:spcBef>
            <a:spcAft>
              <a:spcPct val="15000"/>
            </a:spcAft>
            <a:buChar char="••"/>
          </a:pPr>
          <a:endParaRPr lang="ru-RU" sz="1100" kern="1200" dirty="0"/>
        </a:p>
        <a:p>
          <a:pPr marL="114300" lvl="1" indent="-114300" algn="ctr" defTabSz="577850">
            <a:lnSpc>
              <a:spcPct val="100000"/>
            </a:lnSpc>
            <a:spcBef>
              <a:spcPct val="0"/>
            </a:spcBef>
            <a:spcAft>
              <a:spcPts val="0"/>
            </a:spcAft>
            <a:buChar char="••"/>
          </a:pPr>
          <a:r>
            <a:rPr lang="ru-RU" sz="1300" b="1" kern="1200" dirty="0" smtClean="0"/>
            <a:t>Предполагается дополнительное увеличение объема средств федерального бюджета на продвижение отечественного турпродукта на международном и внутреннем рынках, а также на субсидирование туроператоров. </a:t>
          </a:r>
          <a:endParaRPr lang="ru-RU" sz="1300" b="1" kern="1200" dirty="0"/>
        </a:p>
      </dsp:txBody>
      <dsp:txXfrm>
        <a:off x="1331034" y="528710"/>
        <a:ext cx="5110846" cy="1066730"/>
      </dsp:txXfrm>
    </dsp:sp>
    <dsp:sp modelId="{A9388DA7-27C3-45ED-BD55-9F3B9C5DAC7B}">
      <dsp:nvSpPr>
        <dsp:cNvPr id="0" name=""/>
        <dsp:cNvSpPr/>
      </dsp:nvSpPr>
      <dsp:spPr>
        <a:xfrm>
          <a:off x="0" y="432047"/>
          <a:ext cx="1353796" cy="1264915"/>
        </a:xfrm>
        <a:prstGeom prst="roundRect">
          <a:avLst/>
        </a:prstGeom>
        <a:solidFill>
          <a:srgbClr val="378FCB">
            <a:alpha val="80000"/>
          </a:srgbClr>
        </a:solidFill>
        <a:ln>
          <a:solidFill>
            <a:schemeClr val="accent1"/>
          </a:solid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530" tIns="24765" rIns="49530" bIns="24765" numCol="1" spcCol="1270" anchor="ctr" anchorCtr="0">
          <a:noAutofit/>
        </a:bodyPr>
        <a:lstStyle/>
        <a:p>
          <a:pPr lvl="0" algn="ctr" defTabSz="577850">
            <a:lnSpc>
              <a:spcPct val="90000"/>
            </a:lnSpc>
            <a:spcBef>
              <a:spcPct val="0"/>
            </a:spcBef>
            <a:spcAft>
              <a:spcPct val="35000"/>
            </a:spcAft>
          </a:pPr>
          <a:r>
            <a:rPr lang="ru-RU" sz="1300" b="1" kern="1200" dirty="0" smtClean="0">
              <a:solidFill>
                <a:schemeClr val="tx1"/>
              </a:solidFill>
            </a:rPr>
            <a:t>Амбициозный</a:t>
          </a:r>
        </a:p>
        <a:p>
          <a:pPr lvl="0" algn="ctr" defTabSz="577850">
            <a:lnSpc>
              <a:spcPct val="90000"/>
            </a:lnSpc>
            <a:spcBef>
              <a:spcPct val="0"/>
            </a:spcBef>
            <a:spcAft>
              <a:spcPct val="35000"/>
            </a:spcAft>
          </a:pPr>
          <a:r>
            <a:rPr lang="ru-RU" sz="1300" kern="1200" dirty="0" smtClean="0">
              <a:solidFill>
                <a:schemeClr val="tx1"/>
              </a:solidFill>
            </a:rPr>
            <a:t>федеральный бюджет – </a:t>
          </a:r>
        </a:p>
        <a:p>
          <a:pPr lvl="0" algn="ctr" defTabSz="577850">
            <a:lnSpc>
              <a:spcPct val="90000"/>
            </a:lnSpc>
            <a:spcBef>
              <a:spcPct val="0"/>
            </a:spcBef>
            <a:spcAft>
              <a:spcPct val="35000"/>
            </a:spcAft>
          </a:pPr>
          <a:r>
            <a:rPr lang="ru-RU" sz="1300" kern="1200" dirty="0" smtClean="0">
              <a:solidFill>
                <a:schemeClr val="tx1"/>
              </a:solidFill>
            </a:rPr>
            <a:t>221,84 млрд </a:t>
          </a:r>
          <a:r>
            <a:rPr lang="ru-RU" sz="1300" kern="1200" dirty="0" err="1" smtClean="0">
              <a:solidFill>
                <a:schemeClr val="tx1"/>
              </a:solidFill>
            </a:rPr>
            <a:t>руб</a:t>
          </a:r>
          <a:endParaRPr lang="ru-RU" sz="1300" kern="1200" dirty="0">
            <a:solidFill>
              <a:schemeClr val="tx1"/>
            </a:solidFill>
          </a:endParaRPr>
        </a:p>
      </dsp:txBody>
      <dsp:txXfrm>
        <a:off x="61748" y="493795"/>
        <a:ext cx="1230300" cy="1141419"/>
      </dsp:txXfrm>
    </dsp:sp>
  </dsp:spTree>
</dsp:drawing>
</file>

<file path=ppt/diagrams/layout1.xml><?xml version="1.0" encoding="utf-8"?>
<dgm:layoutDef xmlns:dgm="http://schemas.openxmlformats.org/drawingml/2006/diagram" xmlns:a="http://schemas.openxmlformats.org/drawingml/2006/main" uniqueId="urn:diagrams.loki3.com/VaryingWidthList+Icon">
  <dgm:title val="Список переменной ширины"/>
  <dgm:desc val="Служит для акцентирования внимания на элементах различной ширины. Хорошо подходит для размещения большого количества текста уровня 1. Ширина каждой фигуры определяется независимо с учетом количества текста в ней."/>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2.xml><?xml version="1.0" encoding="utf-8"?>
<dgm:layoutDef xmlns:dgm="http://schemas.openxmlformats.org/drawingml/2006/diagram" xmlns:a="http://schemas.openxmlformats.org/drawingml/2006/main" uniqueId="urn:diagrams.loki3.com/VaryingWidthList+Icon">
  <dgm:title val="Список переменной ширины"/>
  <dgm:desc val="Служит для акцентирования внимания на элементах различной ширины. Хорошо подходит для размещения большого количества текста уровня 1. Ширина каждой фигуры определяется независимо с учетом количества текста в ней."/>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0.04354</cdr:x>
      <cdr:y>0.7294</cdr:y>
    </cdr:from>
    <cdr:to>
      <cdr:x>0.30657</cdr:x>
      <cdr:y>0.94185</cdr:y>
    </cdr:to>
    <cdr:sp macro="" textlink="">
      <cdr:nvSpPr>
        <cdr:cNvPr id="2" name="TextBox 1"/>
        <cdr:cNvSpPr txBox="1"/>
      </cdr:nvSpPr>
      <cdr:spPr>
        <a:xfrm xmlns:a="http://schemas.openxmlformats.org/drawingml/2006/main">
          <a:off x="262258" y="4202879"/>
          <a:ext cx="1584176" cy="122413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400" b="1" dirty="0" smtClean="0">
              <a:latin typeface="Segoe UI Light" panose="020B0502040204020203" pitchFamily="34" charset="0"/>
            </a:rPr>
            <a:t>Объем </a:t>
          </a:r>
        </a:p>
        <a:p xmlns:a="http://schemas.openxmlformats.org/drawingml/2006/main">
          <a:r>
            <a:rPr lang="ru-RU" sz="1400" b="1" dirty="0" smtClean="0">
              <a:latin typeface="Segoe UI Light" panose="020B0502040204020203" pitchFamily="34" charset="0"/>
            </a:rPr>
            <a:t>господдержки </a:t>
          </a:r>
        </a:p>
        <a:p xmlns:a="http://schemas.openxmlformats.org/drawingml/2006/main">
          <a:r>
            <a:rPr lang="ru-RU" sz="1400" b="1" dirty="0" smtClean="0">
              <a:latin typeface="Segoe UI Light" panose="020B0502040204020203" pitchFamily="34" charset="0"/>
            </a:rPr>
            <a:t>отдельных </a:t>
          </a:r>
        </a:p>
        <a:p xmlns:a="http://schemas.openxmlformats.org/drawingml/2006/main">
          <a:r>
            <a:rPr lang="ru-RU" sz="1400" b="1" dirty="0" smtClean="0">
              <a:latin typeface="Segoe UI Light" panose="020B0502040204020203" pitchFamily="34" charset="0"/>
            </a:rPr>
            <a:t>отраслей</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373A543D-71DF-4C91-96C3-0697EE0DB7DE}" type="datetimeFigureOut">
              <a:rPr lang="ru-RU" smtClean="0"/>
              <a:t>26.04.2018</a:t>
            </a:fld>
            <a:endParaRPr lang="ru-RU"/>
          </a:p>
        </p:txBody>
      </p:sp>
      <p:sp>
        <p:nvSpPr>
          <p:cNvPr id="4" name="Образ слайда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EDF3D234-E16F-4174-9DCA-B6A0BCA78BB3}" type="slidenum">
              <a:rPr lang="ru-RU" smtClean="0"/>
              <a:t>‹#›</a:t>
            </a:fld>
            <a:endParaRPr lang="ru-RU"/>
          </a:p>
        </p:txBody>
      </p:sp>
    </p:spTree>
    <p:extLst>
      <p:ext uri="{BB962C8B-B14F-4D97-AF65-F5344CB8AC3E}">
        <p14:creationId xmlns:p14="http://schemas.microsoft.com/office/powerpoint/2010/main" val="3457176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DF3D234-E16F-4174-9DCA-B6A0BCA78BB3}" type="slidenum">
              <a:rPr lang="ru-RU" smtClean="0"/>
              <a:t>9</a:t>
            </a:fld>
            <a:endParaRPr lang="ru-RU"/>
          </a:p>
        </p:txBody>
      </p:sp>
    </p:spTree>
    <p:extLst>
      <p:ext uri="{BB962C8B-B14F-4D97-AF65-F5344CB8AC3E}">
        <p14:creationId xmlns:p14="http://schemas.microsoft.com/office/powerpoint/2010/main" val="1405233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DF3D234-E16F-4174-9DCA-B6A0BCA78BB3}" type="slidenum">
              <a:rPr lang="ru-RU" smtClean="0"/>
              <a:t>19</a:t>
            </a:fld>
            <a:endParaRPr lang="ru-RU"/>
          </a:p>
        </p:txBody>
      </p:sp>
    </p:spTree>
    <p:extLst>
      <p:ext uri="{BB962C8B-B14F-4D97-AF65-F5344CB8AC3E}">
        <p14:creationId xmlns:p14="http://schemas.microsoft.com/office/powerpoint/2010/main" val="556160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DF3D234-E16F-4174-9DCA-B6A0BCA78BB3}" type="slidenum">
              <a:rPr lang="ru-RU" smtClean="0"/>
              <a:t>20</a:t>
            </a:fld>
            <a:endParaRPr lang="ru-RU"/>
          </a:p>
        </p:txBody>
      </p:sp>
    </p:spTree>
    <p:extLst>
      <p:ext uri="{BB962C8B-B14F-4D97-AF65-F5344CB8AC3E}">
        <p14:creationId xmlns:p14="http://schemas.microsoft.com/office/powerpoint/2010/main" val="556160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DF3D234-E16F-4174-9DCA-B6A0BCA78BB3}" type="slidenum">
              <a:rPr lang="ru-RU" smtClean="0"/>
              <a:t>11</a:t>
            </a:fld>
            <a:endParaRPr lang="ru-RU"/>
          </a:p>
        </p:txBody>
      </p:sp>
    </p:spTree>
    <p:extLst>
      <p:ext uri="{BB962C8B-B14F-4D97-AF65-F5344CB8AC3E}">
        <p14:creationId xmlns:p14="http://schemas.microsoft.com/office/powerpoint/2010/main" val="4271936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DF3D234-E16F-4174-9DCA-B6A0BCA78BB3}" type="slidenum">
              <a:rPr lang="ru-RU" smtClean="0"/>
              <a:t>12</a:t>
            </a:fld>
            <a:endParaRPr lang="ru-RU"/>
          </a:p>
        </p:txBody>
      </p:sp>
    </p:spTree>
    <p:extLst>
      <p:ext uri="{BB962C8B-B14F-4D97-AF65-F5344CB8AC3E}">
        <p14:creationId xmlns:p14="http://schemas.microsoft.com/office/powerpoint/2010/main" val="3948243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DF3D234-E16F-4174-9DCA-B6A0BCA78BB3}" type="slidenum">
              <a:rPr lang="ru-RU" smtClean="0"/>
              <a:t>13</a:t>
            </a:fld>
            <a:endParaRPr lang="ru-RU"/>
          </a:p>
        </p:txBody>
      </p:sp>
    </p:spTree>
    <p:extLst>
      <p:ext uri="{BB962C8B-B14F-4D97-AF65-F5344CB8AC3E}">
        <p14:creationId xmlns:p14="http://schemas.microsoft.com/office/powerpoint/2010/main" val="2315721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DF3D234-E16F-4174-9DCA-B6A0BCA78BB3}" type="slidenum">
              <a:rPr lang="ru-RU" smtClean="0"/>
              <a:t>14</a:t>
            </a:fld>
            <a:endParaRPr lang="ru-RU"/>
          </a:p>
        </p:txBody>
      </p:sp>
    </p:spTree>
    <p:extLst>
      <p:ext uri="{BB962C8B-B14F-4D97-AF65-F5344CB8AC3E}">
        <p14:creationId xmlns:p14="http://schemas.microsoft.com/office/powerpoint/2010/main" val="740207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DF3D234-E16F-4174-9DCA-B6A0BCA78BB3}" type="slidenum">
              <a:rPr lang="ru-RU" smtClean="0"/>
              <a:t>15</a:t>
            </a:fld>
            <a:endParaRPr lang="ru-RU"/>
          </a:p>
        </p:txBody>
      </p:sp>
    </p:spTree>
    <p:extLst>
      <p:ext uri="{BB962C8B-B14F-4D97-AF65-F5344CB8AC3E}">
        <p14:creationId xmlns:p14="http://schemas.microsoft.com/office/powerpoint/2010/main" val="830110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DF3D234-E16F-4174-9DCA-B6A0BCA78BB3}" type="slidenum">
              <a:rPr lang="ru-RU" smtClean="0"/>
              <a:t>16</a:t>
            </a:fld>
            <a:endParaRPr lang="ru-RU"/>
          </a:p>
        </p:txBody>
      </p:sp>
    </p:spTree>
    <p:extLst>
      <p:ext uri="{BB962C8B-B14F-4D97-AF65-F5344CB8AC3E}">
        <p14:creationId xmlns:p14="http://schemas.microsoft.com/office/powerpoint/2010/main" val="4076356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DF3D234-E16F-4174-9DCA-B6A0BCA78BB3}" type="slidenum">
              <a:rPr lang="ru-RU" smtClean="0"/>
              <a:t>17</a:t>
            </a:fld>
            <a:endParaRPr lang="ru-RU"/>
          </a:p>
        </p:txBody>
      </p:sp>
    </p:spTree>
    <p:extLst>
      <p:ext uri="{BB962C8B-B14F-4D97-AF65-F5344CB8AC3E}">
        <p14:creationId xmlns:p14="http://schemas.microsoft.com/office/powerpoint/2010/main" val="3684318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DF3D234-E16F-4174-9DCA-B6A0BCA78BB3}" type="slidenum">
              <a:rPr lang="ru-RU" smtClean="0"/>
              <a:t>18</a:t>
            </a:fld>
            <a:endParaRPr lang="ru-RU"/>
          </a:p>
        </p:txBody>
      </p:sp>
    </p:spTree>
    <p:extLst>
      <p:ext uri="{BB962C8B-B14F-4D97-AF65-F5344CB8AC3E}">
        <p14:creationId xmlns:p14="http://schemas.microsoft.com/office/powerpoint/2010/main" val="2322890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fld id="{D471D5C2-57D3-40CD-ABBD-C0A2B340B3C5}" type="datetime1">
              <a:rPr lang="ru-RU" smtClean="0"/>
              <a:t>26.04.2018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r>
              <a:rPr lang="ru-RU"/>
              <a:t>ФЕДЕРАЛЬНОЕ АГЕНТСТВО ПО ТУРИЗМУ</a:t>
            </a:r>
          </a:p>
        </p:txBody>
      </p:sp>
      <p:sp>
        <p:nvSpPr>
          <p:cNvPr id="6" name="Номер слайда 5"/>
          <p:cNvSpPr>
            <a:spLocks noGrp="1"/>
          </p:cNvSpPr>
          <p:nvPr>
            <p:ph type="sldNum" sz="quarter" idx="12"/>
          </p:nvPr>
        </p:nvSpPr>
        <p:spPr/>
        <p:txBody>
          <a:bodyPr/>
          <a:lstStyle>
            <a:lvl1pPr>
              <a:defRPr/>
            </a:lvl1pPr>
          </a:lstStyle>
          <a:p>
            <a:pPr>
              <a:defRPr/>
            </a:pPr>
            <a:fld id="{75C7A470-42E5-44BD-8D46-7D384931EDB9}"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AD1744B6-A35E-47FC-A834-83D0241202D8}" type="datetime1">
              <a:rPr lang="ru-RU" smtClean="0"/>
              <a:t>26.04.2018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r>
              <a:rPr lang="ru-RU"/>
              <a:t>ФЕДЕРАЛЬНОЕ АГЕНТСТВО ПО ТУРИЗМУ</a:t>
            </a:r>
          </a:p>
        </p:txBody>
      </p:sp>
      <p:sp>
        <p:nvSpPr>
          <p:cNvPr id="6" name="Номер слайда 5"/>
          <p:cNvSpPr>
            <a:spLocks noGrp="1"/>
          </p:cNvSpPr>
          <p:nvPr>
            <p:ph type="sldNum" sz="quarter" idx="12"/>
          </p:nvPr>
        </p:nvSpPr>
        <p:spPr/>
        <p:txBody>
          <a:bodyPr/>
          <a:lstStyle>
            <a:lvl1pPr>
              <a:defRPr/>
            </a:lvl1pPr>
          </a:lstStyle>
          <a:p>
            <a:pPr>
              <a:defRPr/>
            </a:pPr>
            <a:fld id="{8AE2AE15-87A7-4240-BD35-CA8DA1373960}"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4E67F928-CF2E-47BC-8245-BCF8801F105D}" type="datetime1">
              <a:rPr lang="ru-RU" smtClean="0"/>
              <a:t>26.04.2018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r>
              <a:rPr lang="ru-RU"/>
              <a:t>ФЕДЕРАЛЬНОЕ АГЕНТСТВО ПО ТУРИЗМУ</a:t>
            </a:r>
          </a:p>
        </p:txBody>
      </p:sp>
      <p:sp>
        <p:nvSpPr>
          <p:cNvPr id="6" name="Номер слайда 5"/>
          <p:cNvSpPr>
            <a:spLocks noGrp="1"/>
          </p:cNvSpPr>
          <p:nvPr>
            <p:ph type="sldNum" sz="quarter" idx="12"/>
          </p:nvPr>
        </p:nvSpPr>
        <p:spPr/>
        <p:txBody>
          <a:bodyPr/>
          <a:lstStyle>
            <a:lvl1pPr>
              <a:defRPr/>
            </a:lvl1pPr>
          </a:lstStyle>
          <a:p>
            <a:pPr>
              <a:defRPr/>
            </a:pPr>
            <a:fld id="{0EE02444-A47E-45E7-A569-6A6F92A227A4}"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6350F879-771C-441B-BADC-94E13F336605}" type="datetime1">
              <a:rPr lang="ru-RU" smtClean="0"/>
              <a:t>26.04.2018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r>
              <a:rPr lang="ru-RU"/>
              <a:t>ФЕДЕРАЛЬНОЕ АГЕНТСТВО ПО ТУРИЗМУ</a:t>
            </a:r>
          </a:p>
        </p:txBody>
      </p:sp>
      <p:sp>
        <p:nvSpPr>
          <p:cNvPr id="6" name="Номер слайда 5"/>
          <p:cNvSpPr>
            <a:spLocks noGrp="1"/>
          </p:cNvSpPr>
          <p:nvPr>
            <p:ph type="sldNum" sz="quarter" idx="12"/>
          </p:nvPr>
        </p:nvSpPr>
        <p:spPr/>
        <p:txBody>
          <a:bodyPr/>
          <a:lstStyle>
            <a:lvl1pPr>
              <a:defRPr/>
            </a:lvl1pPr>
          </a:lstStyle>
          <a:p>
            <a:pPr>
              <a:defRPr/>
            </a:pPr>
            <a:fld id="{D06B562E-4635-4F58-9AAD-423CA65E024E}"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fld id="{A8F62C76-0578-4483-A76E-1CA01D218823}" type="datetime1">
              <a:rPr lang="ru-RU" smtClean="0"/>
              <a:t>26.04.2018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r>
              <a:rPr lang="ru-RU"/>
              <a:t>ФЕДЕРАЛЬНОЕ АГЕНТСТВО ПО ТУРИЗМУ</a:t>
            </a:r>
          </a:p>
        </p:txBody>
      </p:sp>
      <p:sp>
        <p:nvSpPr>
          <p:cNvPr id="6" name="Номер слайда 5"/>
          <p:cNvSpPr>
            <a:spLocks noGrp="1"/>
          </p:cNvSpPr>
          <p:nvPr>
            <p:ph type="sldNum" sz="quarter" idx="12"/>
          </p:nvPr>
        </p:nvSpPr>
        <p:spPr/>
        <p:txBody>
          <a:bodyPr/>
          <a:lstStyle>
            <a:lvl1pPr>
              <a:defRPr/>
            </a:lvl1pPr>
          </a:lstStyle>
          <a:p>
            <a:pPr>
              <a:defRPr/>
            </a:pPr>
            <a:fld id="{28D4F948-44B2-4FF3-9B19-AF86DC0B9B37}"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81C80957-E600-4110-B801-5433B1542602}" type="datetime1">
              <a:rPr lang="ru-RU" smtClean="0"/>
              <a:t>26.04.2018</a:t>
            </a:fld>
            <a:endParaRPr lang="ru-RU"/>
          </a:p>
        </p:txBody>
      </p:sp>
      <p:sp>
        <p:nvSpPr>
          <p:cNvPr id="6" name="Нижний колонтитул 4"/>
          <p:cNvSpPr>
            <a:spLocks noGrp="1"/>
          </p:cNvSpPr>
          <p:nvPr>
            <p:ph type="ftr" sz="quarter" idx="11"/>
          </p:nvPr>
        </p:nvSpPr>
        <p:spPr/>
        <p:txBody>
          <a:bodyPr/>
          <a:lstStyle>
            <a:lvl1pPr>
              <a:defRPr/>
            </a:lvl1pPr>
          </a:lstStyle>
          <a:p>
            <a:pPr>
              <a:defRPr/>
            </a:pPr>
            <a:r>
              <a:rPr lang="ru-RU"/>
              <a:t>ФЕДЕРАЛЬНОЕ АГЕНТСТВО ПО ТУРИЗМУ</a:t>
            </a:r>
          </a:p>
        </p:txBody>
      </p:sp>
      <p:sp>
        <p:nvSpPr>
          <p:cNvPr id="7" name="Номер слайда 5"/>
          <p:cNvSpPr>
            <a:spLocks noGrp="1"/>
          </p:cNvSpPr>
          <p:nvPr>
            <p:ph type="sldNum" sz="quarter" idx="12"/>
          </p:nvPr>
        </p:nvSpPr>
        <p:spPr/>
        <p:txBody>
          <a:bodyPr/>
          <a:lstStyle>
            <a:lvl1pPr>
              <a:defRPr/>
            </a:lvl1pPr>
          </a:lstStyle>
          <a:p>
            <a:pPr>
              <a:defRPr/>
            </a:pPr>
            <a:fld id="{87621A94-999B-41EE-993E-0ED15EC363D6}"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pPr>
              <a:defRPr/>
            </a:pPr>
            <a:fld id="{F5B29174-62EC-47DB-90DB-5E4ADA03F318}" type="datetime1">
              <a:rPr lang="ru-RU" smtClean="0"/>
              <a:t>26.04.2018</a:t>
            </a:fld>
            <a:endParaRPr lang="ru-RU"/>
          </a:p>
        </p:txBody>
      </p:sp>
      <p:sp>
        <p:nvSpPr>
          <p:cNvPr id="8" name="Нижний колонтитул 4"/>
          <p:cNvSpPr>
            <a:spLocks noGrp="1"/>
          </p:cNvSpPr>
          <p:nvPr>
            <p:ph type="ftr" sz="quarter" idx="11"/>
          </p:nvPr>
        </p:nvSpPr>
        <p:spPr/>
        <p:txBody>
          <a:bodyPr/>
          <a:lstStyle>
            <a:lvl1pPr>
              <a:defRPr/>
            </a:lvl1pPr>
          </a:lstStyle>
          <a:p>
            <a:pPr>
              <a:defRPr/>
            </a:pPr>
            <a:r>
              <a:rPr lang="ru-RU"/>
              <a:t>ФЕДЕРАЛЬНОЕ АГЕНТСТВО ПО ТУРИЗМУ</a:t>
            </a:r>
          </a:p>
        </p:txBody>
      </p:sp>
      <p:sp>
        <p:nvSpPr>
          <p:cNvPr id="9" name="Номер слайда 5"/>
          <p:cNvSpPr>
            <a:spLocks noGrp="1"/>
          </p:cNvSpPr>
          <p:nvPr>
            <p:ph type="sldNum" sz="quarter" idx="12"/>
          </p:nvPr>
        </p:nvSpPr>
        <p:spPr/>
        <p:txBody>
          <a:bodyPr/>
          <a:lstStyle>
            <a:lvl1pPr>
              <a:defRPr/>
            </a:lvl1pPr>
          </a:lstStyle>
          <a:p>
            <a:pPr>
              <a:defRPr/>
            </a:pPr>
            <a:fld id="{1C441AC2-6D4D-4F50-83E6-7D4ECF5AD903}"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pPr>
              <a:defRPr/>
            </a:pPr>
            <a:fld id="{C0DEE084-C88A-4EB5-AD9F-B34D9B3D7D1F}" type="datetime1">
              <a:rPr lang="ru-RU" smtClean="0"/>
              <a:t>26.04.2018</a:t>
            </a:fld>
            <a:endParaRPr lang="ru-RU"/>
          </a:p>
        </p:txBody>
      </p:sp>
      <p:sp>
        <p:nvSpPr>
          <p:cNvPr id="4" name="Нижний колонтитул 4"/>
          <p:cNvSpPr>
            <a:spLocks noGrp="1"/>
          </p:cNvSpPr>
          <p:nvPr>
            <p:ph type="ftr" sz="quarter" idx="11"/>
          </p:nvPr>
        </p:nvSpPr>
        <p:spPr/>
        <p:txBody>
          <a:bodyPr/>
          <a:lstStyle>
            <a:lvl1pPr>
              <a:defRPr/>
            </a:lvl1pPr>
          </a:lstStyle>
          <a:p>
            <a:pPr>
              <a:defRPr/>
            </a:pPr>
            <a:r>
              <a:rPr lang="ru-RU"/>
              <a:t>ФЕДЕРАЛЬНОЕ АГЕНТСТВО ПО ТУРИЗМУ</a:t>
            </a:r>
          </a:p>
        </p:txBody>
      </p:sp>
      <p:sp>
        <p:nvSpPr>
          <p:cNvPr id="5" name="Номер слайда 5"/>
          <p:cNvSpPr>
            <a:spLocks noGrp="1"/>
          </p:cNvSpPr>
          <p:nvPr>
            <p:ph type="sldNum" sz="quarter" idx="12"/>
          </p:nvPr>
        </p:nvSpPr>
        <p:spPr/>
        <p:txBody>
          <a:bodyPr/>
          <a:lstStyle>
            <a:lvl1pPr>
              <a:defRPr/>
            </a:lvl1pPr>
          </a:lstStyle>
          <a:p>
            <a:pPr>
              <a:defRPr/>
            </a:pPr>
            <a:fld id="{517803C0-DEE8-44EA-A3C8-BBC224ABE31D}"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B6DCF4EE-0405-4447-9019-104828553B8A}" type="datetime1">
              <a:rPr lang="ru-RU" smtClean="0"/>
              <a:t>26.04.2018</a:t>
            </a:fld>
            <a:endParaRPr lang="ru-RU"/>
          </a:p>
        </p:txBody>
      </p:sp>
      <p:sp>
        <p:nvSpPr>
          <p:cNvPr id="3" name="Нижний колонтитул 4"/>
          <p:cNvSpPr>
            <a:spLocks noGrp="1"/>
          </p:cNvSpPr>
          <p:nvPr>
            <p:ph type="ftr" sz="quarter" idx="11"/>
          </p:nvPr>
        </p:nvSpPr>
        <p:spPr/>
        <p:txBody>
          <a:bodyPr/>
          <a:lstStyle>
            <a:lvl1pPr>
              <a:defRPr/>
            </a:lvl1pPr>
          </a:lstStyle>
          <a:p>
            <a:pPr>
              <a:defRPr/>
            </a:pPr>
            <a:r>
              <a:rPr lang="ru-RU"/>
              <a:t>ФЕДЕРАЛЬНОЕ АГЕНТСТВО ПО ТУРИЗМУ</a:t>
            </a:r>
          </a:p>
        </p:txBody>
      </p:sp>
      <p:sp>
        <p:nvSpPr>
          <p:cNvPr id="4" name="Номер слайда 5"/>
          <p:cNvSpPr>
            <a:spLocks noGrp="1"/>
          </p:cNvSpPr>
          <p:nvPr>
            <p:ph type="sldNum" sz="quarter" idx="12"/>
          </p:nvPr>
        </p:nvSpPr>
        <p:spPr/>
        <p:txBody>
          <a:bodyPr/>
          <a:lstStyle>
            <a:lvl1pPr>
              <a:defRPr/>
            </a:lvl1pPr>
          </a:lstStyle>
          <a:p>
            <a:pPr>
              <a:defRPr/>
            </a:pPr>
            <a:fld id="{DD77F6AB-3CE2-4164-A0F5-15C42F27B592}"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D47A708C-D7E5-438C-B54A-A98D1A2AA244}" type="datetime1">
              <a:rPr lang="ru-RU" smtClean="0"/>
              <a:t>26.04.2018</a:t>
            </a:fld>
            <a:endParaRPr lang="ru-RU"/>
          </a:p>
        </p:txBody>
      </p:sp>
      <p:sp>
        <p:nvSpPr>
          <p:cNvPr id="6" name="Нижний колонтитул 4"/>
          <p:cNvSpPr>
            <a:spLocks noGrp="1"/>
          </p:cNvSpPr>
          <p:nvPr>
            <p:ph type="ftr" sz="quarter" idx="11"/>
          </p:nvPr>
        </p:nvSpPr>
        <p:spPr/>
        <p:txBody>
          <a:bodyPr/>
          <a:lstStyle>
            <a:lvl1pPr>
              <a:defRPr/>
            </a:lvl1pPr>
          </a:lstStyle>
          <a:p>
            <a:pPr>
              <a:defRPr/>
            </a:pPr>
            <a:r>
              <a:rPr lang="ru-RU"/>
              <a:t>ФЕДЕРАЛЬНОЕ АГЕНТСТВО ПО ТУРИЗМУ</a:t>
            </a:r>
          </a:p>
        </p:txBody>
      </p:sp>
      <p:sp>
        <p:nvSpPr>
          <p:cNvPr id="7" name="Номер слайда 5"/>
          <p:cNvSpPr>
            <a:spLocks noGrp="1"/>
          </p:cNvSpPr>
          <p:nvPr>
            <p:ph type="sldNum" sz="quarter" idx="12"/>
          </p:nvPr>
        </p:nvSpPr>
        <p:spPr/>
        <p:txBody>
          <a:bodyPr/>
          <a:lstStyle>
            <a:lvl1pPr>
              <a:defRPr/>
            </a:lvl1pPr>
          </a:lstStyle>
          <a:p>
            <a:pPr>
              <a:defRPr/>
            </a:pPr>
            <a:fld id="{D34DD334-1A1E-41C3-B11D-67A856FA3D69}"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87EC343C-5F4D-4D1C-8E92-6FC67347B837}" type="datetime1">
              <a:rPr lang="ru-RU" smtClean="0"/>
              <a:t>26.04.2018</a:t>
            </a:fld>
            <a:endParaRPr lang="ru-RU"/>
          </a:p>
        </p:txBody>
      </p:sp>
      <p:sp>
        <p:nvSpPr>
          <p:cNvPr id="6" name="Нижний колонтитул 4"/>
          <p:cNvSpPr>
            <a:spLocks noGrp="1"/>
          </p:cNvSpPr>
          <p:nvPr>
            <p:ph type="ftr" sz="quarter" idx="11"/>
          </p:nvPr>
        </p:nvSpPr>
        <p:spPr/>
        <p:txBody>
          <a:bodyPr/>
          <a:lstStyle>
            <a:lvl1pPr>
              <a:defRPr/>
            </a:lvl1pPr>
          </a:lstStyle>
          <a:p>
            <a:pPr>
              <a:defRPr/>
            </a:pPr>
            <a:r>
              <a:rPr lang="ru-RU"/>
              <a:t>ФЕДЕРАЛЬНОЕ АГЕНТСТВО ПО ТУРИЗМУ</a:t>
            </a:r>
          </a:p>
        </p:txBody>
      </p:sp>
      <p:sp>
        <p:nvSpPr>
          <p:cNvPr id="7" name="Номер слайда 5"/>
          <p:cNvSpPr>
            <a:spLocks noGrp="1"/>
          </p:cNvSpPr>
          <p:nvPr>
            <p:ph type="sldNum" sz="quarter" idx="12"/>
          </p:nvPr>
        </p:nvSpPr>
        <p:spPr/>
        <p:txBody>
          <a:bodyPr/>
          <a:lstStyle>
            <a:lvl1pPr>
              <a:defRPr/>
            </a:lvl1pPr>
          </a:lstStyle>
          <a:p>
            <a:pPr>
              <a:defRPr/>
            </a:pPr>
            <a:fld id="{701B89D4-6417-47DA-9625-6C6C9E32897C}"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alpha val="20000"/>
          </a:schemeClr>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1027" name="Текст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61004762-E6EF-4FCA-91B7-EC3A886ACE5D}" type="datetime1">
              <a:rPr lang="ru-RU" smtClean="0"/>
              <a:t>26.04.2018</a:t>
            </a:fld>
            <a:endParaRPr lang="ru-RU"/>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ru-RU"/>
              <a:t>ФЕДЕРАЛЬНОЕ АГЕНТСТВО ПО ТУРИЗМУ</a:t>
            </a:r>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2FA96F24-608A-4110-BDA7-022450504D3F}"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hf hd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1.jpe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jpe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openxmlformats.org/officeDocument/2006/relationships/image" Target="../media/image1.jpeg"/><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6.png"/><Relationship Id="rId4" Type="http://schemas.openxmlformats.org/officeDocument/2006/relationships/chart" Target="../charts/chart4.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jp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jpg"/><Relationship Id="rId5" Type="http://schemas.microsoft.com/office/2007/relationships/hdphoto" Target="../media/hdphoto1.wdp"/><Relationship Id="rId10" Type="http://schemas.openxmlformats.org/officeDocument/2006/relationships/image" Target="../media/image15.JPG"/><Relationship Id="rId4" Type="http://schemas.openxmlformats.org/officeDocument/2006/relationships/image" Target="../media/image10.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9.png"/><Relationship Id="rId7" Type="http://schemas.openxmlformats.org/officeDocument/2006/relationships/image" Target="../media/image18.jp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7.jpg"/><Relationship Id="rId5" Type="http://schemas.microsoft.com/office/2007/relationships/hdphoto" Target="../media/hdphoto2.wdp"/><Relationship Id="rId10" Type="http://schemas.openxmlformats.org/officeDocument/2006/relationships/image" Target="../media/image14.png"/><Relationship Id="rId4" Type="http://schemas.openxmlformats.org/officeDocument/2006/relationships/image" Target="../media/image16.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9.png"/><Relationship Id="rId7" Type="http://schemas.openxmlformats.org/officeDocument/2006/relationships/image" Target="../media/image22.JP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1.jpg"/><Relationship Id="rId5" Type="http://schemas.microsoft.com/office/2007/relationships/hdphoto" Target="../media/hdphoto3.wdp"/><Relationship Id="rId10" Type="http://schemas.openxmlformats.org/officeDocument/2006/relationships/image" Target="../media/image14.png"/><Relationship Id="rId4" Type="http://schemas.openxmlformats.org/officeDocument/2006/relationships/image" Target="../media/image20.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9.png"/><Relationship Id="rId7" Type="http://schemas.openxmlformats.org/officeDocument/2006/relationships/image" Target="../media/image26.jp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5.jpg"/><Relationship Id="rId5" Type="http://schemas.microsoft.com/office/2007/relationships/hdphoto" Target="../media/hdphoto4.wdp"/><Relationship Id="rId10" Type="http://schemas.openxmlformats.org/officeDocument/2006/relationships/image" Target="../media/image14.png"/><Relationship Id="rId4" Type="http://schemas.openxmlformats.org/officeDocument/2006/relationships/image" Target="../media/image24.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9.png"/><Relationship Id="rId7" Type="http://schemas.openxmlformats.org/officeDocument/2006/relationships/image" Target="../media/image30.JP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9.JPG"/><Relationship Id="rId5" Type="http://schemas.microsoft.com/office/2007/relationships/hdphoto" Target="../media/hdphoto5.wdp"/><Relationship Id="rId10" Type="http://schemas.openxmlformats.org/officeDocument/2006/relationships/image" Target="../media/image14.png"/><Relationship Id="rId4" Type="http://schemas.openxmlformats.org/officeDocument/2006/relationships/image" Target="../media/image28.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1.jpeg"/><Relationship Id="rId7" Type="http://schemas.microsoft.com/office/2007/relationships/hdphoto" Target="../media/hdphoto6.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g"/><Relationship Id="rId10" Type="http://schemas.openxmlformats.org/officeDocument/2006/relationships/chart" Target="../charts/chart3.xml"/><Relationship Id="rId4" Type="http://schemas.openxmlformats.org/officeDocument/2006/relationships/image" Target="../media/image32.jpg"/><Relationship Id="rId9"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895B1"/>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63352" y="332656"/>
            <a:ext cx="9289032" cy="3209241"/>
          </a:xfrm>
        </p:spPr>
        <p:txBody>
          <a:bodyPr rtlCol="0">
            <a:noAutofit/>
          </a:bodyPr>
          <a:lstStyle/>
          <a:p>
            <a:pPr algn="l" fontAlgn="auto">
              <a:spcAft>
                <a:spcPts val="0"/>
              </a:spcAft>
              <a:defRPr/>
            </a:pPr>
            <a:r>
              <a:rPr lang="ru-RU" sz="3600" b="1" dirty="0" smtClean="0">
                <a:solidFill>
                  <a:schemeClr val="bg1"/>
                </a:solidFill>
                <a:latin typeface="Segoe UI Light" panose="020B0502040204020203" pitchFamily="34" charset="0"/>
                <a:cs typeface="Segoe UI Light" panose="020B0502040204020203" pitchFamily="34" charset="0"/>
              </a:rPr>
              <a:t/>
            </a:r>
            <a:br>
              <a:rPr lang="ru-RU" sz="3600" b="1" dirty="0" smtClean="0">
                <a:solidFill>
                  <a:schemeClr val="bg1"/>
                </a:solidFill>
                <a:latin typeface="Segoe UI Light" panose="020B0502040204020203" pitchFamily="34" charset="0"/>
                <a:cs typeface="Segoe UI Light" panose="020B0502040204020203" pitchFamily="34" charset="0"/>
              </a:rPr>
            </a:br>
            <a:r>
              <a:rPr lang="ru-RU" sz="3600" b="1" dirty="0" smtClean="0">
                <a:solidFill>
                  <a:schemeClr val="bg1"/>
                </a:solidFill>
                <a:latin typeface="Segoe UI Light" panose="020B0502040204020203" pitchFamily="34" charset="0"/>
                <a:cs typeface="Segoe UI Light" panose="020B0502040204020203" pitchFamily="34" charset="0"/>
              </a:rPr>
              <a:t>ФЕДЕРАЛЬНАЯ ЦЕЛЕВАЯ ПРОГРАММА</a:t>
            </a:r>
            <a:r>
              <a:rPr lang="ru-RU" sz="4000" b="1" dirty="0">
                <a:solidFill>
                  <a:schemeClr val="bg1"/>
                </a:solidFill>
                <a:latin typeface="Segoe UI Light" panose="020B0502040204020203" pitchFamily="34" charset="0"/>
                <a:cs typeface="Segoe UI Light" panose="020B0502040204020203" pitchFamily="34" charset="0"/>
              </a:rPr>
              <a:t/>
            </a:r>
            <a:br>
              <a:rPr lang="ru-RU" sz="4000" b="1" dirty="0">
                <a:solidFill>
                  <a:schemeClr val="bg1"/>
                </a:solidFill>
                <a:latin typeface="Segoe UI Light" panose="020B0502040204020203" pitchFamily="34" charset="0"/>
                <a:cs typeface="Segoe UI Light" panose="020B0502040204020203" pitchFamily="34" charset="0"/>
              </a:rPr>
            </a:br>
            <a:r>
              <a:rPr lang="ru-RU" sz="3200" b="1" dirty="0">
                <a:solidFill>
                  <a:schemeClr val="bg1"/>
                </a:solidFill>
                <a:latin typeface="Segoe UI Light" panose="020B0502040204020203" pitchFamily="34" charset="0"/>
                <a:cs typeface="Segoe UI Light" panose="020B0502040204020203" pitchFamily="34" charset="0"/>
              </a:rPr>
              <a:t>«Развитие внутреннего и въездного туризма в Российской Федерации (</a:t>
            </a:r>
            <a:r>
              <a:rPr lang="ru-RU" sz="3200" b="1" dirty="0" smtClean="0">
                <a:solidFill>
                  <a:schemeClr val="bg1"/>
                </a:solidFill>
                <a:latin typeface="Segoe UI Light" panose="020B0502040204020203" pitchFamily="34" charset="0"/>
                <a:cs typeface="Segoe UI Light" panose="020B0502040204020203" pitchFamily="34" charset="0"/>
              </a:rPr>
              <a:t>2011-2018 </a:t>
            </a:r>
            <a:r>
              <a:rPr lang="ru-RU" sz="3200" b="1" dirty="0">
                <a:solidFill>
                  <a:schemeClr val="bg1"/>
                </a:solidFill>
                <a:latin typeface="Segoe UI Light" panose="020B0502040204020203" pitchFamily="34" charset="0"/>
                <a:cs typeface="Segoe UI Light" panose="020B0502040204020203" pitchFamily="34" charset="0"/>
              </a:rPr>
              <a:t>годы)»</a:t>
            </a:r>
            <a:endParaRPr lang="ru-RU"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10" name="Номер слайда 3">
            <a:extLst>
              <a:ext uri="{FF2B5EF4-FFF2-40B4-BE49-F238E27FC236}">
                <a16:creationId xmlns:a16="http://schemas.microsoft.com/office/drawing/2014/main" xmlns="" id="{84B1D24C-2A2A-465C-9817-7252CECD5F85}"/>
              </a:ext>
            </a:extLst>
          </p:cNvPr>
          <p:cNvSpPr>
            <a:spLocks noGrp="1"/>
          </p:cNvSpPr>
          <p:nvPr>
            <p:ph type="sldNum" sz="quarter" idx="12"/>
          </p:nvPr>
        </p:nvSpPr>
        <p:spPr>
          <a:xfrm>
            <a:off x="8737600" y="6356351"/>
            <a:ext cx="2844800" cy="365125"/>
          </a:xfrm>
        </p:spPr>
        <p:txBody>
          <a:bodyPr/>
          <a:lstStyle/>
          <a:p>
            <a:pPr>
              <a:defRPr/>
            </a:pPr>
            <a:fld id="{D06B562E-4635-4F58-9AAD-423CA65E024E}" type="slidenum">
              <a:rPr lang="ru-RU" smtClean="0"/>
              <a:pPr>
                <a:defRPr/>
              </a:pPr>
              <a:t>1</a:t>
            </a:fld>
            <a:endParaRPr lang="ru-RU" dirty="0"/>
          </a:p>
        </p:txBody>
      </p:sp>
      <p:sp>
        <p:nvSpPr>
          <p:cNvPr id="11" name="Нижний колонтитул 4">
            <a:extLst>
              <a:ext uri="{FF2B5EF4-FFF2-40B4-BE49-F238E27FC236}">
                <a16:creationId xmlns:a16="http://schemas.microsoft.com/office/drawing/2014/main" xmlns="" id="{75A56427-C1FB-4495-B741-08BD971D103E}"/>
              </a:ext>
            </a:extLst>
          </p:cNvPr>
          <p:cNvSpPr>
            <a:spLocks noGrp="1"/>
          </p:cNvSpPr>
          <p:nvPr>
            <p:ph type="ftr" sz="quarter" idx="11"/>
          </p:nvPr>
        </p:nvSpPr>
        <p:spPr>
          <a:xfrm>
            <a:off x="4165600" y="6356351"/>
            <a:ext cx="3860800" cy="365125"/>
          </a:xfrm>
        </p:spPr>
        <p:txBody>
          <a:bodyPr/>
          <a:lstStyle/>
          <a:p>
            <a:pPr>
              <a:defRPr/>
            </a:pPr>
            <a:r>
              <a:rPr lang="ru-RU"/>
              <a:t>ФЕДЕРАЛЬНОЕ АГЕНТСТВО ПО ТУРИЗМУ</a:t>
            </a:r>
          </a:p>
        </p:txBody>
      </p:sp>
      <p:sp>
        <p:nvSpPr>
          <p:cNvPr id="12" name="Номер слайда 3">
            <a:extLst>
              <a:ext uri="{FF2B5EF4-FFF2-40B4-BE49-F238E27FC236}">
                <a16:creationId xmlns:a16="http://schemas.microsoft.com/office/drawing/2014/main" xmlns="" id="{4AFD8DF2-EA4B-44F8-B654-E80546399D3F}"/>
              </a:ext>
            </a:extLst>
          </p:cNvPr>
          <p:cNvSpPr txBox="1">
            <a:spLocks/>
          </p:cNvSpPr>
          <p:nvPr/>
        </p:nvSpPr>
        <p:spPr>
          <a:xfrm>
            <a:off x="11338559" y="6419890"/>
            <a:ext cx="853441" cy="234000"/>
          </a:xfrm>
          <a:prstGeom prst="rect">
            <a:avLst/>
          </a:prstGeom>
          <a:solidFill>
            <a:srgbClr val="FE0000"/>
          </a:solidFill>
        </p:spPr>
        <p:txBody>
          <a:bodyPr vert="horz" lIns="91440" tIns="45720" rIns="91440" bIns="45720" rtlCol="0" anchor="ctr"/>
          <a:lstStyle>
            <a:defPPr>
              <a:defRPr lang="ru-RU"/>
            </a:defPPr>
            <a:lvl1pPr algn="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fld id="{D06B562E-4635-4F58-9AAD-423CA65E024E}" type="slidenum">
              <a:rPr lang="ru-RU" sz="2400" b="1" smtClean="0">
                <a:solidFill>
                  <a:schemeClr val="bg1"/>
                </a:solidFill>
                <a:latin typeface="Sansation Light" panose="02000000000000000000" pitchFamily="2" charset="0"/>
              </a:rPr>
              <a:pPr algn="ctr">
                <a:defRPr/>
              </a:pPr>
              <a:t>1</a:t>
            </a:fld>
            <a:endParaRPr lang="ru-RU" sz="2400" b="1" dirty="0">
              <a:solidFill>
                <a:schemeClr val="bg1"/>
              </a:solidFill>
              <a:latin typeface="Sansation Light" panose="02000000000000000000" pitchFamily="2" charset="0"/>
            </a:endParaRPr>
          </a:p>
        </p:txBody>
      </p:sp>
      <p:sp>
        <p:nvSpPr>
          <p:cNvPr id="13" name="Нижний колонтитул 12">
            <a:extLst>
              <a:ext uri="{FF2B5EF4-FFF2-40B4-BE49-F238E27FC236}">
                <a16:creationId xmlns:a16="http://schemas.microsoft.com/office/drawing/2014/main" xmlns="" id="{CAEC5FF0-1C40-4DBA-9560-38CD7A1F06B9}"/>
              </a:ext>
            </a:extLst>
          </p:cNvPr>
          <p:cNvSpPr txBox="1">
            <a:spLocks/>
          </p:cNvSpPr>
          <p:nvPr/>
        </p:nvSpPr>
        <p:spPr>
          <a:xfrm>
            <a:off x="0" y="6419891"/>
            <a:ext cx="10992544" cy="233421"/>
          </a:xfrm>
          <a:prstGeom prst="rect">
            <a:avLst/>
          </a:prstGeom>
          <a:solidFill>
            <a:srgbClr val="0072B2"/>
          </a:solidFill>
        </p:spPr>
        <p:txBody>
          <a:bodyPr vert="horz" lIns="91440" tIns="45720" rIns="91440" bIns="45720" rtlCol="0" anchor="ctr"/>
          <a:lstStyle>
            <a:defPPr>
              <a:defRPr lang="ru-RU"/>
            </a:defPPr>
            <a:lvl1pPr algn="ct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ru-RU">
                <a:solidFill>
                  <a:schemeClr val="bg1"/>
                </a:solidFill>
                <a:latin typeface="Segoe UI Light" panose="020B0502040204020203" pitchFamily="34" charset="0"/>
                <a:cs typeface="Segoe UI Light" panose="020B0502040204020203" pitchFamily="34" charset="0"/>
              </a:rPr>
              <a:t>ФЕДЕРАЛЬНОЕ АГЕНТСТВО ПО ТУРИЗМУ</a:t>
            </a:r>
            <a:endParaRPr lang="ru-RU" dirty="0">
              <a:solidFill>
                <a:schemeClr val="bg1"/>
              </a:solidFill>
              <a:latin typeface="Segoe UI Light" panose="020B0502040204020203" pitchFamily="34" charset="0"/>
              <a:cs typeface="Segoe UI Light" panose="020B0502040204020203" pitchFamily="34" charset="0"/>
            </a:endParaRPr>
          </a:p>
        </p:txBody>
      </p:sp>
      <p:pic>
        <p:nvPicPr>
          <p:cNvPr id="14" name="Picture 7" descr="logo_new">
            <a:extLst>
              <a:ext uri="{FF2B5EF4-FFF2-40B4-BE49-F238E27FC236}">
                <a16:creationId xmlns:a16="http://schemas.microsoft.com/office/drawing/2014/main" xmlns="" id="{69B0A873-7175-420E-ACE7-EE4D3AF0FC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992544" y="6419638"/>
            <a:ext cx="346015" cy="234000"/>
          </a:xfrm>
          <a:prstGeom prst="rect">
            <a:avLst/>
          </a:prstGeom>
          <a:noFill/>
          <a:ln w="9525">
            <a:noFill/>
            <a:miter lim="800000"/>
            <a:headEnd/>
            <a:tailEnd/>
          </a:ln>
        </p:spPr>
      </p:pic>
      <p:pic>
        <p:nvPicPr>
          <p:cNvPr id="19" name="Рисунок 18">
            <a:extLst>
              <a:ext uri="{FF2B5EF4-FFF2-40B4-BE49-F238E27FC236}">
                <a16:creationId xmlns:a16="http://schemas.microsoft.com/office/drawing/2014/main" xmlns="" id="{BAD69B20-6405-4B4E-8A0A-0F1F2C440F73}"/>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7752184" y="2328715"/>
            <a:ext cx="3795228" cy="395947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pattFill prst="pct50">
          <a:fgClr>
            <a:schemeClr val="tx2">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F21F29A5-DDFE-44D6-8FB6-4A845CCF00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245096" y="1289720"/>
            <a:ext cx="6858000" cy="4367808"/>
          </a:xfrm>
          <a:prstGeom prst="rect">
            <a:avLst/>
          </a:prstGeom>
        </p:spPr>
      </p:pic>
      <p:sp>
        <p:nvSpPr>
          <p:cNvPr id="17" name="Rectangle 64">
            <a:extLst>
              <a:ext uri="{FF2B5EF4-FFF2-40B4-BE49-F238E27FC236}">
                <a16:creationId xmlns:a16="http://schemas.microsoft.com/office/drawing/2014/main" xmlns="" id="{731C486E-0F63-41EC-A1E3-78F535577282}"/>
              </a:ext>
            </a:extLst>
          </p:cNvPr>
          <p:cNvSpPr>
            <a:spLocks noChangeArrowheads="1"/>
          </p:cNvSpPr>
          <p:nvPr/>
        </p:nvSpPr>
        <p:spPr bwMode="gray">
          <a:xfrm>
            <a:off x="0" y="2024063"/>
            <a:ext cx="12192000" cy="4840286"/>
          </a:xfrm>
          <a:prstGeom prst="rect">
            <a:avLst/>
          </a:prstGeom>
          <a:gradFill flip="none" rotWithShape="1">
            <a:gsLst>
              <a:gs pos="0">
                <a:srgbClr val="000000">
                  <a:alpha val="10000"/>
                </a:srgbClr>
              </a:gs>
              <a:gs pos="100000">
                <a:srgbClr val="FFFFFF">
                  <a:alpha val="0"/>
                </a:srgbClr>
              </a:gs>
            </a:gsLst>
            <a:lin ang="16200000" scaled="1"/>
            <a:tileRect/>
          </a:gradFill>
          <a:ln w="12700">
            <a:noFill/>
            <a:miter lim="800000"/>
            <a:headEnd/>
            <a:tailEnd/>
          </a:ln>
          <a:effectLst/>
        </p:spPr>
        <p:txBody>
          <a:bodyPr lIns="108000" tIns="108000" rIns="144000" bIns="72000"/>
          <a:lstStyle>
            <a:defPPr>
              <a:defRPr lang="en-US"/>
            </a:defPPr>
            <a:lvl1pPr algn="ctr" rtl="0" eaLnBrk="0" fontAlgn="base" hangingPunct="0">
              <a:spcBef>
                <a:spcPct val="0"/>
              </a:spcBef>
              <a:spcAft>
                <a:spcPct val="0"/>
              </a:spcAft>
              <a:defRPr kern="1200">
                <a:solidFill>
                  <a:schemeClr val="tx1"/>
                </a:solidFill>
                <a:latin typeface="Arial" charset="0"/>
                <a:ea typeface="+mn-ea"/>
                <a:cs typeface="+mn-cs"/>
              </a:defRPr>
            </a:lvl1pPr>
            <a:lvl2pPr marL="457200" algn="ctr" rtl="0" eaLnBrk="0" fontAlgn="base" hangingPunct="0">
              <a:spcBef>
                <a:spcPct val="0"/>
              </a:spcBef>
              <a:spcAft>
                <a:spcPct val="0"/>
              </a:spcAft>
              <a:defRPr kern="1200">
                <a:solidFill>
                  <a:schemeClr val="tx1"/>
                </a:solidFill>
                <a:latin typeface="Arial" charset="0"/>
                <a:ea typeface="+mn-ea"/>
                <a:cs typeface="+mn-cs"/>
              </a:defRPr>
            </a:lvl2pPr>
            <a:lvl3pPr marL="914400" algn="ctr" rtl="0" eaLnBrk="0" fontAlgn="base" hangingPunct="0">
              <a:spcBef>
                <a:spcPct val="0"/>
              </a:spcBef>
              <a:spcAft>
                <a:spcPct val="0"/>
              </a:spcAft>
              <a:defRPr kern="1200">
                <a:solidFill>
                  <a:schemeClr val="tx1"/>
                </a:solidFill>
                <a:latin typeface="Arial" charset="0"/>
                <a:ea typeface="+mn-ea"/>
                <a:cs typeface="+mn-cs"/>
              </a:defRPr>
            </a:lvl3pPr>
            <a:lvl4pPr marL="1371600" algn="ctr" rtl="0" eaLnBrk="0" fontAlgn="base" hangingPunct="0">
              <a:spcBef>
                <a:spcPct val="0"/>
              </a:spcBef>
              <a:spcAft>
                <a:spcPct val="0"/>
              </a:spcAft>
              <a:defRPr kern="1200">
                <a:solidFill>
                  <a:schemeClr val="tx1"/>
                </a:solidFill>
                <a:latin typeface="Arial" charset="0"/>
                <a:ea typeface="+mn-ea"/>
                <a:cs typeface="+mn-cs"/>
              </a:defRPr>
            </a:lvl4pPr>
            <a:lvl5pPr marL="1828800" algn="ctr"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190500" indent="-190500" latinLnBrk="1">
              <a:lnSpc>
                <a:spcPct val="95000"/>
              </a:lnSpc>
              <a:spcAft>
                <a:spcPts val="800"/>
              </a:spcAft>
              <a:buClr>
                <a:srgbClr val="969696"/>
              </a:buClr>
              <a:buFont typeface="Wingdings" pitchFamily="2" charset="2"/>
              <a:buChar char="§"/>
              <a:defRPr/>
            </a:pPr>
            <a:endParaRPr kumimoji="1" lang="de-DE" sz="800" i="1" noProof="1">
              <a:solidFill>
                <a:srgbClr val="000000"/>
              </a:solidFill>
              <a:ea typeface="굴림"/>
              <a:cs typeface="Arial" charset="0"/>
            </a:endParaRPr>
          </a:p>
        </p:txBody>
      </p:sp>
      <p:sp>
        <p:nvSpPr>
          <p:cNvPr id="6" name="Прямоугольник 5">
            <a:extLst>
              <a:ext uri="{FF2B5EF4-FFF2-40B4-BE49-F238E27FC236}">
                <a16:creationId xmlns:a16="http://schemas.microsoft.com/office/drawing/2014/main" xmlns="" id="{F9049DF1-A760-4C8E-86AB-34293FBA75D4}"/>
              </a:ext>
            </a:extLst>
          </p:cNvPr>
          <p:cNvSpPr/>
          <p:nvPr/>
        </p:nvSpPr>
        <p:spPr>
          <a:xfrm>
            <a:off x="3037065" y="4958408"/>
            <a:ext cx="6096000" cy="830997"/>
          </a:xfrm>
          <a:prstGeom prst="rect">
            <a:avLst/>
          </a:prstGeom>
        </p:spPr>
        <p:txBody>
          <a:bodyPr>
            <a:spAutoFit/>
          </a:bodyPr>
          <a:lstStyle/>
          <a:p>
            <a:pPr lvl="0"/>
            <a:r>
              <a:rPr lang="ru-RU" sz="2800" dirty="0" smtClean="0">
                <a:solidFill>
                  <a:srgbClr val="FF7D45"/>
                </a:solidFill>
                <a:latin typeface="Segoe UI" panose="020B0502040204020203" pitchFamily="34" charset="0"/>
                <a:ea typeface="Segoe UI" panose="020B0502040204020203" pitchFamily="34" charset="0"/>
                <a:cs typeface="Segoe UI" panose="020B0502040204020203" pitchFamily="34" charset="0"/>
              </a:rPr>
              <a:t>3,49 % </a:t>
            </a:r>
            <a:r>
              <a:rPr lang="ru-RU" sz="2800" dirty="0">
                <a:solidFill>
                  <a:srgbClr val="FF7D45"/>
                </a:solidFill>
                <a:latin typeface="Segoe UI" panose="020B0502040204020203" pitchFamily="34" charset="0"/>
                <a:ea typeface="Segoe UI" panose="020B0502040204020203" pitchFamily="34" charset="0"/>
                <a:cs typeface="Segoe UI" panose="020B0502040204020203" pitchFamily="34" charset="0"/>
              </a:rPr>
              <a:t>ВВП России </a:t>
            </a:r>
          </a:p>
          <a:p>
            <a:pPr lvl="0"/>
            <a:r>
              <a:rPr lang="ru-RU" sz="2000" dirty="0">
                <a:solidFill>
                  <a:srgbClr val="FF7D45"/>
                </a:solidFill>
                <a:latin typeface="Segoe UI" panose="020B0502040204020203" pitchFamily="34" charset="0"/>
                <a:ea typeface="Segoe UI" panose="020B0502040204020203" pitchFamily="34" charset="0"/>
                <a:cs typeface="Segoe UI" panose="020B0502040204020203" pitchFamily="34" charset="0"/>
              </a:rPr>
              <a:t>(по итогам </a:t>
            </a:r>
            <a:r>
              <a:rPr lang="ru-RU" sz="2000" dirty="0" smtClean="0">
                <a:solidFill>
                  <a:srgbClr val="FF7D45"/>
                </a:solidFill>
                <a:latin typeface="Segoe UI" panose="020B0502040204020203" pitchFamily="34" charset="0"/>
                <a:ea typeface="Segoe UI" panose="020B0502040204020203" pitchFamily="34" charset="0"/>
                <a:cs typeface="Segoe UI" panose="020B0502040204020203" pitchFamily="34" charset="0"/>
              </a:rPr>
              <a:t>2017 </a:t>
            </a:r>
            <a:r>
              <a:rPr lang="ru-RU" sz="2000" dirty="0">
                <a:solidFill>
                  <a:srgbClr val="FF7D45"/>
                </a:solidFill>
                <a:latin typeface="Segoe UI" panose="020B0502040204020203" pitchFamily="34" charset="0"/>
                <a:ea typeface="Segoe UI" panose="020B0502040204020203" pitchFamily="34" charset="0"/>
                <a:cs typeface="Segoe UI" panose="020B0502040204020203" pitchFamily="34" charset="0"/>
              </a:rPr>
              <a:t>г.)</a:t>
            </a:r>
          </a:p>
        </p:txBody>
      </p:sp>
      <p:sp>
        <p:nvSpPr>
          <p:cNvPr id="7" name="Прямоугольник 6">
            <a:extLst>
              <a:ext uri="{FF2B5EF4-FFF2-40B4-BE49-F238E27FC236}">
                <a16:creationId xmlns:a16="http://schemas.microsoft.com/office/drawing/2014/main" xmlns="" id="{C0E88797-4CAE-4EA5-84E0-8FABBD479F51}"/>
              </a:ext>
            </a:extLst>
          </p:cNvPr>
          <p:cNvSpPr/>
          <p:nvPr/>
        </p:nvSpPr>
        <p:spPr>
          <a:xfrm>
            <a:off x="3040186" y="291553"/>
            <a:ext cx="4812810" cy="954107"/>
          </a:xfrm>
          <a:prstGeom prst="rect">
            <a:avLst/>
          </a:prstGeom>
        </p:spPr>
        <p:txBody>
          <a:bodyPr wrap="square">
            <a:spAutoFit/>
          </a:bodyPr>
          <a:lstStyle/>
          <a:p>
            <a:pPr lvl="0"/>
            <a:r>
              <a:rPr lang="ru-RU" sz="2800" dirty="0">
                <a:solidFill>
                  <a:srgbClr val="005F6F"/>
                </a:solidFill>
                <a:latin typeface="Segoe UI" panose="020B0502040204020203" pitchFamily="34" charset="0"/>
                <a:ea typeface="Segoe UI" panose="020B0502040204020203" pitchFamily="34" charset="0"/>
                <a:cs typeface="Segoe UI" panose="020B0502040204020203" pitchFamily="34" charset="0"/>
              </a:rPr>
              <a:t>развитие малых и средних форм бизнеса</a:t>
            </a:r>
          </a:p>
        </p:txBody>
      </p:sp>
      <p:sp>
        <p:nvSpPr>
          <p:cNvPr id="8" name="Прямоугольник 7">
            <a:extLst>
              <a:ext uri="{FF2B5EF4-FFF2-40B4-BE49-F238E27FC236}">
                <a16:creationId xmlns:a16="http://schemas.microsoft.com/office/drawing/2014/main" xmlns="" id="{4F44FBE9-AC94-413D-91EA-861877E69267}"/>
              </a:ext>
            </a:extLst>
          </p:cNvPr>
          <p:cNvSpPr/>
          <p:nvPr/>
        </p:nvSpPr>
        <p:spPr>
          <a:xfrm>
            <a:off x="3300347" y="1454226"/>
            <a:ext cx="5325588" cy="1354217"/>
          </a:xfrm>
          <a:prstGeom prst="rect">
            <a:avLst/>
          </a:prstGeom>
        </p:spPr>
        <p:txBody>
          <a:bodyPr wrap="square">
            <a:spAutoFit/>
          </a:bodyPr>
          <a:lstStyle/>
          <a:p>
            <a:pPr lvl="0"/>
            <a:r>
              <a:rPr lang="ru-RU" sz="2800" dirty="0">
                <a:solidFill>
                  <a:srgbClr val="4A8370"/>
                </a:solidFill>
                <a:latin typeface="Segoe UI" panose="020B0502040204020203" pitchFamily="34" charset="0"/>
                <a:ea typeface="Segoe UI" panose="020B0502040204020203" pitchFamily="34" charset="0"/>
                <a:cs typeface="Segoe UI" panose="020B0502040204020203" pitchFamily="34" charset="0"/>
              </a:rPr>
              <a:t>создание новых  рабочих мест </a:t>
            </a:r>
          </a:p>
          <a:p>
            <a:pPr lvl="0"/>
            <a:r>
              <a:rPr lang="ru-RU" dirty="0">
                <a:solidFill>
                  <a:srgbClr val="4A8370"/>
                </a:solidFill>
                <a:latin typeface="Segoe UI" panose="020B0502040204020203" pitchFamily="34" charset="0"/>
                <a:ea typeface="Segoe UI" panose="020B0502040204020203" pitchFamily="34" charset="0"/>
                <a:cs typeface="Segoe UI" panose="020B0502040204020203" pitchFamily="34" charset="0"/>
              </a:rPr>
              <a:t>(одно рабочее место в сфере туризма  генерирует до 5 рабочих мест в смежных отраслях)</a:t>
            </a:r>
          </a:p>
        </p:txBody>
      </p:sp>
      <p:sp>
        <p:nvSpPr>
          <p:cNvPr id="9" name="Прямоугольник 8">
            <a:extLst>
              <a:ext uri="{FF2B5EF4-FFF2-40B4-BE49-F238E27FC236}">
                <a16:creationId xmlns:a16="http://schemas.microsoft.com/office/drawing/2014/main" xmlns="" id="{519CF058-15BA-4BC7-BED0-428912B5285E}"/>
              </a:ext>
            </a:extLst>
          </p:cNvPr>
          <p:cNvSpPr/>
          <p:nvPr/>
        </p:nvSpPr>
        <p:spPr>
          <a:xfrm>
            <a:off x="3095478" y="2887487"/>
            <a:ext cx="6000361" cy="523220"/>
          </a:xfrm>
          <a:prstGeom prst="rect">
            <a:avLst/>
          </a:prstGeom>
        </p:spPr>
        <p:txBody>
          <a:bodyPr wrap="none">
            <a:spAutoFit/>
          </a:bodyPr>
          <a:lstStyle/>
          <a:p>
            <a:pPr lvl="0"/>
            <a:r>
              <a:rPr lang="ru-RU" sz="2800" dirty="0">
                <a:solidFill>
                  <a:srgbClr val="9D957E"/>
                </a:solidFill>
                <a:latin typeface="Segoe UI" panose="020B0502040204020203" pitchFamily="34" charset="0"/>
                <a:ea typeface="Segoe UI" panose="020B0502040204020203" pitchFamily="34" charset="0"/>
                <a:cs typeface="Segoe UI" panose="020B0502040204020203" pitchFamily="34" charset="0"/>
              </a:rPr>
              <a:t>развитие самозанятости населения</a:t>
            </a:r>
          </a:p>
        </p:txBody>
      </p:sp>
      <p:sp>
        <p:nvSpPr>
          <p:cNvPr id="10" name="Прямоугольник 9">
            <a:extLst>
              <a:ext uri="{FF2B5EF4-FFF2-40B4-BE49-F238E27FC236}">
                <a16:creationId xmlns:a16="http://schemas.microsoft.com/office/drawing/2014/main" xmlns="" id="{E3EF63AB-B41F-4712-9BDD-88BF2AD605BE}"/>
              </a:ext>
            </a:extLst>
          </p:cNvPr>
          <p:cNvSpPr/>
          <p:nvPr/>
        </p:nvSpPr>
        <p:spPr>
          <a:xfrm>
            <a:off x="3302888" y="3576861"/>
            <a:ext cx="6096000" cy="1131079"/>
          </a:xfrm>
          <a:prstGeom prst="rect">
            <a:avLst/>
          </a:prstGeom>
        </p:spPr>
        <p:txBody>
          <a:bodyPr>
            <a:spAutoFit/>
          </a:bodyPr>
          <a:lstStyle/>
          <a:p>
            <a:pPr lvl="0">
              <a:lnSpc>
                <a:spcPts val="2700"/>
              </a:lnSpc>
            </a:pPr>
            <a:r>
              <a:rPr lang="ru-RU" sz="2600" dirty="0">
                <a:solidFill>
                  <a:srgbClr val="C69C7A"/>
                </a:solidFill>
                <a:latin typeface="Segoe UI" panose="020B0502040204020203" pitchFamily="34" charset="0"/>
                <a:ea typeface="Segoe UI" panose="020B0502040204020203" pitchFamily="34" charset="0"/>
                <a:cs typeface="Segoe UI" panose="020B0502040204020203" pitchFamily="34" charset="0"/>
              </a:rPr>
              <a:t>«питательная среда» для реализации долгосрочной стратегии несырьевого сбалансированного развития России</a:t>
            </a:r>
          </a:p>
        </p:txBody>
      </p:sp>
      <p:sp>
        <p:nvSpPr>
          <p:cNvPr id="11" name="Двойные фигурные скобки 10">
            <a:extLst>
              <a:ext uri="{FF2B5EF4-FFF2-40B4-BE49-F238E27FC236}">
                <a16:creationId xmlns:a16="http://schemas.microsoft.com/office/drawing/2014/main" xmlns="" id="{BE6DAE90-61C1-4B94-9408-540D576BEBAB}"/>
              </a:ext>
            </a:extLst>
          </p:cNvPr>
          <p:cNvSpPr/>
          <p:nvPr/>
        </p:nvSpPr>
        <p:spPr>
          <a:xfrm>
            <a:off x="8887047" y="273297"/>
            <a:ext cx="492035" cy="5584236"/>
          </a:xfrm>
          <a:custGeom>
            <a:avLst/>
            <a:gdLst>
              <a:gd name="connsiteX0" fmla="*/ 492035 w 2952328"/>
              <a:gd name="connsiteY0" fmla="*/ 5760640 h 5760640"/>
              <a:gd name="connsiteX1" fmla="*/ 246018 w 2952328"/>
              <a:gd name="connsiteY1" fmla="*/ 5514623 h 5760640"/>
              <a:gd name="connsiteX2" fmla="*/ 246017 w 2952328"/>
              <a:gd name="connsiteY2" fmla="*/ 3126337 h 5760640"/>
              <a:gd name="connsiteX3" fmla="*/ 0 w 2952328"/>
              <a:gd name="connsiteY3" fmla="*/ 2880320 h 5760640"/>
              <a:gd name="connsiteX4" fmla="*/ 246017 w 2952328"/>
              <a:gd name="connsiteY4" fmla="*/ 2634303 h 5760640"/>
              <a:gd name="connsiteX5" fmla="*/ 246017 w 2952328"/>
              <a:gd name="connsiteY5" fmla="*/ 246017 h 5760640"/>
              <a:gd name="connsiteX6" fmla="*/ 492034 w 2952328"/>
              <a:gd name="connsiteY6" fmla="*/ 0 h 5760640"/>
              <a:gd name="connsiteX7" fmla="*/ 2460293 w 2952328"/>
              <a:gd name="connsiteY7" fmla="*/ 0 h 5760640"/>
              <a:gd name="connsiteX8" fmla="*/ 2706310 w 2952328"/>
              <a:gd name="connsiteY8" fmla="*/ 246017 h 5760640"/>
              <a:gd name="connsiteX9" fmla="*/ 2706311 w 2952328"/>
              <a:gd name="connsiteY9" fmla="*/ 2634303 h 5760640"/>
              <a:gd name="connsiteX10" fmla="*/ 2952328 w 2952328"/>
              <a:gd name="connsiteY10" fmla="*/ 2880320 h 5760640"/>
              <a:gd name="connsiteX11" fmla="*/ 2706311 w 2952328"/>
              <a:gd name="connsiteY11" fmla="*/ 3126337 h 5760640"/>
              <a:gd name="connsiteX12" fmla="*/ 2706311 w 2952328"/>
              <a:gd name="connsiteY12" fmla="*/ 5514623 h 5760640"/>
              <a:gd name="connsiteX13" fmla="*/ 2460294 w 2952328"/>
              <a:gd name="connsiteY13" fmla="*/ 5760640 h 5760640"/>
              <a:gd name="connsiteX14" fmla="*/ 492035 w 2952328"/>
              <a:gd name="connsiteY14" fmla="*/ 5760640 h 5760640"/>
              <a:gd name="connsiteX0" fmla="*/ 492035 w 2952328"/>
              <a:gd name="connsiteY0" fmla="*/ 5760640 h 5760640"/>
              <a:gd name="connsiteX1" fmla="*/ 246018 w 2952328"/>
              <a:gd name="connsiteY1" fmla="*/ 5514623 h 5760640"/>
              <a:gd name="connsiteX2" fmla="*/ 246017 w 2952328"/>
              <a:gd name="connsiteY2" fmla="*/ 3126337 h 5760640"/>
              <a:gd name="connsiteX3" fmla="*/ 0 w 2952328"/>
              <a:gd name="connsiteY3" fmla="*/ 2880320 h 5760640"/>
              <a:gd name="connsiteX4" fmla="*/ 246017 w 2952328"/>
              <a:gd name="connsiteY4" fmla="*/ 2634303 h 5760640"/>
              <a:gd name="connsiteX5" fmla="*/ 246017 w 2952328"/>
              <a:gd name="connsiteY5" fmla="*/ 246017 h 5760640"/>
              <a:gd name="connsiteX6" fmla="*/ 492034 w 2952328"/>
              <a:gd name="connsiteY6" fmla="*/ 0 h 5760640"/>
              <a:gd name="connsiteX7" fmla="*/ 2460293 w 2952328"/>
              <a:gd name="connsiteY7" fmla="*/ 0 h 5760640"/>
              <a:gd name="connsiteX8" fmla="*/ 2706310 w 2952328"/>
              <a:gd name="connsiteY8" fmla="*/ 246017 h 5760640"/>
              <a:gd name="connsiteX9" fmla="*/ 2706311 w 2952328"/>
              <a:gd name="connsiteY9" fmla="*/ 2634303 h 5760640"/>
              <a:gd name="connsiteX10" fmla="*/ 2952328 w 2952328"/>
              <a:gd name="connsiteY10" fmla="*/ 2880320 h 5760640"/>
              <a:gd name="connsiteX11" fmla="*/ 2706311 w 2952328"/>
              <a:gd name="connsiteY11" fmla="*/ 3126337 h 5760640"/>
              <a:gd name="connsiteX12" fmla="*/ 2706311 w 2952328"/>
              <a:gd name="connsiteY12" fmla="*/ 5514623 h 5760640"/>
              <a:gd name="connsiteX13" fmla="*/ 2460294 w 2952328"/>
              <a:gd name="connsiteY13" fmla="*/ 5760640 h 5760640"/>
              <a:gd name="connsiteX0" fmla="*/ 492035 w 2952328"/>
              <a:gd name="connsiteY0" fmla="*/ 5760640 h 5760640"/>
              <a:gd name="connsiteX1" fmla="*/ 246018 w 2952328"/>
              <a:gd name="connsiteY1" fmla="*/ 5514623 h 5760640"/>
              <a:gd name="connsiteX2" fmla="*/ 246017 w 2952328"/>
              <a:gd name="connsiteY2" fmla="*/ 3126337 h 5760640"/>
              <a:gd name="connsiteX3" fmla="*/ 0 w 2952328"/>
              <a:gd name="connsiteY3" fmla="*/ 2880320 h 5760640"/>
              <a:gd name="connsiteX4" fmla="*/ 246017 w 2952328"/>
              <a:gd name="connsiteY4" fmla="*/ 2634303 h 5760640"/>
              <a:gd name="connsiteX5" fmla="*/ 246017 w 2952328"/>
              <a:gd name="connsiteY5" fmla="*/ 246017 h 5760640"/>
              <a:gd name="connsiteX6" fmla="*/ 492034 w 2952328"/>
              <a:gd name="connsiteY6" fmla="*/ 0 h 5760640"/>
              <a:gd name="connsiteX7" fmla="*/ 2460293 w 2952328"/>
              <a:gd name="connsiteY7" fmla="*/ 0 h 5760640"/>
              <a:gd name="connsiteX8" fmla="*/ 2706310 w 2952328"/>
              <a:gd name="connsiteY8" fmla="*/ 246017 h 5760640"/>
              <a:gd name="connsiteX9" fmla="*/ 2706311 w 2952328"/>
              <a:gd name="connsiteY9" fmla="*/ 2634303 h 5760640"/>
              <a:gd name="connsiteX10" fmla="*/ 2952328 w 2952328"/>
              <a:gd name="connsiteY10" fmla="*/ 2880320 h 5760640"/>
              <a:gd name="connsiteX11" fmla="*/ 2706311 w 2952328"/>
              <a:gd name="connsiteY11" fmla="*/ 3126337 h 5760640"/>
              <a:gd name="connsiteX12" fmla="*/ 2706311 w 2952328"/>
              <a:gd name="connsiteY12" fmla="*/ 5514623 h 5760640"/>
              <a:gd name="connsiteX13" fmla="*/ 2460294 w 2952328"/>
              <a:gd name="connsiteY13" fmla="*/ 5760640 h 5760640"/>
              <a:gd name="connsiteX14" fmla="*/ 492035 w 2952328"/>
              <a:gd name="connsiteY14" fmla="*/ 5760640 h 5760640"/>
              <a:gd name="connsiteX0" fmla="*/ 492035 w 2952328"/>
              <a:gd name="connsiteY0" fmla="*/ 5760640 h 5760640"/>
              <a:gd name="connsiteX1" fmla="*/ 246018 w 2952328"/>
              <a:gd name="connsiteY1" fmla="*/ 5514623 h 5760640"/>
              <a:gd name="connsiteX2" fmla="*/ 246017 w 2952328"/>
              <a:gd name="connsiteY2" fmla="*/ 3126337 h 5760640"/>
              <a:gd name="connsiteX3" fmla="*/ 0 w 2952328"/>
              <a:gd name="connsiteY3" fmla="*/ 2880320 h 5760640"/>
              <a:gd name="connsiteX4" fmla="*/ 246017 w 2952328"/>
              <a:gd name="connsiteY4" fmla="*/ 2634303 h 5760640"/>
              <a:gd name="connsiteX5" fmla="*/ 246017 w 2952328"/>
              <a:gd name="connsiteY5" fmla="*/ 246017 h 5760640"/>
              <a:gd name="connsiteX6" fmla="*/ 2460293 w 2952328"/>
              <a:gd name="connsiteY6" fmla="*/ 0 h 5760640"/>
              <a:gd name="connsiteX7" fmla="*/ 2706310 w 2952328"/>
              <a:gd name="connsiteY7" fmla="*/ 246017 h 5760640"/>
              <a:gd name="connsiteX8" fmla="*/ 2706311 w 2952328"/>
              <a:gd name="connsiteY8" fmla="*/ 2634303 h 5760640"/>
              <a:gd name="connsiteX9" fmla="*/ 2952328 w 2952328"/>
              <a:gd name="connsiteY9" fmla="*/ 2880320 h 5760640"/>
              <a:gd name="connsiteX10" fmla="*/ 2706311 w 2952328"/>
              <a:gd name="connsiteY10" fmla="*/ 3126337 h 5760640"/>
              <a:gd name="connsiteX11" fmla="*/ 2706311 w 2952328"/>
              <a:gd name="connsiteY11" fmla="*/ 5514623 h 5760640"/>
              <a:gd name="connsiteX12" fmla="*/ 2460294 w 2952328"/>
              <a:gd name="connsiteY12" fmla="*/ 5760640 h 5760640"/>
              <a:gd name="connsiteX0" fmla="*/ 492034 w 2952328"/>
              <a:gd name="connsiteY0" fmla="*/ 0 h 5760640"/>
              <a:gd name="connsiteX1" fmla="*/ 2460293 w 2952328"/>
              <a:gd name="connsiteY1" fmla="*/ 0 h 5760640"/>
              <a:gd name="connsiteX2" fmla="*/ 2706310 w 2952328"/>
              <a:gd name="connsiteY2" fmla="*/ 246017 h 5760640"/>
              <a:gd name="connsiteX3" fmla="*/ 2706311 w 2952328"/>
              <a:gd name="connsiteY3" fmla="*/ 2634303 h 5760640"/>
              <a:gd name="connsiteX4" fmla="*/ 2952328 w 2952328"/>
              <a:gd name="connsiteY4" fmla="*/ 2880320 h 5760640"/>
              <a:gd name="connsiteX5" fmla="*/ 2706311 w 2952328"/>
              <a:gd name="connsiteY5" fmla="*/ 3126337 h 5760640"/>
              <a:gd name="connsiteX6" fmla="*/ 2706311 w 2952328"/>
              <a:gd name="connsiteY6" fmla="*/ 5514623 h 5760640"/>
              <a:gd name="connsiteX7" fmla="*/ 2460294 w 2952328"/>
              <a:gd name="connsiteY7" fmla="*/ 5760640 h 5760640"/>
              <a:gd name="connsiteX8" fmla="*/ 492035 w 2952328"/>
              <a:gd name="connsiteY8" fmla="*/ 5760640 h 5760640"/>
              <a:gd name="connsiteX9" fmla="*/ 246018 w 2952328"/>
              <a:gd name="connsiteY9" fmla="*/ 5514623 h 5760640"/>
              <a:gd name="connsiteX10" fmla="*/ 246017 w 2952328"/>
              <a:gd name="connsiteY10" fmla="*/ 3126337 h 5760640"/>
              <a:gd name="connsiteX11" fmla="*/ 0 w 2952328"/>
              <a:gd name="connsiteY11" fmla="*/ 2880320 h 5760640"/>
              <a:gd name="connsiteX12" fmla="*/ 246017 w 2952328"/>
              <a:gd name="connsiteY12" fmla="*/ 2634303 h 5760640"/>
              <a:gd name="connsiteX13" fmla="*/ 246017 w 2952328"/>
              <a:gd name="connsiteY13" fmla="*/ 246017 h 5760640"/>
              <a:gd name="connsiteX14" fmla="*/ 583474 w 2952328"/>
              <a:gd name="connsiteY14" fmla="*/ 91440 h 5760640"/>
              <a:gd name="connsiteX0" fmla="*/ 492035 w 2952328"/>
              <a:gd name="connsiteY0" fmla="*/ 5760640 h 5760640"/>
              <a:gd name="connsiteX1" fmla="*/ 246018 w 2952328"/>
              <a:gd name="connsiteY1" fmla="*/ 5514623 h 5760640"/>
              <a:gd name="connsiteX2" fmla="*/ 246017 w 2952328"/>
              <a:gd name="connsiteY2" fmla="*/ 3126337 h 5760640"/>
              <a:gd name="connsiteX3" fmla="*/ 0 w 2952328"/>
              <a:gd name="connsiteY3" fmla="*/ 2880320 h 5760640"/>
              <a:gd name="connsiteX4" fmla="*/ 246017 w 2952328"/>
              <a:gd name="connsiteY4" fmla="*/ 2634303 h 5760640"/>
              <a:gd name="connsiteX5" fmla="*/ 246017 w 2952328"/>
              <a:gd name="connsiteY5" fmla="*/ 246017 h 5760640"/>
              <a:gd name="connsiteX6" fmla="*/ 2460293 w 2952328"/>
              <a:gd name="connsiteY6" fmla="*/ 0 h 5760640"/>
              <a:gd name="connsiteX7" fmla="*/ 2706310 w 2952328"/>
              <a:gd name="connsiteY7" fmla="*/ 246017 h 5760640"/>
              <a:gd name="connsiteX8" fmla="*/ 2706311 w 2952328"/>
              <a:gd name="connsiteY8" fmla="*/ 2634303 h 5760640"/>
              <a:gd name="connsiteX9" fmla="*/ 2952328 w 2952328"/>
              <a:gd name="connsiteY9" fmla="*/ 2880320 h 5760640"/>
              <a:gd name="connsiteX10" fmla="*/ 2706311 w 2952328"/>
              <a:gd name="connsiteY10" fmla="*/ 3126337 h 5760640"/>
              <a:gd name="connsiteX11" fmla="*/ 2706311 w 2952328"/>
              <a:gd name="connsiteY11" fmla="*/ 5514623 h 5760640"/>
              <a:gd name="connsiteX12" fmla="*/ 2460294 w 2952328"/>
              <a:gd name="connsiteY12" fmla="*/ 5760640 h 5760640"/>
              <a:gd name="connsiteX0" fmla="*/ 1064752 w 3525046"/>
              <a:gd name="connsiteY0" fmla="*/ 0 h 5760640"/>
              <a:gd name="connsiteX1" fmla="*/ 3033011 w 3525046"/>
              <a:gd name="connsiteY1" fmla="*/ 0 h 5760640"/>
              <a:gd name="connsiteX2" fmla="*/ 3279028 w 3525046"/>
              <a:gd name="connsiteY2" fmla="*/ 246017 h 5760640"/>
              <a:gd name="connsiteX3" fmla="*/ 3279029 w 3525046"/>
              <a:gd name="connsiteY3" fmla="*/ 2634303 h 5760640"/>
              <a:gd name="connsiteX4" fmla="*/ 3525046 w 3525046"/>
              <a:gd name="connsiteY4" fmla="*/ 2880320 h 5760640"/>
              <a:gd name="connsiteX5" fmla="*/ 3279029 w 3525046"/>
              <a:gd name="connsiteY5" fmla="*/ 3126337 h 5760640"/>
              <a:gd name="connsiteX6" fmla="*/ 3279029 w 3525046"/>
              <a:gd name="connsiteY6" fmla="*/ 5514623 h 5760640"/>
              <a:gd name="connsiteX7" fmla="*/ 3033012 w 3525046"/>
              <a:gd name="connsiteY7" fmla="*/ 5760640 h 5760640"/>
              <a:gd name="connsiteX8" fmla="*/ 1064753 w 3525046"/>
              <a:gd name="connsiteY8" fmla="*/ 5760640 h 5760640"/>
              <a:gd name="connsiteX9" fmla="*/ 818736 w 3525046"/>
              <a:gd name="connsiteY9" fmla="*/ 5514623 h 5760640"/>
              <a:gd name="connsiteX10" fmla="*/ 818735 w 3525046"/>
              <a:gd name="connsiteY10" fmla="*/ 3126337 h 5760640"/>
              <a:gd name="connsiteX11" fmla="*/ 572718 w 3525046"/>
              <a:gd name="connsiteY11" fmla="*/ 2880320 h 5760640"/>
              <a:gd name="connsiteX12" fmla="*/ 818735 w 3525046"/>
              <a:gd name="connsiteY12" fmla="*/ 2634303 h 5760640"/>
              <a:gd name="connsiteX13" fmla="*/ 818735 w 3525046"/>
              <a:gd name="connsiteY13" fmla="*/ 246017 h 5760640"/>
              <a:gd name="connsiteX14" fmla="*/ 33245 w 3525046"/>
              <a:gd name="connsiteY14" fmla="*/ 123524 h 5760640"/>
              <a:gd name="connsiteX0" fmla="*/ 1064753 w 3525046"/>
              <a:gd name="connsiteY0" fmla="*/ 5760640 h 5760640"/>
              <a:gd name="connsiteX1" fmla="*/ 818736 w 3525046"/>
              <a:gd name="connsiteY1" fmla="*/ 5514623 h 5760640"/>
              <a:gd name="connsiteX2" fmla="*/ 818735 w 3525046"/>
              <a:gd name="connsiteY2" fmla="*/ 3126337 h 5760640"/>
              <a:gd name="connsiteX3" fmla="*/ 572718 w 3525046"/>
              <a:gd name="connsiteY3" fmla="*/ 2880320 h 5760640"/>
              <a:gd name="connsiteX4" fmla="*/ 818735 w 3525046"/>
              <a:gd name="connsiteY4" fmla="*/ 2634303 h 5760640"/>
              <a:gd name="connsiteX5" fmla="*/ 818735 w 3525046"/>
              <a:gd name="connsiteY5" fmla="*/ 246017 h 5760640"/>
              <a:gd name="connsiteX6" fmla="*/ 3033011 w 3525046"/>
              <a:gd name="connsiteY6" fmla="*/ 0 h 5760640"/>
              <a:gd name="connsiteX7" fmla="*/ 3279028 w 3525046"/>
              <a:gd name="connsiteY7" fmla="*/ 246017 h 5760640"/>
              <a:gd name="connsiteX8" fmla="*/ 3279029 w 3525046"/>
              <a:gd name="connsiteY8" fmla="*/ 2634303 h 5760640"/>
              <a:gd name="connsiteX9" fmla="*/ 3525046 w 3525046"/>
              <a:gd name="connsiteY9" fmla="*/ 2880320 h 5760640"/>
              <a:gd name="connsiteX10" fmla="*/ 3279029 w 3525046"/>
              <a:gd name="connsiteY10" fmla="*/ 3126337 h 5760640"/>
              <a:gd name="connsiteX11" fmla="*/ 3279029 w 3525046"/>
              <a:gd name="connsiteY11" fmla="*/ 5514623 h 5760640"/>
              <a:gd name="connsiteX12" fmla="*/ 3033012 w 3525046"/>
              <a:gd name="connsiteY12" fmla="*/ 5760640 h 5760640"/>
              <a:gd name="connsiteX0" fmla="*/ 1064752 w 3525046"/>
              <a:gd name="connsiteY0" fmla="*/ 0 h 5760640"/>
              <a:gd name="connsiteX1" fmla="*/ 3033011 w 3525046"/>
              <a:gd name="connsiteY1" fmla="*/ 0 h 5760640"/>
              <a:gd name="connsiteX2" fmla="*/ 3279028 w 3525046"/>
              <a:gd name="connsiteY2" fmla="*/ 246017 h 5760640"/>
              <a:gd name="connsiteX3" fmla="*/ 3279029 w 3525046"/>
              <a:gd name="connsiteY3" fmla="*/ 2634303 h 5760640"/>
              <a:gd name="connsiteX4" fmla="*/ 3525046 w 3525046"/>
              <a:gd name="connsiteY4" fmla="*/ 2880320 h 5760640"/>
              <a:gd name="connsiteX5" fmla="*/ 3279029 w 3525046"/>
              <a:gd name="connsiteY5" fmla="*/ 3126337 h 5760640"/>
              <a:gd name="connsiteX6" fmla="*/ 3279029 w 3525046"/>
              <a:gd name="connsiteY6" fmla="*/ 5514623 h 5760640"/>
              <a:gd name="connsiteX7" fmla="*/ 3033012 w 3525046"/>
              <a:gd name="connsiteY7" fmla="*/ 5760640 h 5760640"/>
              <a:gd name="connsiteX8" fmla="*/ 1064753 w 3525046"/>
              <a:gd name="connsiteY8" fmla="*/ 5760640 h 5760640"/>
              <a:gd name="connsiteX9" fmla="*/ 818736 w 3525046"/>
              <a:gd name="connsiteY9" fmla="*/ 5514623 h 5760640"/>
              <a:gd name="connsiteX10" fmla="*/ 818735 w 3525046"/>
              <a:gd name="connsiteY10" fmla="*/ 3126337 h 5760640"/>
              <a:gd name="connsiteX11" fmla="*/ 572718 w 3525046"/>
              <a:gd name="connsiteY11" fmla="*/ 2880320 h 5760640"/>
              <a:gd name="connsiteX12" fmla="*/ 818735 w 3525046"/>
              <a:gd name="connsiteY12" fmla="*/ 2634303 h 5760640"/>
              <a:gd name="connsiteX13" fmla="*/ 818735 w 3525046"/>
              <a:gd name="connsiteY13" fmla="*/ 246017 h 5760640"/>
              <a:gd name="connsiteX14" fmla="*/ 33245 w 3525046"/>
              <a:gd name="connsiteY14" fmla="*/ 123524 h 5760640"/>
              <a:gd name="connsiteX0" fmla="*/ 1064753 w 3525046"/>
              <a:gd name="connsiteY0" fmla="*/ 5760640 h 5760640"/>
              <a:gd name="connsiteX1" fmla="*/ 818736 w 3525046"/>
              <a:gd name="connsiteY1" fmla="*/ 5514623 h 5760640"/>
              <a:gd name="connsiteX2" fmla="*/ 818735 w 3525046"/>
              <a:gd name="connsiteY2" fmla="*/ 3126337 h 5760640"/>
              <a:gd name="connsiteX3" fmla="*/ 572718 w 3525046"/>
              <a:gd name="connsiteY3" fmla="*/ 2880320 h 5760640"/>
              <a:gd name="connsiteX4" fmla="*/ 818735 w 3525046"/>
              <a:gd name="connsiteY4" fmla="*/ 2634303 h 5760640"/>
              <a:gd name="connsiteX5" fmla="*/ 3033011 w 3525046"/>
              <a:gd name="connsiteY5" fmla="*/ 0 h 5760640"/>
              <a:gd name="connsiteX6" fmla="*/ 3279028 w 3525046"/>
              <a:gd name="connsiteY6" fmla="*/ 246017 h 5760640"/>
              <a:gd name="connsiteX7" fmla="*/ 3279029 w 3525046"/>
              <a:gd name="connsiteY7" fmla="*/ 2634303 h 5760640"/>
              <a:gd name="connsiteX8" fmla="*/ 3525046 w 3525046"/>
              <a:gd name="connsiteY8" fmla="*/ 2880320 h 5760640"/>
              <a:gd name="connsiteX9" fmla="*/ 3279029 w 3525046"/>
              <a:gd name="connsiteY9" fmla="*/ 3126337 h 5760640"/>
              <a:gd name="connsiteX10" fmla="*/ 3279029 w 3525046"/>
              <a:gd name="connsiteY10" fmla="*/ 5514623 h 5760640"/>
              <a:gd name="connsiteX11" fmla="*/ 3033012 w 3525046"/>
              <a:gd name="connsiteY11" fmla="*/ 5760640 h 5760640"/>
              <a:gd name="connsiteX0" fmla="*/ 492034 w 2952328"/>
              <a:gd name="connsiteY0" fmla="*/ 0 h 5760640"/>
              <a:gd name="connsiteX1" fmla="*/ 2460293 w 2952328"/>
              <a:gd name="connsiteY1" fmla="*/ 0 h 5760640"/>
              <a:gd name="connsiteX2" fmla="*/ 2706310 w 2952328"/>
              <a:gd name="connsiteY2" fmla="*/ 246017 h 5760640"/>
              <a:gd name="connsiteX3" fmla="*/ 2706311 w 2952328"/>
              <a:gd name="connsiteY3" fmla="*/ 2634303 h 5760640"/>
              <a:gd name="connsiteX4" fmla="*/ 2952328 w 2952328"/>
              <a:gd name="connsiteY4" fmla="*/ 2880320 h 5760640"/>
              <a:gd name="connsiteX5" fmla="*/ 2706311 w 2952328"/>
              <a:gd name="connsiteY5" fmla="*/ 3126337 h 5760640"/>
              <a:gd name="connsiteX6" fmla="*/ 2706311 w 2952328"/>
              <a:gd name="connsiteY6" fmla="*/ 5514623 h 5760640"/>
              <a:gd name="connsiteX7" fmla="*/ 2460294 w 2952328"/>
              <a:gd name="connsiteY7" fmla="*/ 5760640 h 5760640"/>
              <a:gd name="connsiteX8" fmla="*/ 492035 w 2952328"/>
              <a:gd name="connsiteY8" fmla="*/ 5760640 h 5760640"/>
              <a:gd name="connsiteX9" fmla="*/ 246018 w 2952328"/>
              <a:gd name="connsiteY9" fmla="*/ 5514623 h 5760640"/>
              <a:gd name="connsiteX10" fmla="*/ 246017 w 2952328"/>
              <a:gd name="connsiteY10" fmla="*/ 3126337 h 5760640"/>
              <a:gd name="connsiteX11" fmla="*/ 0 w 2952328"/>
              <a:gd name="connsiteY11" fmla="*/ 2880320 h 5760640"/>
              <a:gd name="connsiteX12" fmla="*/ 246017 w 2952328"/>
              <a:gd name="connsiteY12" fmla="*/ 2634303 h 5760640"/>
              <a:gd name="connsiteX13" fmla="*/ 246017 w 2952328"/>
              <a:gd name="connsiteY13" fmla="*/ 246017 h 5760640"/>
              <a:gd name="connsiteX0" fmla="*/ 492035 w 2952328"/>
              <a:gd name="connsiteY0" fmla="*/ 5760640 h 5760640"/>
              <a:gd name="connsiteX1" fmla="*/ 246018 w 2952328"/>
              <a:gd name="connsiteY1" fmla="*/ 5514623 h 5760640"/>
              <a:gd name="connsiteX2" fmla="*/ 246017 w 2952328"/>
              <a:gd name="connsiteY2" fmla="*/ 3126337 h 5760640"/>
              <a:gd name="connsiteX3" fmla="*/ 0 w 2952328"/>
              <a:gd name="connsiteY3" fmla="*/ 2880320 h 5760640"/>
              <a:gd name="connsiteX4" fmla="*/ 246017 w 2952328"/>
              <a:gd name="connsiteY4" fmla="*/ 2634303 h 5760640"/>
              <a:gd name="connsiteX5" fmla="*/ 2460293 w 2952328"/>
              <a:gd name="connsiteY5" fmla="*/ 0 h 5760640"/>
              <a:gd name="connsiteX6" fmla="*/ 2706310 w 2952328"/>
              <a:gd name="connsiteY6" fmla="*/ 246017 h 5760640"/>
              <a:gd name="connsiteX7" fmla="*/ 2706311 w 2952328"/>
              <a:gd name="connsiteY7" fmla="*/ 2634303 h 5760640"/>
              <a:gd name="connsiteX8" fmla="*/ 2952328 w 2952328"/>
              <a:gd name="connsiteY8" fmla="*/ 2880320 h 5760640"/>
              <a:gd name="connsiteX9" fmla="*/ 2706311 w 2952328"/>
              <a:gd name="connsiteY9" fmla="*/ 3126337 h 5760640"/>
              <a:gd name="connsiteX10" fmla="*/ 2706311 w 2952328"/>
              <a:gd name="connsiteY10" fmla="*/ 5514623 h 5760640"/>
              <a:gd name="connsiteX11" fmla="*/ 2460294 w 2952328"/>
              <a:gd name="connsiteY11" fmla="*/ 5760640 h 5760640"/>
              <a:gd name="connsiteX0" fmla="*/ 492034 w 2952328"/>
              <a:gd name="connsiteY0" fmla="*/ 0 h 5760640"/>
              <a:gd name="connsiteX1" fmla="*/ 2460293 w 2952328"/>
              <a:gd name="connsiteY1" fmla="*/ 0 h 5760640"/>
              <a:gd name="connsiteX2" fmla="*/ 2706310 w 2952328"/>
              <a:gd name="connsiteY2" fmla="*/ 246017 h 5760640"/>
              <a:gd name="connsiteX3" fmla="*/ 2706311 w 2952328"/>
              <a:gd name="connsiteY3" fmla="*/ 2634303 h 5760640"/>
              <a:gd name="connsiteX4" fmla="*/ 2952328 w 2952328"/>
              <a:gd name="connsiteY4" fmla="*/ 2880320 h 5760640"/>
              <a:gd name="connsiteX5" fmla="*/ 2706311 w 2952328"/>
              <a:gd name="connsiteY5" fmla="*/ 3126337 h 5760640"/>
              <a:gd name="connsiteX6" fmla="*/ 2706311 w 2952328"/>
              <a:gd name="connsiteY6" fmla="*/ 5514623 h 5760640"/>
              <a:gd name="connsiteX7" fmla="*/ 2460294 w 2952328"/>
              <a:gd name="connsiteY7" fmla="*/ 5760640 h 5760640"/>
              <a:gd name="connsiteX8" fmla="*/ 492035 w 2952328"/>
              <a:gd name="connsiteY8" fmla="*/ 5760640 h 5760640"/>
              <a:gd name="connsiteX9" fmla="*/ 246018 w 2952328"/>
              <a:gd name="connsiteY9" fmla="*/ 5514623 h 5760640"/>
              <a:gd name="connsiteX10" fmla="*/ 246017 w 2952328"/>
              <a:gd name="connsiteY10" fmla="*/ 3126337 h 5760640"/>
              <a:gd name="connsiteX11" fmla="*/ 0 w 2952328"/>
              <a:gd name="connsiteY11" fmla="*/ 2880320 h 5760640"/>
              <a:gd name="connsiteX12" fmla="*/ 246017 w 2952328"/>
              <a:gd name="connsiteY12" fmla="*/ 2634303 h 5760640"/>
              <a:gd name="connsiteX0" fmla="*/ 492035 w 2952328"/>
              <a:gd name="connsiteY0" fmla="*/ 5760640 h 5760640"/>
              <a:gd name="connsiteX1" fmla="*/ 246018 w 2952328"/>
              <a:gd name="connsiteY1" fmla="*/ 5514623 h 5760640"/>
              <a:gd name="connsiteX2" fmla="*/ 246017 w 2952328"/>
              <a:gd name="connsiteY2" fmla="*/ 3126337 h 5760640"/>
              <a:gd name="connsiteX3" fmla="*/ 0 w 2952328"/>
              <a:gd name="connsiteY3" fmla="*/ 2880320 h 5760640"/>
              <a:gd name="connsiteX4" fmla="*/ 246017 w 2952328"/>
              <a:gd name="connsiteY4" fmla="*/ 2634303 h 5760640"/>
              <a:gd name="connsiteX5" fmla="*/ 2460293 w 2952328"/>
              <a:gd name="connsiteY5" fmla="*/ 0 h 5760640"/>
              <a:gd name="connsiteX6" fmla="*/ 2706310 w 2952328"/>
              <a:gd name="connsiteY6" fmla="*/ 246017 h 5760640"/>
              <a:gd name="connsiteX7" fmla="*/ 2706311 w 2952328"/>
              <a:gd name="connsiteY7" fmla="*/ 2634303 h 5760640"/>
              <a:gd name="connsiteX8" fmla="*/ 2952328 w 2952328"/>
              <a:gd name="connsiteY8" fmla="*/ 2880320 h 5760640"/>
              <a:gd name="connsiteX9" fmla="*/ 2706311 w 2952328"/>
              <a:gd name="connsiteY9" fmla="*/ 3126337 h 5760640"/>
              <a:gd name="connsiteX10" fmla="*/ 2706311 w 2952328"/>
              <a:gd name="connsiteY10" fmla="*/ 5514623 h 5760640"/>
              <a:gd name="connsiteX11" fmla="*/ 2460294 w 2952328"/>
              <a:gd name="connsiteY11" fmla="*/ 5760640 h 5760640"/>
              <a:gd name="connsiteX0" fmla="*/ 492034 w 2952328"/>
              <a:gd name="connsiteY0" fmla="*/ 0 h 5760640"/>
              <a:gd name="connsiteX1" fmla="*/ 2460293 w 2952328"/>
              <a:gd name="connsiteY1" fmla="*/ 0 h 5760640"/>
              <a:gd name="connsiteX2" fmla="*/ 2706310 w 2952328"/>
              <a:gd name="connsiteY2" fmla="*/ 246017 h 5760640"/>
              <a:gd name="connsiteX3" fmla="*/ 2706311 w 2952328"/>
              <a:gd name="connsiteY3" fmla="*/ 2634303 h 5760640"/>
              <a:gd name="connsiteX4" fmla="*/ 2952328 w 2952328"/>
              <a:gd name="connsiteY4" fmla="*/ 2880320 h 5760640"/>
              <a:gd name="connsiteX5" fmla="*/ 2706311 w 2952328"/>
              <a:gd name="connsiteY5" fmla="*/ 3126337 h 5760640"/>
              <a:gd name="connsiteX6" fmla="*/ 2706311 w 2952328"/>
              <a:gd name="connsiteY6" fmla="*/ 5514623 h 5760640"/>
              <a:gd name="connsiteX7" fmla="*/ 2460294 w 2952328"/>
              <a:gd name="connsiteY7" fmla="*/ 5760640 h 5760640"/>
              <a:gd name="connsiteX8" fmla="*/ 492035 w 2952328"/>
              <a:gd name="connsiteY8" fmla="*/ 5760640 h 5760640"/>
              <a:gd name="connsiteX9" fmla="*/ 246018 w 2952328"/>
              <a:gd name="connsiteY9" fmla="*/ 5514623 h 5760640"/>
              <a:gd name="connsiteX10" fmla="*/ 246017 w 2952328"/>
              <a:gd name="connsiteY10" fmla="*/ 3126337 h 5760640"/>
              <a:gd name="connsiteX11" fmla="*/ 0 w 2952328"/>
              <a:gd name="connsiteY11" fmla="*/ 2880320 h 5760640"/>
              <a:gd name="connsiteX12" fmla="*/ 246017 w 2952328"/>
              <a:gd name="connsiteY12" fmla="*/ 2634303 h 5760640"/>
              <a:gd name="connsiteX0" fmla="*/ 492035 w 2952328"/>
              <a:gd name="connsiteY0" fmla="*/ 5760640 h 5760640"/>
              <a:gd name="connsiteX1" fmla="*/ 246018 w 2952328"/>
              <a:gd name="connsiteY1" fmla="*/ 5514623 h 5760640"/>
              <a:gd name="connsiteX2" fmla="*/ 246017 w 2952328"/>
              <a:gd name="connsiteY2" fmla="*/ 3126337 h 5760640"/>
              <a:gd name="connsiteX3" fmla="*/ 0 w 2952328"/>
              <a:gd name="connsiteY3" fmla="*/ 2880320 h 5760640"/>
              <a:gd name="connsiteX4" fmla="*/ 2460293 w 2952328"/>
              <a:gd name="connsiteY4" fmla="*/ 0 h 5760640"/>
              <a:gd name="connsiteX5" fmla="*/ 2706310 w 2952328"/>
              <a:gd name="connsiteY5" fmla="*/ 246017 h 5760640"/>
              <a:gd name="connsiteX6" fmla="*/ 2706311 w 2952328"/>
              <a:gd name="connsiteY6" fmla="*/ 2634303 h 5760640"/>
              <a:gd name="connsiteX7" fmla="*/ 2952328 w 2952328"/>
              <a:gd name="connsiteY7" fmla="*/ 2880320 h 5760640"/>
              <a:gd name="connsiteX8" fmla="*/ 2706311 w 2952328"/>
              <a:gd name="connsiteY8" fmla="*/ 3126337 h 5760640"/>
              <a:gd name="connsiteX9" fmla="*/ 2706311 w 2952328"/>
              <a:gd name="connsiteY9" fmla="*/ 5514623 h 5760640"/>
              <a:gd name="connsiteX10" fmla="*/ 2460294 w 2952328"/>
              <a:gd name="connsiteY10" fmla="*/ 5760640 h 5760640"/>
              <a:gd name="connsiteX0" fmla="*/ 492034 w 2952328"/>
              <a:gd name="connsiteY0" fmla="*/ 0 h 5760640"/>
              <a:gd name="connsiteX1" fmla="*/ 2460293 w 2952328"/>
              <a:gd name="connsiteY1" fmla="*/ 0 h 5760640"/>
              <a:gd name="connsiteX2" fmla="*/ 2706310 w 2952328"/>
              <a:gd name="connsiteY2" fmla="*/ 246017 h 5760640"/>
              <a:gd name="connsiteX3" fmla="*/ 2706311 w 2952328"/>
              <a:gd name="connsiteY3" fmla="*/ 2634303 h 5760640"/>
              <a:gd name="connsiteX4" fmla="*/ 2952328 w 2952328"/>
              <a:gd name="connsiteY4" fmla="*/ 2880320 h 5760640"/>
              <a:gd name="connsiteX5" fmla="*/ 2706311 w 2952328"/>
              <a:gd name="connsiteY5" fmla="*/ 3126337 h 5760640"/>
              <a:gd name="connsiteX6" fmla="*/ 2706311 w 2952328"/>
              <a:gd name="connsiteY6" fmla="*/ 5514623 h 5760640"/>
              <a:gd name="connsiteX7" fmla="*/ 2460294 w 2952328"/>
              <a:gd name="connsiteY7" fmla="*/ 5760640 h 5760640"/>
              <a:gd name="connsiteX8" fmla="*/ 492035 w 2952328"/>
              <a:gd name="connsiteY8" fmla="*/ 5760640 h 5760640"/>
              <a:gd name="connsiteX9" fmla="*/ 246018 w 2952328"/>
              <a:gd name="connsiteY9" fmla="*/ 5514623 h 5760640"/>
              <a:gd name="connsiteX10" fmla="*/ 246017 w 2952328"/>
              <a:gd name="connsiteY10" fmla="*/ 3126337 h 5760640"/>
              <a:gd name="connsiteX11" fmla="*/ 0 w 2952328"/>
              <a:gd name="connsiteY11" fmla="*/ 2880320 h 5760640"/>
              <a:gd name="connsiteX12" fmla="*/ 246017 w 2952328"/>
              <a:gd name="connsiteY12" fmla="*/ 2634303 h 5760640"/>
              <a:gd name="connsiteX0" fmla="*/ 492035 w 2952328"/>
              <a:gd name="connsiteY0" fmla="*/ 5760640 h 5760640"/>
              <a:gd name="connsiteX1" fmla="*/ 246018 w 2952328"/>
              <a:gd name="connsiteY1" fmla="*/ 5514623 h 5760640"/>
              <a:gd name="connsiteX2" fmla="*/ 246017 w 2952328"/>
              <a:gd name="connsiteY2" fmla="*/ 3126337 h 5760640"/>
              <a:gd name="connsiteX3" fmla="*/ 2460293 w 2952328"/>
              <a:gd name="connsiteY3" fmla="*/ 0 h 5760640"/>
              <a:gd name="connsiteX4" fmla="*/ 2706310 w 2952328"/>
              <a:gd name="connsiteY4" fmla="*/ 246017 h 5760640"/>
              <a:gd name="connsiteX5" fmla="*/ 2706311 w 2952328"/>
              <a:gd name="connsiteY5" fmla="*/ 2634303 h 5760640"/>
              <a:gd name="connsiteX6" fmla="*/ 2952328 w 2952328"/>
              <a:gd name="connsiteY6" fmla="*/ 2880320 h 5760640"/>
              <a:gd name="connsiteX7" fmla="*/ 2706311 w 2952328"/>
              <a:gd name="connsiteY7" fmla="*/ 3126337 h 5760640"/>
              <a:gd name="connsiteX8" fmla="*/ 2706311 w 2952328"/>
              <a:gd name="connsiteY8" fmla="*/ 5514623 h 5760640"/>
              <a:gd name="connsiteX9" fmla="*/ 2460294 w 2952328"/>
              <a:gd name="connsiteY9" fmla="*/ 5760640 h 5760640"/>
              <a:gd name="connsiteX0" fmla="*/ 492034 w 2952328"/>
              <a:gd name="connsiteY0" fmla="*/ 0 h 5760640"/>
              <a:gd name="connsiteX1" fmla="*/ 2460293 w 2952328"/>
              <a:gd name="connsiteY1" fmla="*/ 0 h 5760640"/>
              <a:gd name="connsiteX2" fmla="*/ 2706310 w 2952328"/>
              <a:gd name="connsiteY2" fmla="*/ 246017 h 5760640"/>
              <a:gd name="connsiteX3" fmla="*/ 2706311 w 2952328"/>
              <a:gd name="connsiteY3" fmla="*/ 2634303 h 5760640"/>
              <a:gd name="connsiteX4" fmla="*/ 2952328 w 2952328"/>
              <a:gd name="connsiteY4" fmla="*/ 2880320 h 5760640"/>
              <a:gd name="connsiteX5" fmla="*/ 2706311 w 2952328"/>
              <a:gd name="connsiteY5" fmla="*/ 3126337 h 5760640"/>
              <a:gd name="connsiteX6" fmla="*/ 2706311 w 2952328"/>
              <a:gd name="connsiteY6" fmla="*/ 5514623 h 5760640"/>
              <a:gd name="connsiteX7" fmla="*/ 2460294 w 2952328"/>
              <a:gd name="connsiteY7" fmla="*/ 5760640 h 5760640"/>
              <a:gd name="connsiteX8" fmla="*/ 492035 w 2952328"/>
              <a:gd name="connsiteY8" fmla="*/ 5760640 h 5760640"/>
              <a:gd name="connsiteX9" fmla="*/ 246018 w 2952328"/>
              <a:gd name="connsiteY9" fmla="*/ 5514623 h 5760640"/>
              <a:gd name="connsiteX10" fmla="*/ 246017 w 2952328"/>
              <a:gd name="connsiteY10" fmla="*/ 3126337 h 5760640"/>
              <a:gd name="connsiteX11" fmla="*/ 0 w 2952328"/>
              <a:gd name="connsiteY11" fmla="*/ 2880320 h 5760640"/>
              <a:gd name="connsiteX0" fmla="*/ 492035 w 2952328"/>
              <a:gd name="connsiteY0" fmla="*/ 5760640 h 5760640"/>
              <a:gd name="connsiteX1" fmla="*/ 246018 w 2952328"/>
              <a:gd name="connsiteY1" fmla="*/ 5514623 h 5760640"/>
              <a:gd name="connsiteX2" fmla="*/ 246017 w 2952328"/>
              <a:gd name="connsiteY2" fmla="*/ 3126337 h 5760640"/>
              <a:gd name="connsiteX3" fmla="*/ 2460293 w 2952328"/>
              <a:gd name="connsiteY3" fmla="*/ 0 h 5760640"/>
              <a:gd name="connsiteX4" fmla="*/ 2706310 w 2952328"/>
              <a:gd name="connsiteY4" fmla="*/ 246017 h 5760640"/>
              <a:gd name="connsiteX5" fmla="*/ 2706311 w 2952328"/>
              <a:gd name="connsiteY5" fmla="*/ 2634303 h 5760640"/>
              <a:gd name="connsiteX6" fmla="*/ 2952328 w 2952328"/>
              <a:gd name="connsiteY6" fmla="*/ 2880320 h 5760640"/>
              <a:gd name="connsiteX7" fmla="*/ 2706311 w 2952328"/>
              <a:gd name="connsiteY7" fmla="*/ 3126337 h 5760640"/>
              <a:gd name="connsiteX8" fmla="*/ 2706311 w 2952328"/>
              <a:gd name="connsiteY8" fmla="*/ 5514623 h 5760640"/>
              <a:gd name="connsiteX9" fmla="*/ 2460294 w 2952328"/>
              <a:gd name="connsiteY9" fmla="*/ 5760640 h 5760640"/>
              <a:gd name="connsiteX0" fmla="*/ 246017 w 2706311"/>
              <a:gd name="connsiteY0" fmla="*/ 0 h 5760640"/>
              <a:gd name="connsiteX1" fmla="*/ 2214276 w 2706311"/>
              <a:gd name="connsiteY1" fmla="*/ 0 h 5760640"/>
              <a:gd name="connsiteX2" fmla="*/ 2460293 w 2706311"/>
              <a:gd name="connsiteY2" fmla="*/ 246017 h 5760640"/>
              <a:gd name="connsiteX3" fmla="*/ 2460294 w 2706311"/>
              <a:gd name="connsiteY3" fmla="*/ 2634303 h 5760640"/>
              <a:gd name="connsiteX4" fmla="*/ 2706311 w 2706311"/>
              <a:gd name="connsiteY4" fmla="*/ 2880320 h 5760640"/>
              <a:gd name="connsiteX5" fmla="*/ 2460294 w 2706311"/>
              <a:gd name="connsiteY5" fmla="*/ 3126337 h 5760640"/>
              <a:gd name="connsiteX6" fmla="*/ 2460294 w 2706311"/>
              <a:gd name="connsiteY6" fmla="*/ 5514623 h 5760640"/>
              <a:gd name="connsiteX7" fmla="*/ 2214277 w 2706311"/>
              <a:gd name="connsiteY7" fmla="*/ 5760640 h 5760640"/>
              <a:gd name="connsiteX8" fmla="*/ 246018 w 2706311"/>
              <a:gd name="connsiteY8" fmla="*/ 5760640 h 5760640"/>
              <a:gd name="connsiteX9" fmla="*/ 1 w 2706311"/>
              <a:gd name="connsiteY9" fmla="*/ 5514623 h 5760640"/>
              <a:gd name="connsiteX10" fmla="*/ 0 w 2706311"/>
              <a:gd name="connsiteY10" fmla="*/ 3126337 h 5760640"/>
              <a:gd name="connsiteX0" fmla="*/ 246018 w 2706311"/>
              <a:gd name="connsiteY0" fmla="*/ 5760640 h 5760640"/>
              <a:gd name="connsiteX1" fmla="*/ 1 w 2706311"/>
              <a:gd name="connsiteY1" fmla="*/ 5514623 h 5760640"/>
              <a:gd name="connsiteX2" fmla="*/ 0 w 2706311"/>
              <a:gd name="connsiteY2" fmla="*/ 3126337 h 5760640"/>
              <a:gd name="connsiteX3" fmla="*/ 2214276 w 2706311"/>
              <a:gd name="connsiteY3" fmla="*/ 0 h 5760640"/>
              <a:gd name="connsiteX4" fmla="*/ 2460293 w 2706311"/>
              <a:gd name="connsiteY4" fmla="*/ 246017 h 5760640"/>
              <a:gd name="connsiteX5" fmla="*/ 2460294 w 2706311"/>
              <a:gd name="connsiteY5" fmla="*/ 2634303 h 5760640"/>
              <a:gd name="connsiteX6" fmla="*/ 2706311 w 2706311"/>
              <a:gd name="connsiteY6" fmla="*/ 2880320 h 5760640"/>
              <a:gd name="connsiteX7" fmla="*/ 2460294 w 2706311"/>
              <a:gd name="connsiteY7" fmla="*/ 3126337 h 5760640"/>
              <a:gd name="connsiteX8" fmla="*/ 2460294 w 2706311"/>
              <a:gd name="connsiteY8" fmla="*/ 5514623 h 5760640"/>
              <a:gd name="connsiteX9" fmla="*/ 2214277 w 2706311"/>
              <a:gd name="connsiteY9" fmla="*/ 5760640 h 5760640"/>
              <a:gd name="connsiteX0" fmla="*/ 246017 w 2706311"/>
              <a:gd name="connsiteY0" fmla="*/ 0 h 5760640"/>
              <a:gd name="connsiteX1" fmla="*/ 2214276 w 2706311"/>
              <a:gd name="connsiteY1" fmla="*/ 0 h 5760640"/>
              <a:gd name="connsiteX2" fmla="*/ 2460293 w 2706311"/>
              <a:gd name="connsiteY2" fmla="*/ 246017 h 5760640"/>
              <a:gd name="connsiteX3" fmla="*/ 2460294 w 2706311"/>
              <a:gd name="connsiteY3" fmla="*/ 2634303 h 5760640"/>
              <a:gd name="connsiteX4" fmla="*/ 2706311 w 2706311"/>
              <a:gd name="connsiteY4" fmla="*/ 2880320 h 5760640"/>
              <a:gd name="connsiteX5" fmla="*/ 2460294 w 2706311"/>
              <a:gd name="connsiteY5" fmla="*/ 3126337 h 5760640"/>
              <a:gd name="connsiteX6" fmla="*/ 2460294 w 2706311"/>
              <a:gd name="connsiteY6" fmla="*/ 5514623 h 5760640"/>
              <a:gd name="connsiteX7" fmla="*/ 2214277 w 2706311"/>
              <a:gd name="connsiteY7" fmla="*/ 5760640 h 5760640"/>
              <a:gd name="connsiteX8" fmla="*/ 246018 w 2706311"/>
              <a:gd name="connsiteY8" fmla="*/ 5760640 h 5760640"/>
              <a:gd name="connsiteX9" fmla="*/ 1 w 2706311"/>
              <a:gd name="connsiteY9" fmla="*/ 5514623 h 5760640"/>
              <a:gd name="connsiteX10" fmla="*/ 0 w 2706311"/>
              <a:gd name="connsiteY10" fmla="*/ 3126337 h 5760640"/>
              <a:gd name="connsiteX0" fmla="*/ 246018 w 2706311"/>
              <a:gd name="connsiteY0" fmla="*/ 5760640 h 5760640"/>
              <a:gd name="connsiteX1" fmla="*/ 1 w 2706311"/>
              <a:gd name="connsiteY1" fmla="*/ 5514623 h 5760640"/>
              <a:gd name="connsiteX2" fmla="*/ 2214276 w 2706311"/>
              <a:gd name="connsiteY2" fmla="*/ 0 h 5760640"/>
              <a:gd name="connsiteX3" fmla="*/ 2460293 w 2706311"/>
              <a:gd name="connsiteY3" fmla="*/ 246017 h 5760640"/>
              <a:gd name="connsiteX4" fmla="*/ 2460294 w 2706311"/>
              <a:gd name="connsiteY4" fmla="*/ 2634303 h 5760640"/>
              <a:gd name="connsiteX5" fmla="*/ 2706311 w 2706311"/>
              <a:gd name="connsiteY5" fmla="*/ 2880320 h 5760640"/>
              <a:gd name="connsiteX6" fmla="*/ 2460294 w 2706311"/>
              <a:gd name="connsiteY6" fmla="*/ 3126337 h 5760640"/>
              <a:gd name="connsiteX7" fmla="*/ 2460294 w 2706311"/>
              <a:gd name="connsiteY7" fmla="*/ 5514623 h 5760640"/>
              <a:gd name="connsiteX8" fmla="*/ 2214277 w 2706311"/>
              <a:gd name="connsiteY8" fmla="*/ 5760640 h 5760640"/>
              <a:gd name="connsiteX0" fmla="*/ 246016 w 2706310"/>
              <a:gd name="connsiteY0" fmla="*/ 0 h 5760640"/>
              <a:gd name="connsiteX1" fmla="*/ 2214275 w 2706310"/>
              <a:gd name="connsiteY1" fmla="*/ 0 h 5760640"/>
              <a:gd name="connsiteX2" fmla="*/ 2460292 w 2706310"/>
              <a:gd name="connsiteY2" fmla="*/ 246017 h 5760640"/>
              <a:gd name="connsiteX3" fmla="*/ 2460293 w 2706310"/>
              <a:gd name="connsiteY3" fmla="*/ 2634303 h 5760640"/>
              <a:gd name="connsiteX4" fmla="*/ 2706310 w 2706310"/>
              <a:gd name="connsiteY4" fmla="*/ 2880320 h 5760640"/>
              <a:gd name="connsiteX5" fmla="*/ 2460293 w 2706310"/>
              <a:gd name="connsiteY5" fmla="*/ 3126337 h 5760640"/>
              <a:gd name="connsiteX6" fmla="*/ 2460293 w 2706310"/>
              <a:gd name="connsiteY6" fmla="*/ 5514623 h 5760640"/>
              <a:gd name="connsiteX7" fmla="*/ 2214276 w 2706310"/>
              <a:gd name="connsiteY7" fmla="*/ 5760640 h 5760640"/>
              <a:gd name="connsiteX8" fmla="*/ 246017 w 2706310"/>
              <a:gd name="connsiteY8" fmla="*/ 5760640 h 5760640"/>
              <a:gd name="connsiteX9" fmla="*/ 0 w 2706310"/>
              <a:gd name="connsiteY9" fmla="*/ 5514623 h 5760640"/>
              <a:gd name="connsiteX0" fmla="*/ 246017 w 2706310"/>
              <a:gd name="connsiteY0" fmla="*/ 5760640 h 5760640"/>
              <a:gd name="connsiteX1" fmla="*/ 0 w 2706310"/>
              <a:gd name="connsiteY1" fmla="*/ 5514623 h 5760640"/>
              <a:gd name="connsiteX2" fmla="*/ 2214275 w 2706310"/>
              <a:gd name="connsiteY2" fmla="*/ 0 h 5760640"/>
              <a:gd name="connsiteX3" fmla="*/ 2460292 w 2706310"/>
              <a:gd name="connsiteY3" fmla="*/ 246017 h 5760640"/>
              <a:gd name="connsiteX4" fmla="*/ 2460293 w 2706310"/>
              <a:gd name="connsiteY4" fmla="*/ 2634303 h 5760640"/>
              <a:gd name="connsiteX5" fmla="*/ 2706310 w 2706310"/>
              <a:gd name="connsiteY5" fmla="*/ 2880320 h 5760640"/>
              <a:gd name="connsiteX6" fmla="*/ 2460293 w 2706310"/>
              <a:gd name="connsiteY6" fmla="*/ 3126337 h 5760640"/>
              <a:gd name="connsiteX7" fmla="*/ 2460293 w 2706310"/>
              <a:gd name="connsiteY7" fmla="*/ 5514623 h 5760640"/>
              <a:gd name="connsiteX8" fmla="*/ 2214276 w 2706310"/>
              <a:gd name="connsiteY8" fmla="*/ 5760640 h 5760640"/>
              <a:gd name="connsiteX0" fmla="*/ 246016 w 2706310"/>
              <a:gd name="connsiteY0" fmla="*/ 0 h 5760640"/>
              <a:gd name="connsiteX1" fmla="*/ 2214275 w 2706310"/>
              <a:gd name="connsiteY1" fmla="*/ 0 h 5760640"/>
              <a:gd name="connsiteX2" fmla="*/ 2460292 w 2706310"/>
              <a:gd name="connsiteY2" fmla="*/ 246017 h 5760640"/>
              <a:gd name="connsiteX3" fmla="*/ 2460293 w 2706310"/>
              <a:gd name="connsiteY3" fmla="*/ 2634303 h 5760640"/>
              <a:gd name="connsiteX4" fmla="*/ 2706310 w 2706310"/>
              <a:gd name="connsiteY4" fmla="*/ 2880320 h 5760640"/>
              <a:gd name="connsiteX5" fmla="*/ 2460293 w 2706310"/>
              <a:gd name="connsiteY5" fmla="*/ 3126337 h 5760640"/>
              <a:gd name="connsiteX6" fmla="*/ 2460293 w 2706310"/>
              <a:gd name="connsiteY6" fmla="*/ 5514623 h 5760640"/>
              <a:gd name="connsiteX7" fmla="*/ 2214276 w 2706310"/>
              <a:gd name="connsiteY7" fmla="*/ 5760640 h 5760640"/>
              <a:gd name="connsiteX8" fmla="*/ 246017 w 2706310"/>
              <a:gd name="connsiteY8" fmla="*/ 5760640 h 5760640"/>
              <a:gd name="connsiteX9" fmla="*/ 0 w 2706310"/>
              <a:gd name="connsiteY9" fmla="*/ 5514623 h 5760640"/>
              <a:gd name="connsiteX0" fmla="*/ 2214275 w 2706310"/>
              <a:gd name="connsiteY0" fmla="*/ 0 h 5760640"/>
              <a:gd name="connsiteX1" fmla="*/ 2460292 w 2706310"/>
              <a:gd name="connsiteY1" fmla="*/ 246017 h 5760640"/>
              <a:gd name="connsiteX2" fmla="*/ 2460293 w 2706310"/>
              <a:gd name="connsiteY2" fmla="*/ 2634303 h 5760640"/>
              <a:gd name="connsiteX3" fmla="*/ 2706310 w 2706310"/>
              <a:gd name="connsiteY3" fmla="*/ 2880320 h 5760640"/>
              <a:gd name="connsiteX4" fmla="*/ 2460293 w 2706310"/>
              <a:gd name="connsiteY4" fmla="*/ 3126337 h 5760640"/>
              <a:gd name="connsiteX5" fmla="*/ 2460293 w 2706310"/>
              <a:gd name="connsiteY5" fmla="*/ 5514623 h 5760640"/>
              <a:gd name="connsiteX6" fmla="*/ 2214276 w 2706310"/>
              <a:gd name="connsiteY6" fmla="*/ 5760640 h 5760640"/>
              <a:gd name="connsiteX0" fmla="*/ 0 w 2460294"/>
              <a:gd name="connsiteY0" fmla="*/ 0 h 5760640"/>
              <a:gd name="connsiteX1" fmla="*/ 1968259 w 2460294"/>
              <a:gd name="connsiteY1" fmla="*/ 0 h 5760640"/>
              <a:gd name="connsiteX2" fmla="*/ 2214276 w 2460294"/>
              <a:gd name="connsiteY2" fmla="*/ 246017 h 5760640"/>
              <a:gd name="connsiteX3" fmla="*/ 2214277 w 2460294"/>
              <a:gd name="connsiteY3" fmla="*/ 2634303 h 5760640"/>
              <a:gd name="connsiteX4" fmla="*/ 2460294 w 2460294"/>
              <a:gd name="connsiteY4" fmla="*/ 2880320 h 5760640"/>
              <a:gd name="connsiteX5" fmla="*/ 2214277 w 2460294"/>
              <a:gd name="connsiteY5" fmla="*/ 3126337 h 5760640"/>
              <a:gd name="connsiteX6" fmla="*/ 2214277 w 2460294"/>
              <a:gd name="connsiteY6" fmla="*/ 5514623 h 5760640"/>
              <a:gd name="connsiteX7" fmla="*/ 1968260 w 2460294"/>
              <a:gd name="connsiteY7" fmla="*/ 5760640 h 5760640"/>
              <a:gd name="connsiteX8" fmla="*/ 1 w 2460294"/>
              <a:gd name="connsiteY8" fmla="*/ 5760640 h 5760640"/>
              <a:gd name="connsiteX0" fmla="*/ 1968259 w 2460294"/>
              <a:gd name="connsiteY0" fmla="*/ 0 h 5760640"/>
              <a:gd name="connsiteX1" fmla="*/ 2214276 w 2460294"/>
              <a:gd name="connsiteY1" fmla="*/ 246017 h 5760640"/>
              <a:gd name="connsiteX2" fmla="*/ 2214277 w 2460294"/>
              <a:gd name="connsiteY2" fmla="*/ 2634303 h 5760640"/>
              <a:gd name="connsiteX3" fmla="*/ 2460294 w 2460294"/>
              <a:gd name="connsiteY3" fmla="*/ 2880320 h 5760640"/>
              <a:gd name="connsiteX4" fmla="*/ 2214277 w 2460294"/>
              <a:gd name="connsiteY4" fmla="*/ 3126337 h 5760640"/>
              <a:gd name="connsiteX5" fmla="*/ 2214277 w 2460294"/>
              <a:gd name="connsiteY5" fmla="*/ 5514623 h 5760640"/>
              <a:gd name="connsiteX6" fmla="*/ 1968260 w 2460294"/>
              <a:gd name="connsiteY6" fmla="*/ 5760640 h 5760640"/>
              <a:gd name="connsiteX0" fmla="*/ 0 w 2460294"/>
              <a:gd name="connsiteY0" fmla="*/ 0 h 5760640"/>
              <a:gd name="connsiteX1" fmla="*/ 1968259 w 2460294"/>
              <a:gd name="connsiteY1" fmla="*/ 0 h 5760640"/>
              <a:gd name="connsiteX2" fmla="*/ 2214276 w 2460294"/>
              <a:gd name="connsiteY2" fmla="*/ 246017 h 5760640"/>
              <a:gd name="connsiteX3" fmla="*/ 2214277 w 2460294"/>
              <a:gd name="connsiteY3" fmla="*/ 2634303 h 5760640"/>
              <a:gd name="connsiteX4" fmla="*/ 2460294 w 2460294"/>
              <a:gd name="connsiteY4" fmla="*/ 2880320 h 5760640"/>
              <a:gd name="connsiteX5" fmla="*/ 2214277 w 2460294"/>
              <a:gd name="connsiteY5" fmla="*/ 3126337 h 5760640"/>
              <a:gd name="connsiteX6" fmla="*/ 2214277 w 2460294"/>
              <a:gd name="connsiteY6" fmla="*/ 5514623 h 5760640"/>
              <a:gd name="connsiteX7" fmla="*/ 1968260 w 2460294"/>
              <a:gd name="connsiteY7" fmla="*/ 5760640 h 5760640"/>
              <a:gd name="connsiteX0" fmla="*/ 1968259 w 2460294"/>
              <a:gd name="connsiteY0" fmla="*/ 0 h 5760640"/>
              <a:gd name="connsiteX1" fmla="*/ 2214276 w 2460294"/>
              <a:gd name="connsiteY1" fmla="*/ 246017 h 5760640"/>
              <a:gd name="connsiteX2" fmla="*/ 2214277 w 2460294"/>
              <a:gd name="connsiteY2" fmla="*/ 2634303 h 5760640"/>
              <a:gd name="connsiteX3" fmla="*/ 2460294 w 2460294"/>
              <a:gd name="connsiteY3" fmla="*/ 2880320 h 5760640"/>
              <a:gd name="connsiteX4" fmla="*/ 2214277 w 2460294"/>
              <a:gd name="connsiteY4" fmla="*/ 3126337 h 5760640"/>
              <a:gd name="connsiteX5" fmla="*/ 2214277 w 2460294"/>
              <a:gd name="connsiteY5" fmla="*/ 5514623 h 5760640"/>
              <a:gd name="connsiteX6" fmla="*/ 1968260 w 2460294"/>
              <a:gd name="connsiteY6" fmla="*/ 5760640 h 5760640"/>
              <a:gd name="connsiteX0" fmla="*/ 0 w 492035"/>
              <a:gd name="connsiteY0" fmla="*/ 0 h 5760640"/>
              <a:gd name="connsiteX1" fmla="*/ 246017 w 492035"/>
              <a:gd name="connsiteY1" fmla="*/ 246017 h 5760640"/>
              <a:gd name="connsiteX2" fmla="*/ 246018 w 492035"/>
              <a:gd name="connsiteY2" fmla="*/ 2634303 h 5760640"/>
              <a:gd name="connsiteX3" fmla="*/ 492035 w 492035"/>
              <a:gd name="connsiteY3" fmla="*/ 2880320 h 5760640"/>
              <a:gd name="connsiteX4" fmla="*/ 246018 w 492035"/>
              <a:gd name="connsiteY4" fmla="*/ 3126337 h 5760640"/>
              <a:gd name="connsiteX5" fmla="*/ 246018 w 492035"/>
              <a:gd name="connsiteY5" fmla="*/ 5514623 h 5760640"/>
              <a:gd name="connsiteX6" fmla="*/ 1 w 492035"/>
              <a:gd name="connsiteY6" fmla="*/ 5760640 h 5760640"/>
              <a:gd name="connsiteX0" fmla="*/ 0 w 492035"/>
              <a:gd name="connsiteY0" fmla="*/ 0 h 5760640"/>
              <a:gd name="connsiteX1" fmla="*/ 246017 w 492035"/>
              <a:gd name="connsiteY1" fmla="*/ 246017 h 5760640"/>
              <a:gd name="connsiteX2" fmla="*/ 246018 w 492035"/>
              <a:gd name="connsiteY2" fmla="*/ 2634303 h 5760640"/>
              <a:gd name="connsiteX3" fmla="*/ 492035 w 492035"/>
              <a:gd name="connsiteY3" fmla="*/ 2880320 h 5760640"/>
              <a:gd name="connsiteX4" fmla="*/ 246018 w 492035"/>
              <a:gd name="connsiteY4" fmla="*/ 3126337 h 5760640"/>
              <a:gd name="connsiteX5" fmla="*/ 246018 w 492035"/>
              <a:gd name="connsiteY5" fmla="*/ 5514623 h 5760640"/>
              <a:gd name="connsiteX6" fmla="*/ 1 w 492035"/>
              <a:gd name="connsiteY6" fmla="*/ 5760640 h 576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2035" h="5760640" stroke="0" extrusionOk="0">
                <a:moveTo>
                  <a:pt x="0" y="0"/>
                </a:moveTo>
                <a:cubicBezTo>
                  <a:pt x="135871" y="0"/>
                  <a:pt x="246017" y="110146"/>
                  <a:pt x="246017" y="246017"/>
                </a:cubicBezTo>
                <a:cubicBezTo>
                  <a:pt x="246017" y="1042112"/>
                  <a:pt x="246018" y="1838208"/>
                  <a:pt x="246018" y="2634303"/>
                </a:cubicBezTo>
                <a:cubicBezTo>
                  <a:pt x="246018" y="2770174"/>
                  <a:pt x="356164" y="2880320"/>
                  <a:pt x="492035" y="2880320"/>
                </a:cubicBezTo>
                <a:cubicBezTo>
                  <a:pt x="356164" y="2880320"/>
                  <a:pt x="246018" y="2990466"/>
                  <a:pt x="246018" y="3126337"/>
                </a:cubicBezTo>
                <a:lnTo>
                  <a:pt x="246018" y="5514623"/>
                </a:lnTo>
                <a:cubicBezTo>
                  <a:pt x="246018" y="5650494"/>
                  <a:pt x="135872" y="5760640"/>
                  <a:pt x="1" y="5760640"/>
                </a:cubicBezTo>
              </a:path>
              <a:path w="492035" h="5760640" fill="none">
                <a:moveTo>
                  <a:pt x="0" y="0"/>
                </a:moveTo>
                <a:cubicBezTo>
                  <a:pt x="135871" y="0"/>
                  <a:pt x="246017" y="110146"/>
                  <a:pt x="246017" y="246017"/>
                </a:cubicBezTo>
                <a:cubicBezTo>
                  <a:pt x="246017" y="1042112"/>
                  <a:pt x="246018" y="1838208"/>
                  <a:pt x="246018" y="2634303"/>
                </a:cubicBezTo>
                <a:cubicBezTo>
                  <a:pt x="246018" y="2770174"/>
                  <a:pt x="356164" y="2880320"/>
                  <a:pt x="492035" y="2880320"/>
                </a:cubicBezTo>
                <a:cubicBezTo>
                  <a:pt x="356164" y="2880320"/>
                  <a:pt x="246018" y="2990466"/>
                  <a:pt x="246018" y="3126337"/>
                </a:cubicBezTo>
                <a:lnTo>
                  <a:pt x="246018" y="5514623"/>
                </a:lnTo>
                <a:cubicBezTo>
                  <a:pt x="246018" y="5650494"/>
                  <a:pt x="135872" y="5760640"/>
                  <a:pt x="1" y="576064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xmlns="" id="{D97C20C1-A151-43A2-81B9-423BBCE9E9DD}"/>
              </a:ext>
            </a:extLst>
          </p:cNvPr>
          <p:cNvSpPr/>
          <p:nvPr/>
        </p:nvSpPr>
        <p:spPr>
          <a:xfrm>
            <a:off x="9206353" y="1329730"/>
            <a:ext cx="2985647" cy="3539430"/>
          </a:xfrm>
          <a:prstGeom prst="rect">
            <a:avLst/>
          </a:prstGeom>
        </p:spPr>
        <p:txBody>
          <a:bodyPr wrap="square">
            <a:spAutoFit/>
          </a:bodyPr>
          <a:lstStyle/>
          <a:p>
            <a:pPr algn="ctr"/>
            <a:r>
              <a:rPr lang="ru-RU" sz="2800" dirty="0">
                <a:solidFill>
                  <a:srgbClr val="002060"/>
                </a:solidFill>
                <a:latin typeface="Segoe UI" panose="020B0502040204020203" pitchFamily="34" charset="0"/>
                <a:ea typeface="Segoe UI" panose="020B0502040204020203" pitchFamily="34" charset="0"/>
                <a:cs typeface="Segoe UI" panose="020B0502040204020203" pitchFamily="34" charset="0"/>
              </a:rPr>
              <a:t>ТУРИЗМ - долгосрочный драйвер социально-экономического развития Российской Федерации</a:t>
            </a:r>
          </a:p>
        </p:txBody>
      </p:sp>
      <p:sp>
        <p:nvSpPr>
          <p:cNvPr id="14" name="Нижний колонтитул 12">
            <a:extLst>
              <a:ext uri="{FF2B5EF4-FFF2-40B4-BE49-F238E27FC236}">
                <a16:creationId xmlns:a16="http://schemas.microsoft.com/office/drawing/2014/main" xmlns="" id="{37AC3F74-1340-49FF-9ED4-716365106605}"/>
              </a:ext>
            </a:extLst>
          </p:cNvPr>
          <p:cNvSpPr txBox="1">
            <a:spLocks/>
          </p:cNvSpPr>
          <p:nvPr/>
        </p:nvSpPr>
        <p:spPr>
          <a:xfrm>
            <a:off x="0" y="6165303"/>
            <a:ext cx="10616598" cy="488009"/>
          </a:xfrm>
          <a:prstGeom prst="rect">
            <a:avLst/>
          </a:prstGeom>
          <a:solidFill>
            <a:srgbClr val="0072B2"/>
          </a:solidFill>
        </p:spPr>
        <p:txBody>
          <a:bodyPr vert="horz" lIns="91440" tIns="45720" rIns="91440" bIns="45720" rtlCol="0" anchor="ctr"/>
          <a:lstStyle>
            <a:defPPr>
              <a:defRPr lang="ru-RU"/>
            </a:defPPr>
            <a:lvl1pPr algn="ct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ru-RU" sz="2800" dirty="0">
                <a:solidFill>
                  <a:schemeClr val="bg1"/>
                </a:solidFill>
                <a:latin typeface="Segoe UI Light" panose="020B0502040204020203" pitchFamily="34" charset="0"/>
                <a:cs typeface="Segoe UI Light" panose="020B0502040204020203" pitchFamily="34" charset="0"/>
              </a:rPr>
              <a:t>ФЕДЕРАЛЬНОЕ АГЕНТСТВО ПО ТУРИЗМУ        </a:t>
            </a:r>
            <a:r>
              <a:rPr lang="ru-RU" sz="2800" dirty="0">
                <a:solidFill>
                  <a:srgbClr val="0072B2"/>
                </a:solidFill>
                <a:latin typeface="Segoe UI Light" panose="020B0502040204020203" pitchFamily="34" charset="0"/>
                <a:cs typeface="Segoe UI Light" panose="020B0502040204020203" pitchFamily="34" charset="0"/>
              </a:rPr>
              <a:t>.</a:t>
            </a:r>
          </a:p>
        </p:txBody>
      </p:sp>
      <p:pic>
        <p:nvPicPr>
          <p:cNvPr id="16" name="Picture 22" descr="Изображение выглядит как книга&#10;&#10;Описание создано с высокой степенью достоверности">
            <a:extLst>
              <a:ext uri="{FF2B5EF4-FFF2-40B4-BE49-F238E27FC236}">
                <a16:creationId xmlns:a16="http://schemas.microsoft.com/office/drawing/2014/main" xmlns="" id="{1FEE045C-218D-4362-BA1D-F3257EB76D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4514" y="6067499"/>
            <a:ext cx="597442" cy="653977"/>
          </a:xfrm>
          <a:prstGeom prst="rect">
            <a:avLst/>
          </a:prstGeom>
        </p:spPr>
      </p:pic>
      <p:sp>
        <p:nvSpPr>
          <p:cNvPr id="18" name="Номер слайда 3">
            <a:extLst>
              <a:ext uri="{FF2B5EF4-FFF2-40B4-BE49-F238E27FC236}">
                <a16:creationId xmlns:a16="http://schemas.microsoft.com/office/drawing/2014/main" xmlns="" id="{5935CD67-5264-4590-A58A-B4F9FC0464F1}"/>
              </a:ext>
            </a:extLst>
          </p:cNvPr>
          <p:cNvSpPr>
            <a:spLocks noGrp="1"/>
          </p:cNvSpPr>
          <p:nvPr>
            <p:ph type="sldNum" sz="quarter" idx="12"/>
          </p:nvPr>
        </p:nvSpPr>
        <p:spPr>
          <a:xfrm>
            <a:off x="8737600" y="6356351"/>
            <a:ext cx="2844800" cy="365125"/>
          </a:xfrm>
        </p:spPr>
        <p:txBody>
          <a:bodyPr/>
          <a:lstStyle/>
          <a:p>
            <a:pPr>
              <a:defRPr/>
            </a:pPr>
            <a:fld id="{D06B562E-4635-4F58-9AAD-423CA65E024E}" type="slidenum">
              <a:rPr lang="ru-RU" smtClean="0"/>
              <a:pPr>
                <a:defRPr/>
              </a:pPr>
              <a:t>10</a:t>
            </a:fld>
            <a:endParaRPr lang="ru-RU" dirty="0"/>
          </a:p>
        </p:txBody>
      </p:sp>
      <p:sp>
        <p:nvSpPr>
          <p:cNvPr id="19" name="Номер слайда 3">
            <a:extLst>
              <a:ext uri="{FF2B5EF4-FFF2-40B4-BE49-F238E27FC236}">
                <a16:creationId xmlns:a16="http://schemas.microsoft.com/office/drawing/2014/main" xmlns="" id="{983B7B65-A059-42AF-90ED-DE92B8BF721E}"/>
              </a:ext>
            </a:extLst>
          </p:cNvPr>
          <p:cNvSpPr txBox="1">
            <a:spLocks/>
          </p:cNvSpPr>
          <p:nvPr/>
        </p:nvSpPr>
        <p:spPr>
          <a:xfrm>
            <a:off x="11338559" y="6165303"/>
            <a:ext cx="853441" cy="488587"/>
          </a:xfrm>
          <a:prstGeom prst="rect">
            <a:avLst/>
          </a:prstGeom>
          <a:solidFill>
            <a:srgbClr val="FE0000"/>
          </a:solidFill>
        </p:spPr>
        <p:txBody>
          <a:bodyPr vert="horz" lIns="91440" tIns="45720" rIns="91440" bIns="45720" rtlCol="0" anchor="ctr"/>
          <a:lstStyle>
            <a:defPPr>
              <a:defRPr lang="ru-RU"/>
            </a:defPPr>
            <a:lvl1pPr algn="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fld id="{D06B562E-4635-4F58-9AAD-423CA65E024E}" type="slidenum">
              <a:rPr lang="ru-RU" sz="4000" b="1" smtClean="0">
                <a:solidFill>
                  <a:schemeClr val="bg1"/>
                </a:solidFill>
                <a:latin typeface="Sansation Light" panose="02000000000000000000" pitchFamily="2" charset="0"/>
              </a:rPr>
              <a:pPr algn="ctr">
                <a:defRPr/>
              </a:pPr>
              <a:t>10</a:t>
            </a:fld>
            <a:endParaRPr lang="ru-RU" sz="4000" b="1" dirty="0">
              <a:solidFill>
                <a:schemeClr val="bg1"/>
              </a:solidFill>
              <a:latin typeface="Sansation Light" panose="02000000000000000000" pitchFamily="2" charset="0"/>
            </a:endParaRPr>
          </a:p>
        </p:txBody>
      </p:sp>
      <p:pic>
        <p:nvPicPr>
          <p:cNvPr id="20" name="Picture 21">
            <a:extLst>
              <a:ext uri="{FF2B5EF4-FFF2-40B4-BE49-F238E27FC236}">
                <a16:creationId xmlns:a16="http://schemas.microsoft.com/office/drawing/2014/main" xmlns="" id="{C3C118FE-7593-49DD-AF56-49B17013B7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6598" y="6165303"/>
            <a:ext cx="731545" cy="488009"/>
          </a:xfrm>
          <a:prstGeom prst="rect">
            <a:avLst/>
          </a:prstGeom>
        </p:spPr>
      </p:pic>
    </p:spTree>
    <p:extLst>
      <p:ext uri="{BB962C8B-B14F-4D97-AF65-F5344CB8AC3E}">
        <p14:creationId xmlns:p14="http://schemas.microsoft.com/office/powerpoint/2010/main" val="2001281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895B1"/>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63352" y="476672"/>
            <a:ext cx="8856984" cy="3209241"/>
          </a:xfrm>
        </p:spPr>
        <p:txBody>
          <a:bodyPr rtlCol="0">
            <a:noAutofit/>
          </a:bodyPr>
          <a:lstStyle/>
          <a:p>
            <a:pPr algn="l" fontAlgn="auto">
              <a:spcAft>
                <a:spcPts val="0"/>
              </a:spcAft>
              <a:defRPr/>
            </a:pPr>
            <a:r>
              <a:rPr lang="ru-RU" sz="3600" b="1" dirty="0">
                <a:solidFill>
                  <a:schemeClr val="bg1"/>
                </a:solidFill>
                <a:latin typeface="Segoe UI Light" panose="020B0502040204020203" pitchFamily="34" charset="0"/>
                <a:cs typeface="Segoe UI Light" panose="020B0502040204020203" pitchFamily="34" charset="0"/>
              </a:rPr>
              <a:t>К</a:t>
            </a:r>
            <a:r>
              <a:rPr lang="ru-RU" sz="3600" b="1" dirty="0" smtClean="0">
                <a:solidFill>
                  <a:schemeClr val="bg1"/>
                </a:solidFill>
                <a:latin typeface="Segoe UI Light" panose="020B0502040204020203" pitchFamily="34" charset="0"/>
                <a:cs typeface="Segoe UI Light" panose="020B0502040204020203" pitchFamily="34" charset="0"/>
              </a:rPr>
              <a:t>ОНЦЕПЦИЯ </a:t>
            </a:r>
            <a:r>
              <a:rPr lang="ru-RU" sz="3600" b="1" dirty="0">
                <a:solidFill>
                  <a:schemeClr val="bg1"/>
                </a:solidFill>
                <a:latin typeface="Segoe UI Light" panose="020B0502040204020203" pitchFamily="34" charset="0"/>
                <a:cs typeface="Segoe UI Light" panose="020B0502040204020203" pitchFamily="34" charset="0"/>
              </a:rPr>
              <a:t/>
            </a:r>
            <a:br>
              <a:rPr lang="ru-RU" sz="3600" b="1" dirty="0">
                <a:solidFill>
                  <a:schemeClr val="bg1"/>
                </a:solidFill>
                <a:latin typeface="Segoe UI Light" panose="020B0502040204020203" pitchFamily="34" charset="0"/>
                <a:cs typeface="Segoe UI Light" panose="020B0502040204020203" pitchFamily="34" charset="0"/>
              </a:rPr>
            </a:br>
            <a:r>
              <a:rPr lang="ru-RU" sz="3600" b="1" dirty="0">
                <a:solidFill>
                  <a:schemeClr val="bg1"/>
                </a:solidFill>
                <a:latin typeface="Segoe UI Light" panose="020B0502040204020203" pitchFamily="34" charset="0"/>
                <a:cs typeface="Segoe UI Light" panose="020B0502040204020203" pitchFamily="34" charset="0"/>
              </a:rPr>
              <a:t>ФЕДЕРАЛЬНОЙ ЦЕЛЕВОЙ </a:t>
            </a:r>
            <a:r>
              <a:rPr lang="ru-RU" sz="3600" b="1" dirty="0" smtClean="0">
                <a:solidFill>
                  <a:schemeClr val="bg1"/>
                </a:solidFill>
                <a:latin typeface="Segoe UI Light" panose="020B0502040204020203" pitchFamily="34" charset="0"/>
                <a:cs typeface="Segoe UI Light" panose="020B0502040204020203" pitchFamily="34" charset="0"/>
              </a:rPr>
              <a:t>ПРОГРАММЫ </a:t>
            </a:r>
            <a:r>
              <a:rPr lang="ru-RU" sz="3600" b="1" dirty="0">
                <a:solidFill>
                  <a:schemeClr val="bg1"/>
                </a:solidFill>
                <a:latin typeface="Segoe UI Light" panose="020B0502040204020203" pitchFamily="34" charset="0"/>
                <a:cs typeface="Segoe UI Light" panose="020B0502040204020203" pitchFamily="34" charset="0"/>
              </a:rPr>
              <a:t/>
            </a:r>
            <a:br>
              <a:rPr lang="ru-RU" sz="3600" b="1" dirty="0">
                <a:solidFill>
                  <a:schemeClr val="bg1"/>
                </a:solidFill>
                <a:latin typeface="Segoe UI Light" panose="020B0502040204020203" pitchFamily="34" charset="0"/>
                <a:cs typeface="Segoe UI Light" panose="020B0502040204020203" pitchFamily="34" charset="0"/>
              </a:rPr>
            </a:br>
            <a:r>
              <a:rPr lang="ru-RU" sz="3200" b="1" dirty="0" smtClean="0">
                <a:solidFill>
                  <a:schemeClr val="bg1"/>
                </a:solidFill>
                <a:latin typeface="Segoe UI Light" panose="020B0502040204020203" pitchFamily="34" charset="0"/>
                <a:cs typeface="Segoe UI Light" panose="020B0502040204020203" pitchFamily="34" charset="0"/>
              </a:rPr>
              <a:t>«Развитие внутреннего и въездного туризма в Российской Федерации (2019-2025 годы)»</a:t>
            </a:r>
            <a:endParaRPr lang="ru-RU" sz="3200" b="1" dirty="0">
              <a:solidFill>
                <a:schemeClr val="bg1"/>
              </a:solidFill>
              <a:latin typeface="Segoe UI Light" panose="020B0502040204020203" pitchFamily="34" charset="0"/>
              <a:cs typeface="Segoe UI Light" panose="020B0502040204020203" pitchFamily="34" charset="0"/>
            </a:endParaRPr>
          </a:p>
        </p:txBody>
      </p:sp>
      <p:sp>
        <p:nvSpPr>
          <p:cNvPr id="10" name="Номер слайда 3">
            <a:extLst>
              <a:ext uri="{FF2B5EF4-FFF2-40B4-BE49-F238E27FC236}">
                <a16:creationId xmlns="" xmlns:a16="http://schemas.microsoft.com/office/drawing/2014/main" id="{84B1D24C-2A2A-465C-9817-7252CECD5F85}"/>
              </a:ext>
            </a:extLst>
          </p:cNvPr>
          <p:cNvSpPr>
            <a:spLocks noGrp="1"/>
          </p:cNvSpPr>
          <p:nvPr>
            <p:ph type="sldNum" sz="quarter" idx="12"/>
          </p:nvPr>
        </p:nvSpPr>
        <p:spPr>
          <a:xfrm>
            <a:off x="8737600" y="6356351"/>
            <a:ext cx="2844800" cy="365125"/>
          </a:xfrm>
        </p:spPr>
        <p:txBody>
          <a:bodyPr/>
          <a:lstStyle/>
          <a:p>
            <a:pPr>
              <a:defRPr/>
            </a:pPr>
            <a:fld id="{D06B562E-4635-4F58-9AAD-423CA65E024E}" type="slidenum">
              <a:rPr lang="ru-RU" smtClean="0"/>
              <a:pPr>
                <a:defRPr/>
              </a:pPr>
              <a:t>11</a:t>
            </a:fld>
            <a:endParaRPr lang="ru-RU" dirty="0"/>
          </a:p>
        </p:txBody>
      </p:sp>
      <p:sp>
        <p:nvSpPr>
          <p:cNvPr id="11" name="Нижний колонтитул 4">
            <a:extLst>
              <a:ext uri="{FF2B5EF4-FFF2-40B4-BE49-F238E27FC236}">
                <a16:creationId xmlns="" xmlns:a16="http://schemas.microsoft.com/office/drawing/2014/main" id="{75A56427-C1FB-4495-B741-08BD971D103E}"/>
              </a:ext>
            </a:extLst>
          </p:cNvPr>
          <p:cNvSpPr>
            <a:spLocks noGrp="1"/>
          </p:cNvSpPr>
          <p:nvPr>
            <p:ph type="ftr" sz="quarter" idx="11"/>
          </p:nvPr>
        </p:nvSpPr>
        <p:spPr>
          <a:xfrm>
            <a:off x="4165600" y="6356351"/>
            <a:ext cx="3860800" cy="365125"/>
          </a:xfrm>
        </p:spPr>
        <p:txBody>
          <a:bodyPr/>
          <a:lstStyle/>
          <a:p>
            <a:pPr>
              <a:defRPr/>
            </a:pPr>
            <a:r>
              <a:rPr lang="ru-RU"/>
              <a:t>ФЕДЕРАЛЬНОЕ АГЕНТСТВО ПО ТУРИЗМУ</a:t>
            </a:r>
          </a:p>
        </p:txBody>
      </p:sp>
      <p:sp>
        <p:nvSpPr>
          <p:cNvPr id="12" name="Номер слайда 3">
            <a:extLst>
              <a:ext uri="{FF2B5EF4-FFF2-40B4-BE49-F238E27FC236}">
                <a16:creationId xmlns="" xmlns:a16="http://schemas.microsoft.com/office/drawing/2014/main" id="{4AFD8DF2-EA4B-44F8-B654-E80546399D3F}"/>
              </a:ext>
            </a:extLst>
          </p:cNvPr>
          <p:cNvSpPr txBox="1">
            <a:spLocks/>
          </p:cNvSpPr>
          <p:nvPr/>
        </p:nvSpPr>
        <p:spPr>
          <a:xfrm>
            <a:off x="11338559" y="6419890"/>
            <a:ext cx="853441" cy="234000"/>
          </a:xfrm>
          <a:prstGeom prst="rect">
            <a:avLst/>
          </a:prstGeom>
          <a:solidFill>
            <a:srgbClr val="FE0000"/>
          </a:solidFill>
        </p:spPr>
        <p:txBody>
          <a:bodyPr vert="horz" lIns="91440" tIns="45720" rIns="91440" bIns="45720" rtlCol="0" anchor="ctr"/>
          <a:lstStyle>
            <a:defPPr>
              <a:defRPr lang="ru-RU"/>
            </a:defPPr>
            <a:lvl1pPr algn="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fld id="{D06B562E-4635-4F58-9AAD-423CA65E024E}" type="slidenum">
              <a:rPr lang="ru-RU" sz="2400" b="1" smtClean="0">
                <a:solidFill>
                  <a:schemeClr val="bg1"/>
                </a:solidFill>
                <a:latin typeface="Sansation Light" panose="02000000000000000000" pitchFamily="2" charset="0"/>
              </a:rPr>
              <a:pPr algn="ctr">
                <a:defRPr/>
              </a:pPr>
              <a:t>11</a:t>
            </a:fld>
            <a:endParaRPr lang="ru-RU" sz="2400" b="1" dirty="0">
              <a:solidFill>
                <a:schemeClr val="bg1"/>
              </a:solidFill>
              <a:latin typeface="Sansation Light" panose="02000000000000000000" pitchFamily="2" charset="0"/>
            </a:endParaRPr>
          </a:p>
        </p:txBody>
      </p:sp>
      <p:sp>
        <p:nvSpPr>
          <p:cNvPr id="13" name="Нижний колонтитул 12">
            <a:extLst>
              <a:ext uri="{FF2B5EF4-FFF2-40B4-BE49-F238E27FC236}">
                <a16:creationId xmlns="" xmlns:a16="http://schemas.microsoft.com/office/drawing/2014/main" id="{CAEC5FF0-1C40-4DBA-9560-38CD7A1F06B9}"/>
              </a:ext>
            </a:extLst>
          </p:cNvPr>
          <p:cNvSpPr txBox="1">
            <a:spLocks/>
          </p:cNvSpPr>
          <p:nvPr/>
        </p:nvSpPr>
        <p:spPr>
          <a:xfrm>
            <a:off x="0" y="6419891"/>
            <a:ext cx="10992544" cy="233421"/>
          </a:xfrm>
          <a:prstGeom prst="rect">
            <a:avLst/>
          </a:prstGeom>
          <a:solidFill>
            <a:srgbClr val="0072B2"/>
          </a:solidFill>
        </p:spPr>
        <p:txBody>
          <a:bodyPr vert="horz" lIns="91440" tIns="45720" rIns="91440" bIns="45720" rtlCol="0" anchor="ctr"/>
          <a:lstStyle>
            <a:defPPr>
              <a:defRPr lang="ru-RU"/>
            </a:defPPr>
            <a:lvl1pPr algn="ct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ru-RU">
                <a:solidFill>
                  <a:schemeClr val="bg1"/>
                </a:solidFill>
                <a:latin typeface="Segoe UI Light" panose="020B0502040204020203" pitchFamily="34" charset="0"/>
                <a:cs typeface="Segoe UI Light" panose="020B0502040204020203" pitchFamily="34" charset="0"/>
              </a:rPr>
              <a:t>ФЕДЕРАЛЬНОЕ АГЕНТСТВО ПО ТУРИЗМУ</a:t>
            </a:r>
            <a:endParaRPr lang="ru-RU" dirty="0">
              <a:solidFill>
                <a:schemeClr val="bg1"/>
              </a:solidFill>
              <a:latin typeface="Segoe UI Light" panose="020B0502040204020203" pitchFamily="34" charset="0"/>
              <a:cs typeface="Segoe UI Light" panose="020B0502040204020203" pitchFamily="34" charset="0"/>
            </a:endParaRPr>
          </a:p>
        </p:txBody>
      </p:sp>
      <p:pic>
        <p:nvPicPr>
          <p:cNvPr id="14" name="Picture 7" descr="logo_new">
            <a:extLst>
              <a:ext uri="{FF2B5EF4-FFF2-40B4-BE49-F238E27FC236}">
                <a16:creationId xmlns="" xmlns:a16="http://schemas.microsoft.com/office/drawing/2014/main" id="{69B0A873-7175-420E-ACE7-EE4D3AF0FCC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92544" y="6419638"/>
            <a:ext cx="346015" cy="234000"/>
          </a:xfrm>
          <a:prstGeom prst="rect">
            <a:avLst/>
          </a:prstGeom>
          <a:noFill/>
          <a:ln w="9525">
            <a:noFill/>
            <a:miter lim="800000"/>
            <a:headEnd/>
            <a:tailEnd/>
          </a:ln>
        </p:spPr>
      </p:pic>
      <p:pic>
        <p:nvPicPr>
          <p:cNvPr id="19" name="Рисунок 18">
            <a:extLst>
              <a:ext uri="{FF2B5EF4-FFF2-40B4-BE49-F238E27FC236}">
                <a16:creationId xmlns="" xmlns:a16="http://schemas.microsoft.com/office/drawing/2014/main" id="{BAD69B20-6405-4B4E-8A0A-0F1F2C440F73}"/>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7752184" y="2328715"/>
            <a:ext cx="3795228" cy="3959472"/>
          </a:xfrm>
          <a:prstGeom prst="rect">
            <a:avLst/>
          </a:prstGeom>
        </p:spPr>
      </p:pic>
    </p:spTree>
    <p:extLst>
      <p:ext uri="{BB962C8B-B14F-4D97-AF65-F5344CB8AC3E}">
        <p14:creationId xmlns:p14="http://schemas.microsoft.com/office/powerpoint/2010/main" val="19899381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pct50">
          <a:fgClr>
            <a:schemeClr val="tx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78" name="Rectangle 64">
            <a:extLst>
              <a:ext uri="{FF2B5EF4-FFF2-40B4-BE49-F238E27FC236}">
                <a16:creationId xmlns:a16="http://schemas.microsoft.com/office/drawing/2014/main" xmlns="" id="{63E7DFEB-AE45-44EB-8D4B-F2DFB7650FF0}"/>
              </a:ext>
            </a:extLst>
          </p:cNvPr>
          <p:cNvSpPr>
            <a:spLocks noChangeArrowheads="1"/>
          </p:cNvSpPr>
          <p:nvPr/>
        </p:nvSpPr>
        <p:spPr bwMode="gray">
          <a:xfrm>
            <a:off x="0" y="2024063"/>
            <a:ext cx="12192000" cy="4840286"/>
          </a:xfrm>
          <a:prstGeom prst="rect">
            <a:avLst/>
          </a:prstGeom>
          <a:gradFill flip="none" rotWithShape="1">
            <a:gsLst>
              <a:gs pos="0">
                <a:srgbClr val="000000">
                  <a:alpha val="10000"/>
                </a:srgbClr>
              </a:gs>
              <a:gs pos="100000">
                <a:srgbClr val="FFFFFF">
                  <a:alpha val="0"/>
                </a:srgbClr>
              </a:gs>
            </a:gsLst>
            <a:lin ang="16200000" scaled="1"/>
            <a:tileRect/>
          </a:gradFill>
          <a:ln w="12700">
            <a:noFill/>
            <a:miter lim="800000"/>
            <a:headEnd/>
            <a:tailEnd/>
          </a:ln>
          <a:effectLst/>
        </p:spPr>
        <p:txBody>
          <a:bodyPr lIns="108000" tIns="108000" rIns="144000" bIns="72000"/>
          <a:lstStyle>
            <a:defPPr>
              <a:defRPr lang="en-US"/>
            </a:defPPr>
            <a:lvl1pPr algn="ctr" rtl="0" eaLnBrk="0" fontAlgn="base" hangingPunct="0">
              <a:spcBef>
                <a:spcPct val="0"/>
              </a:spcBef>
              <a:spcAft>
                <a:spcPct val="0"/>
              </a:spcAft>
              <a:defRPr kern="1200">
                <a:solidFill>
                  <a:schemeClr val="tx1"/>
                </a:solidFill>
                <a:latin typeface="Arial" charset="0"/>
                <a:ea typeface="+mn-ea"/>
                <a:cs typeface="+mn-cs"/>
              </a:defRPr>
            </a:lvl1pPr>
            <a:lvl2pPr marL="457200" algn="ctr" rtl="0" eaLnBrk="0" fontAlgn="base" hangingPunct="0">
              <a:spcBef>
                <a:spcPct val="0"/>
              </a:spcBef>
              <a:spcAft>
                <a:spcPct val="0"/>
              </a:spcAft>
              <a:defRPr kern="1200">
                <a:solidFill>
                  <a:schemeClr val="tx1"/>
                </a:solidFill>
                <a:latin typeface="Arial" charset="0"/>
                <a:ea typeface="+mn-ea"/>
                <a:cs typeface="+mn-cs"/>
              </a:defRPr>
            </a:lvl2pPr>
            <a:lvl3pPr marL="914400" algn="ctr" rtl="0" eaLnBrk="0" fontAlgn="base" hangingPunct="0">
              <a:spcBef>
                <a:spcPct val="0"/>
              </a:spcBef>
              <a:spcAft>
                <a:spcPct val="0"/>
              </a:spcAft>
              <a:defRPr kern="1200">
                <a:solidFill>
                  <a:schemeClr val="tx1"/>
                </a:solidFill>
                <a:latin typeface="Arial" charset="0"/>
                <a:ea typeface="+mn-ea"/>
                <a:cs typeface="+mn-cs"/>
              </a:defRPr>
            </a:lvl3pPr>
            <a:lvl4pPr marL="1371600" algn="ctr" rtl="0" eaLnBrk="0" fontAlgn="base" hangingPunct="0">
              <a:spcBef>
                <a:spcPct val="0"/>
              </a:spcBef>
              <a:spcAft>
                <a:spcPct val="0"/>
              </a:spcAft>
              <a:defRPr kern="1200">
                <a:solidFill>
                  <a:schemeClr val="tx1"/>
                </a:solidFill>
                <a:latin typeface="Arial" charset="0"/>
                <a:ea typeface="+mn-ea"/>
                <a:cs typeface="+mn-cs"/>
              </a:defRPr>
            </a:lvl4pPr>
            <a:lvl5pPr marL="1828800" algn="ctr"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190500" indent="-190500" latinLnBrk="1">
              <a:lnSpc>
                <a:spcPct val="95000"/>
              </a:lnSpc>
              <a:spcAft>
                <a:spcPts val="800"/>
              </a:spcAft>
              <a:buClr>
                <a:srgbClr val="969696"/>
              </a:buClr>
              <a:buFont typeface="Wingdings" pitchFamily="2" charset="2"/>
              <a:buChar char="§"/>
              <a:defRPr/>
            </a:pPr>
            <a:endParaRPr kumimoji="1" lang="de-DE" sz="800" i="1" noProof="1">
              <a:solidFill>
                <a:srgbClr val="000000"/>
              </a:solidFill>
              <a:ea typeface="굴림"/>
              <a:cs typeface="Arial" charset="0"/>
            </a:endParaRPr>
          </a:p>
        </p:txBody>
      </p:sp>
      <p:sp>
        <p:nvSpPr>
          <p:cNvPr id="4" name="Номер слайда 3">
            <a:extLst>
              <a:ext uri="{FF2B5EF4-FFF2-40B4-BE49-F238E27FC236}">
                <a16:creationId xmlns:a16="http://schemas.microsoft.com/office/drawing/2014/main" xmlns="" id="{650DDE8C-F161-420E-844D-E5CA8C90E8A5}"/>
              </a:ext>
            </a:extLst>
          </p:cNvPr>
          <p:cNvSpPr>
            <a:spLocks noGrp="1"/>
          </p:cNvSpPr>
          <p:nvPr>
            <p:ph type="sldNum" sz="quarter" idx="12"/>
          </p:nvPr>
        </p:nvSpPr>
        <p:spPr/>
        <p:txBody>
          <a:bodyPr/>
          <a:lstStyle/>
          <a:p>
            <a:pPr>
              <a:defRPr/>
            </a:pPr>
            <a:fld id="{D06B562E-4635-4F58-9AAD-423CA65E024E}" type="slidenum">
              <a:rPr lang="ru-RU" smtClean="0"/>
              <a:pPr>
                <a:defRPr/>
              </a:pPr>
              <a:t>12</a:t>
            </a:fld>
            <a:endParaRPr lang="ru-RU"/>
          </a:p>
        </p:txBody>
      </p:sp>
      <p:sp>
        <p:nvSpPr>
          <p:cNvPr id="8" name="Номер слайда 3">
            <a:extLst>
              <a:ext uri="{FF2B5EF4-FFF2-40B4-BE49-F238E27FC236}">
                <a16:creationId xmlns:a16="http://schemas.microsoft.com/office/drawing/2014/main" xmlns="" id="{CF963DEB-993E-43B2-8BF0-2029ADA6ED42}"/>
              </a:ext>
            </a:extLst>
          </p:cNvPr>
          <p:cNvSpPr txBox="1">
            <a:spLocks/>
          </p:cNvSpPr>
          <p:nvPr/>
        </p:nvSpPr>
        <p:spPr>
          <a:xfrm>
            <a:off x="11338559" y="6419890"/>
            <a:ext cx="853441" cy="234000"/>
          </a:xfrm>
          <a:prstGeom prst="rect">
            <a:avLst/>
          </a:prstGeom>
          <a:solidFill>
            <a:srgbClr val="FE0000"/>
          </a:solidFill>
        </p:spPr>
        <p:txBody>
          <a:bodyPr vert="horz" lIns="91440" tIns="45720" rIns="91440" bIns="45720" rtlCol="0" anchor="ctr"/>
          <a:lstStyle>
            <a:defPPr>
              <a:defRPr lang="ru-RU"/>
            </a:defPPr>
            <a:lvl1pPr algn="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fld id="{D06B562E-4635-4F58-9AAD-423CA65E024E}" type="slidenum">
              <a:rPr lang="ru-RU" sz="2400" b="1" smtClean="0">
                <a:solidFill>
                  <a:schemeClr val="bg1"/>
                </a:solidFill>
                <a:latin typeface="Sansation Light" panose="02000000000000000000" pitchFamily="2" charset="0"/>
              </a:rPr>
              <a:pPr algn="ctr">
                <a:defRPr/>
              </a:pPr>
              <a:t>12</a:t>
            </a:fld>
            <a:endParaRPr lang="ru-RU" sz="2400" b="1" dirty="0">
              <a:solidFill>
                <a:schemeClr val="bg1"/>
              </a:solidFill>
              <a:latin typeface="Sansation Light" panose="02000000000000000000" pitchFamily="2" charset="0"/>
            </a:endParaRPr>
          </a:p>
        </p:txBody>
      </p:sp>
      <p:sp>
        <p:nvSpPr>
          <p:cNvPr id="9" name="Нижний колонтитул 12">
            <a:extLst>
              <a:ext uri="{FF2B5EF4-FFF2-40B4-BE49-F238E27FC236}">
                <a16:creationId xmlns:a16="http://schemas.microsoft.com/office/drawing/2014/main" xmlns="" id="{8C62E9F6-34AB-4AD4-B0E4-A672C128217D}"/>
              </a:ext>
            </a:extLst>
          </p:cNvPr>
          <p:cNvSpPr txBox="1">
            <a:spLocks/>
          </p:cNvSpPr>
          <p:nvPr/>
        </p:nvSpPr>
        <p:spPr>
          <a:xfrm>
            <a:off x="0" y="6419891"/>
            <a:ext cx="10992544" cy="233421"/>
          </a:xfrm>
          <a:prstGeom prst="rect">
            <a:avLst/>
          </a:prstGeom>
          <a:solidFill>
            <a:srgbClr val="0072B2"/>
          </a:solidFill>
        </p:spPr>
        <p:txBody>
          <a:bodyPr vert="horz" lIns="91440" tIns="45720" rIns="91440" bIns="45720" rtlCol="0" anchor="ctr"/>
          <a:lstStyle>
            <a:defPPr>
              <a:defRPr lang="ru-RU"/>
            </a:defPPr>
            <a:lvl1pPr algn="ct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ru-RU">
                <a:solidFill>
                  <a:schemeClr val="bg1"/>
                </a:solidFill>
                <a:latin typeface="Segoe UI Light" panose="020B0502040204020203" pitchFamily="34" charset="0"/>
                <a:cs typeface="Segoe UI Light" panose="020B0502040204020203" pitchFamily="34" charset="0"/>
              </a:rPr>
              <a:t>ФЕДЕРАЛЬНОЕ АГЕНТСТВО ПО ТУРИЗМУ</a:t>
            </a:r>
            <a:endParaRPr lang="ru-RU" dirty="0">
              <a:solidFill>
                <a:schemeClr val="bg1"/>
              </a:solidFill>
              <a:latin typeface="Segoe UI Light" panose="020B0502040204020203" pitchFamily="34" charset="0"/>
              <a:cs typeface="Segoe UI Light" panose="020B0502040204020203" pitchFamily="34" charset="0"/>
            </a:endParaRPr>
          </a:p>
        </p:txBody>
      </p:sp>
      <p:pic>
        <p:nvPicPr>
          <p:cNvPr id="10" name="Picture 7" descr="logo_new">
            <a:extLst>
              <a:ext uri="{FF2B5EF4-FFF2-40B4-BE49-F238E27FC236}">
                <a16:creationId xmlns:a16="http://schemas.microsoft.com/office/drawing/2014/main" xmlns="" id="{F1FA527D-0A12-412A-AE99-2AAC4141475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92544" y="6419638"/>
            <a:ext cx="346015" cy="234000"/>
          </a:xfrm>
          <a:prstGeom prst="rect">
            <a:avLst/>
          </a:prstGeom>
          <a:noFill/>
          <a:ln w="9525">
            <a:noFill/>
            <a:miter lim="800000"/>
            <a:headEnd/>
            <a:tailEnd/>
          </a:ln>
        </p:spPr>
      </p:pic>
      <p:sp>
        <p:nvSpPr>
          <p:cNvPr id="73" name="Заголовок 1">
            <a:extLst>
              <a:ext uri="{FF2B5EF4-FFF2-40B4-BE49-F238E27FC236}">
                <a16:creationId xmlns:a16="http://schemas.microsoft.com/office/drawing/2014/main" xmlns="" id="{B865B7B7-23AE-4025-AA92-34D95AEF2F29}"/>
              </a:ext>
            </a:extLst>
          </p:cNvPr>
          <p:cNvSpPr txBox="1">
            <a:spLocks/>
          </p:cNvSpPr>
          <p:nvPr/>
        </p:nvSpPr>
        <p:spPr bwMode="auto">
          <a:xfrm>
            <a:off x="4445526" y="166960"/>
            <a:ext cx="7286798" cy="9937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ru-RU" sz="3000" b="1" dirty="0">
                <a:solidFill>
                  <a:srgbClr val="0072B2"/>
                </a:solidFill>
                <a:latin typeface="Segoe UI Light" panose="020B0502040204020203" pitchFamily="34" charset="0"/>
                <a:cs typeface="Segoe UI Light" panose="020B0502040204020203" pitchFamily="34" charset="0"/>
              </a:rPr>
              <a:t/>
            </a:r>
            <a:br>
              <a:rPr lang="ru-RU" sz="3000" b="1" dirty="0">
                <a:solidFill>
                  <a:srgbClr val="0072B2"/>
                </a:solidFill>
                <a:latin typeface="Segoe UI Light" panose="020B0502040204020203" pitchFamily="34" charset="0"/>
                <a:cs typeface="Segoe UI Light" panose="020B0502040204020203" pitchFamily="34" charset="0"/>
              </a:rPr>
            </a:br>
            <a:r>
              <a:rPr lang="ru-RU" sz="3000" b="1" dirty="0">
                <a:solidFill>
                  <a:srgbClr val="0072B2"/>
                </a:solidFill>
                <a:latin typeface="Segoe UI Light" panose="020B0502040204020203" pitchFamily="34" charset="0"/>
                <a:cs typeface="Segoe UI Light" panose="020B0502040204020203" pitchFamily="34" charset="0"/>
              </a:rPr>
              <a:t>Цель и задачи Программы </a:t>
            </a:r>
            <a:br>
              <a:rPr lang="ru-RU" sz="3000" b="1" dirty="0">
                <a:solidFill>
                  <a:srgbClr val="0072B2"/>
                </a:solidFill>
                <a:latin typeface="Segoe UI Light" panose="020B0502040204020203" pitchFamily="34" charset="0"/>
                <a:cs typeface="Segoe UI Light" panose="020B0502040204020203" pitchFamily="34" charset="0"/>
              </a:rPr>
            </a:br>
            <a:r>
              <a:rPr lang="ru-RU" sz="3000" b="1" dirty="0">
                <a:solidFill>
                  <a:srgbClr val="0072B2"/>
                </a:solidFill>
                <a:latin typeface="Segoe UI Light" panose="020B0502040204020203" pitchFamily="34" charset="0"/>
                <a:cs typeface="Segoe UI Light" panose="020B0502040204020203" pitchFamily="34" charset="0"/>
              </a:rPr>
              <a:t>2019-2025 годов</a:t>
            </a:r>
            <a:br>
              <a:rPr lang="ru-RU" sz="3000" b="1" dirty="0">
                <a:solidFill>
                  <a:srgbClr val="0072B2"/>
                </a:solidFill>
                <a:latin typeface="Segoe UI Light" panose="020B0502040204020203" pitchFamily="34" charset="0"/>
                <a:cs typeface="Segoe UI Light" panose="020B0502040204020203" pitchFamily="34" charset="0"/>
              </a:rPr>
            </a:br>
            <a:endParaRPr lang="ru-RU" sz="3000" b="1" dirty="0">
              <a:solidFill>
                <a:srgbClr val="0072B2"/>
              </a:solidFill>
              <a:latin typeface="Segoe UI Light" panose="020B0502040204020203" pitchFamily="34" charset="0"/>
              <a:cs typeface="Segoe UI Light" panose="020B0502040204020203" pitchFamily="34" charset="0"/>
            </a:endParaRPr>
          </a:p>
        </p:txBody>
      </p:sp>
      <p:grpSp>
        <p:nvGrpSpPr>
          <p:cNvPr id="3" name="Группа 2">
            <a:extLst>
              <a:ext uri="{FF2B5EF4-FFF2-40B4-BE49-F238E27FC236}">
                <a16:creationId xmlns:a16="http://schemas.microsoft.com/office/drawing/2014/main" xmlns="" id="{6A3B1A28-5711-4CC0-8348-F619196762ED}"/>
              </a:ext>
            </a:extLst>
          </p:cNvPr>
          <p:cNvGrpSpPr/>
          <p:nvPr/>
        </p:nvGrpSpPr>
        <p:grpSpPr>
          <a:xfrm>
            <a:off x="-39243" y="1066887"/>
            <a:ext cx="12173237" cy="4826253"/>
            <a:chOff x="0" y="1031394"/>
            <a:chExt cx="12173237" cy="4826253"/>
          </a:xfrm>
        </p:grpSpPr>
        <p:grpSp>
          <p:nvGrpSpPr>
            <p:cNvPr id="2" name="Группа 1">
              <a:extLst>
                <a:ext uri="{FF2B5EF4-FFF2-40B4-BE49-F238E27FC236}">
                  <a16:creationId xmlns:a16="http://schemas.microsoft.com/office/drawing/2014/main" xmlns="" id="{D45ACFE7-68DC-4EC1-8553-A9E040461089}"/>
                </a:ext>
              </a:extLst>
            </p:cNvPr>
            <p:cNvGrpSpPr/>
            <p:nvPr/>
          </p:nvGrpSpPr>
          <p:grpSpPr>
            <a:xfrm>
              <a:off x="0" y="1031394"/>
              <a:ext cx="12173237" cy="4826253"/>
              <a:chOff x="-834678" y="1052736"/>
              <a:chExt cx="12173237" cy="4826253"/>
            </a:xfrm>
          </p:grpSpPr>
          <p:sp>
            <p:nvSpPr>
              <p:cNvPr id="12" name="AutoShape 2">
                <a:extLst>
                  <a:ext uri="{FF2B5EF4-FFF2-40B4-BE49-F238E27FC236}">
                    <a16:creationId xmlns:a16="http://schemas.microsoft.com/office/drawing/2014/main" xmlns="" id="{29132A6D-9D21-4B7A-971A-16486495AF92}"/>
                  </a:ext>
                </a:extLst>
              </p:cNvPr>
              <p:cNvSpPr>
                <a:spLocks noChangeArrowheads="1"/>
              </p:cNvSpPr>
              <p:nvPr/>
            </p:nvSpPr>
            <p:spPr bwMode="ltGray">
              <a:xfrm rot="5400000">
                <a:off x="-861666" y="1079724"/>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close/>
                  </a:path>
                </a:pathLst>
              </a:custGeom>
              <a:gradFill rotWithShape="0">
                <a:gsLst>
                  <a:gs pos="0">
                    <a:srgbClr val="B0BAD8">
                      <a:gamma/>
                      <a:tint val="45490"/>
                      <a:invGamma/>
                    </a:srgbClr>
                  </a:gs>
                  <a:gs pos="100000">
                    <a:srgbClr val="B0BAD8"/>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a:p>
            </p:txBody>
          </p:sp>
          <p:sp>
            <p:nvSpPr>
              <p:cNvPr id="13" name="AutoShape 3">
                <a:extLst>
                  <a:ext uri="{FF2B5EF4-FFF2-40B4-BE49-F238E27FC236}">
                    <a16:creationId xmlns:a16="http://schemas.microsoft.com/office/drawing/2014/main" xmlns="" id="{851460AB-6B78-42E5-ADFE-92B36070174A}"/>
                  </a:ext>
                </a:extLst>
              </p:cNvPr>
              <p:cNvSpPr>
                <a:spLocks noChangeArrowheads="1"/>
              </p:cNvSpPr>
              <p:nvPr/>
            </p:nvSpPr>
            <p:spPr bwMode="ltGray">
              <a:xfrm rot="5400000" flipH="1">
                <a:off x="-456058" y="1515492"/>
                <a:ext cx="4032250" cy="3929063"/>
              </a:xfrm>
              <a:prstGeom prst="ellipse">
                <a:avLst/>
              </a:prstGeom>
              <a:gradFill rotWithShape="0">
                <a:gsLst>
                  <a:gs pos="0">
                    <a:srgbClr val="B8CCFE">
                      <a:gamma/>
                      <a:tint val="39216"/>
                      <a:invGamma/>
                    </a:srgbClr>
                  </a:gs>
                  <a:gs pos="100000">
                    <a:srgbClr val="B8CCFE"/>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14" name="AutoShape 4">
                <a:extLst>
                  <a:ext uri="{FF2B5EF4-FFF2-40B4-BE49-F238E27FC236}">
                    <a16:creationId xmlns:a16="http://schemas.microsoft.com/office/drawing/2014/main" xmlns="" id="{F4EB8053-16F3-4FA7-AF9A-A5AA1561BB79}"/>
                  </a:ext>
                </a:extLst>
              </p:cNvPr>
              <p:cNvSpPr>
                <a:spLocks noChangeArrowheads="1"/>
              </p:cNvSpPr>
              <p:nvPr/>
            </p:nvSpPr>
            <p:spPr bwMode="gray">
              <a:xfrm>
                <a:off x="3538553" y="4703986"/>
                <a:ext cx="7781941" cy="684000"/>
              </a:xfrm>
              <a:prstGeom prst="roundRect">
                <a:avLst>
                  <a:gd name="adj" fmla="val 50000"/>
                </a:avLst>
              </a:prstGeom>
              <a:gradFill rotWithShape="1">
                <a:gsLst>
                  <a:gs pos="0">
                    <a:srgbClr val="B7E7FF">
                      <a:gamma/>
                      <a:tint val="0"/>
                      <a:invGamma/>
                    </a:srgbClr>
                  </a:gs>
                  <a:gs pos="100000">
                    <a:srgbClr val="B7E7FF"/>
                  </a:gs>
                </a:gsLst>
                <a:lin ang="0" scaled="1"/>
              </a:gradFill>
              <a:ln w="28575" algn="ctr">
                <a:solidFill>
                  <a:srgbClr val="D5582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r>
                  <a:rPr lang="ru-RU" sz="1600" dirty="0">
                    <a:latin typeface="Segoe UI Light" panose="020B0502040204020203" pitchFamily="34" charset="0"/>
                    <a:cs typeface="Segoe UI Light" panose="020B0502040204020203" pitchFamily="34" charset="0"/>
                  </a:rPr>
                  <a:t>Создание, внедрение и развитие информационно-коммуникационной </a:t>
                </a:r>
              </a:p>
              <a:p>
                <a:r>
                  <a:rPr lang="ru-RU" sz="1600" dirty="0">
                    <a:latin typeface="Segoe UI Light" panose="020B0502040204020203" pitchFamily="34" charset="0"/>
                    <a:cs typeface="Segoe UI Light" panose="020B0502040204020203" pitchFamily="34" charset="0"/>
                  </a:rPr>
                  <a:t>инфраструктуры управления туристской отраслью</a:t>
                </a:r>
                <a:endParaRPr lang="en-US" sz="1600" b="1" dirty="0">
                  <a:latin typeface="Segoe UI Light" panose="020B0502040204020203" pitchFamily="34" charset="0"/>
                  <a:cs typeface="Segoe UI Light" panose="020B0502040204020203" pitchFamily="34" charset="0"/>
                </a:endParaRPr>
              </a:p>
            </p:txBody>
          </p:sp>
          <p:sp>
            <p:nvSpPr>
              <p:cNvPr id="15" name="AutoShape 5">
                <a:extLst>
                  <a:ext uri="{FF2B5EF4-FFF2-40B4-BE49-F238E27FC236}">
                    <a16:creationId xmlns:a16="http://schemas.microsoft.com/office/drawing/2014/main" xmlns="" id="{6F4B1563-B158-4CDE-8C4A-0D6B2D4B4C4F}"/>
                  </a:ext>
                </a:extLst>
              </p:cNvPr>
              <p:cNvSpPr>
                <a:spLocks noChangeArrowheads="1"/>
              </p:cNvSpPr>
              <p:nvPr/>
            </p:nvSpPr>
            <p:spPr bwMode="gray">
              <a:xfrm>
                <a:off x="3951304" y="3838169"/>
                <a:ext cx="7385499" cy="684000"/>
              </a:xfrm>
              <a:prstGeom prst="roundRect">
                <a:avLst>
                  <a:gd name="adj" fmla="val 50000"/>
                </a:avLst>
              </a:prstGeom>
              <a:gradFill rotWithShape="1">
                <a:gsLst>
                  <a:gs pos="0">
                    <a:srgbClr val="E7F5CF">
                      <a:gamma/>
                      <a:tint val="0"/>
                      <a:invGamma/>
                    </a:srgbClr>
                  </a:gs>
                  <a:gs pos="100000">
                    <a:srgbClr val="E7F5CF"/>
                  </a:gs>
                </a:gsLst>
                <a:lin ang="0" scaled="1"/>
              </a:gradFill>
              <a:ln w="28575" algn="ctr">
                <a:solidFill>
                  <a:srgbClr val="7958C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r>
                  <a:rPr lang="ru-RU" sz="1600" dirty="0">
                    <a:latin typeface="Segoe UI Light" panose="020B0502040204020203" pitchFamily="34" charset="0"/>
                    <a:cs typeface="Segoe UI Light" panose="020B0502040204020203" pitchFamily="34" charset="0"/>
                  </a:rPr>
                  <a:t>Стимулирование предпринимательских и общественных инициатив </a:t>
                </a:r>
              </a:p>
              <a:p>
                <a:r>
                  <a:rPr lang="ru-RU" sz="1600" dirty="0">
                    <a:latin typeface="Segoe UI Light" panose="020B0502040204020203" pitchFamily="34" charset="0"/>
                    <a:cs typeface="Segoe UI Light" panose="020B0502040204020203" pitchFamily="34" charset="0"/>
                  </a:rPr>
                  <a:t>через механизм субсидирования и грантовой поддержки</a:t>
                </a:r>
                <a:endParaRPr lang="en-US" sz="1600" b="1" dirty="0">
                  <a:latin typeface="Segoe UI Light" panose="020B0502040204020203" pitchFamily="34" charset="0"/>
                  <a:cs typeface="Segoe UI Light" panose="020B0502040204020203" pitchFamily="34" charset="0"/>
                </a:endParaRPr>
              </a:p>
            </p:txBody>
          </p:sp>
          <p:sp>
            <p:nvSpPr>
              <p:cNvPr id="16" name="AutoShape 6">
                <a:extLst>
                  <a:ext uri="{FF2B5EF4-FFF2-40B4-BE49-F238E27FC236}">
                    <a16:creationId xmlns:a16="http://schemas.microsoft.com/office/drawing/2014/main" xmlns="" id="{31F95F5B-EC92-4061-9853-2BD33ED974E6}"/>
                  </a:ext>
                </a:extLst>
              </p:cNvPr>
              <p:cNvSpPr>
                <a:spLocks noChangeArrowheads="1"/>
              </p:cNvSpPr>
              <p:nvPr/>
            </p:nvSpPr>
            <p:spPr bwMode="gray">
              <a:xfrm>
                <a:off x="3995754" y="2983889"/>
                <a:ext cx="7342805" cy="684000"/>
              </a:xfrm>
              <a:prstGeom prst="roundRect">
                <a:avLst>
                  <a:gd name="adj" fmla="val 50000"/>
                </a:avLst>
              </a:prstGeom>
              <a:gradFill rotWithShape="1">
                <a:gsLst>
                  <a:gs pos="0">
                    <a:srgbClr val="B7E7FF">
                      <a:gamma/>
                      <a:tint val="0"/>
                      <a:invGamma/>
                    </a:srgbClr>
                  </a:gs>
                  <a:gs pos="100000">
                    <a:srgbClr val="B7E7FF"/>
                  </a:gs>
                </a:gsLst>
                <a:lin ang="0" scaled="1"/>
              </a:gradFill>
              <a:ln w="28575" algn="ctr">
                <a:solidFill>
                  <a:srgbClr val="1EA4CF"/>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r>
                  <a:rPr lang="ru-RU" sz="1600" dirty="0">
                    <a:latin typeface="Segoe UI Light" panose="020B0502040204020203" pitchFamily="34" charset="0"/>
                    <a:cs typeface="Segoe UI Light" panose="020B0502040204020203" pitchFamily="34" charset="0"/>
                  </a:rPr>
                  <a:t>Продвижение туристского продукта Российской Федерации и повышение </a:t>
                </a:r>
              </a:p>
              <a:p>
                <a:r>
                  <a:rPr lang="ru-RU" sz="1600" dirty="0">
                    <a:latin typeface="Segoe UI Light" panose="020B0502040204020203" pitchFamily="34" charset="0"/>
                    <a:cs typeface="Segoe UI Light" panose="020B0502040204020203" pitchFamily="34" charset="0"/>
                  </a:rPr>
                  <a:t>информированности о нем на мировом и внутреннем туристских рынках</a:t>
                </a:r>
                <a:endParaRPr lang="en-US" sz="1600" b="1" dirty="0">
                  <a:latin typeface="Segoe UI Light" panose="020B0502040204020203" pitchFamily="34" charset="0"/>
                  <a:cs typeface="Segoe UI Light" panose="020B0502040204020203" pitchFamily="34" charset="0"/>
                </a:endParaRPr>
              </a:p>
            </p:txBody>
          </p:sp>
          <p:sp>
            <p:nvSpPr>
              <p:cNvPr id="17" name="AutoShape 7">
                <a:extLst>
                  <a:ext uri="{FF2B5EF4-FFF2-40B4-BE49-F238E27FC236}">
                    <a16:creationId xmlns:a16="http://schemas.microsoft.com/office/drawing/2014/main" xmlns="" id="{1FF81BB1-3D97-4E48-B275-0D42EE44E0BE}"/>
                  </a:ext>
                </a:extLst>
              </p:cNvPr>
              <p:cNvSpPr>
                <a:spLocks noChangeArrowheads="1"/>
              </p:cNvSpPr>
              <p:nvPr/>
            </p:nvSpPr>
            <p:spPr bwMode="gray">
              <a:xfrm>
                <a:off x="3843354" y="2147610"/>
                <a:ext cx="7489184" cy="684000"/>
              </a:xfrm>
              <a:prstGeom prst="roundRect">
                <a:avLst>
                  <a:gd name="adj" fmla="val 50000"/>
                </a:avLst>
              </a:prstGeom>
              <a:gradFill rotWithShape="1">
                <a:gsLst>
                  <a:gs pos="0">
                    <a:srgbClr val="E7F5CF">
                      <a:gamma/>
                      <a:tint val="0"/>
                      <a:invGamma/>
                    </a:srgbClr>
                  </a:gs>
                  <a:gs pos="100000">
                    <a:srgbClr val="E7F5CF"/>
                  </a:gs>
                </a:gsLst>
                <a:lin ang="0" scaled="1"/>
              </a:gradFill>
              <a:ln w="28575" algn="ctr">
                <a:solidFill>
                  <a:srgbClr val="3DA358"/>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ru-RU" sz="1600" dirty="0" smtClean="0">
                  <a:latin typeface="Segoe UI Light" panose="020B0502040204020203" pitchFamily="34" charset="0"/>
                  <a:cs typeface="Segoe UI Light" panose="020B0502040204020203" pitchFamily="34" charset="0"/>
                </a:endParaRPr>
              </a:p>
              <a:p>
                <a:r>
                  <a:rPr lang="ru-RU" sz="1600" dirty="0" smtClean="0">
                    <a:latin typeface="Segoe UI Light" panose="020B0502040204020203" pitchFamily="34" charset="0"/>
                    <a:cs typeface="Segoe UI Light" panose="020B0502040204020203" pitchFamily="34" charset="0"/>
                  </a:rPr>
                  <a:t>Развитие </a:t>
                </a:r>
                <a:r>
                  <a:rPr lang="ru-RU" sz="1600" dirty="0">
                    <a:latin typeface="Segoe UI Light" panose="020B0502040204020203" pitchFamily="34" charset="0"/>
                    <a:cs typeface="Segoe UI Light" panose="020B0502040204020203" pitchFamily="34" charset="0"/>
                  </a:rPr>
                  <a:t>отраслевой системы подготовки и повышения квалификации </a:t>
                </a:r>
              </a:p>
              <a:p>
                <a:r>
                  <a:rPr lang="ru-RU" sz="1600" dirty="0">
                    <a:latin typeface="Segoe UI Light" panose="020B0502040204020203" pitchFamily="34" charset="0"/>
                    <a:cs typeface="Segoe UI Light" panose="020B0502040204020203" pitchFamily="34" charset="0"/>
                  </a:rPr>
                  <a:t>специалистов индустрии </a:t>
                </a:r>
                <a:r>
                  <a:rPr lang="ru-RU" sz="1600" dirty="0" smtClean="0">
                    <a:latin typeface="Segoe UI Light" panose="020B0502040204020203" pitchFamily="34" charset="0"/>
                    <a:cs typeface="Segoe UI Light" panose="020B0502040204020203" pitchFamily="34" charset="0"/>
                  </a:rPr>
                  <a:t>туризма, </a:t>
                </a:r>
                <a:r>
                  <a:rPr lang="ru-RU" sz="1600" dirty="0">
                    <a:latin typeface="Segoe UI Light" panose="020B0502040204020203" pitchFamily="34" charset="0"/>
                  </a:rPr>
                  <a:t>формирующих кадровый потенциал для </a:t>
                </a:r>
                <a:endParaRPr lang="ru-RU" sz="1600" dirty="0" smtClean="0">
                  <a:latin typeface="Segoe UI Light" panose="020B0502040204020203" pitchFamily="34" charset="0"/>
                </a:endParaRPr>
              </a:p>
              <a:p>
                <a:r>
                  <a:rPr lang="ru-RU" sz="1600" dirty="0" smtClean="0">
                    <a:latin typeface="Segoe UI Light" panose="020B0502040204020203" pitchFamily="34" charset="0"/>
                  </a:rPr>
                  <a:t>комплексного </a:t>
                </a:r>
                <a:r>
                  <a:rPr lang="ru-RU" sz="1600" dirty="0">
                    <a:latin typeface="Segoe UI Light" panose="020B0502040204020203" pitchFamily="34" charset="0"/>
                  </a:rPr>
                  <a:t>решения проблем качества туристских услуг</a:t>
                </a:r>
              </a:p>
              <a:p>
                <a:endParaRPr lang="en-US" sz="1600" b="1" dirty="0">
                  <a:latin typeface="Segoe UI Light" panose="020B0502040204020203" pitchFamily="34" charset="0"/>
                  <a:cs typeface="Segoe UI Light" panose="020B0502040204020203" pitchFamily="34" charset="0"/>
                </a:endParaRPr>
              </a:p>
            </p:txBody>
          </p:sp>
          <p:sp>
            <p:nvSpPr>
              <p:cNvPr id="18" name="AutoShape 8">
                <a:extLst>
                  <a:ext uri="{FF2B5EF4-FFF2-40B4-BE49-F238E27FC236}">
                    <a16:creationId xmlns:a16="http://schemas.microsoft.com/office/drawing/2014/main" xmlns="" id="{41C304DC-8C02-4087-A7D5-4C9C8FA866AF}"/>
                  </a:ext>
                </a:extLst>
              </p:cNvPr>
              <p:cNvSpPr>
                <a:spLocks noChangeArrowheads="1"/>
              </p:cNvSpPr>
              <p:nvPr/>
            </p:nvSpPr>
            <p:spPr bwMode="gray">
              <a:xfrm>
                <a:off x="3322654" y="1305843"/>
                <a:ext cx="7989310" cy="684000"/>
              </a:xfrm>
              <a:prstGeom prst="roundRect">
                <a:avLst>
                  <a:gd name="adj" fmla="val 50000"/>
                </a:avLst>
              </a:prstGeom>
              <a:gradFill rotWithShape="1">
                <a:gsLst>
                  <a:gs pos="0">
                    <a:srgbClr val="B7E7FF">
                      <a:gamma/>
                      <a:tint val="0"/>
                      <a:invGamma/>
                    </a:srgbClr>
                  </a:gs>
                  <a:gs pos="100000">
                    <a:srgbClr val="B7E7FF"/>
                  </a:gs>
                </a:gsLst>
                <a:lin ang="0" scaled="1"/>
              </a:gradFill>
              <a:ln w="28575" algn="ctr">
                <a:solidFill>
                  <a:srgbClr val="DBAF00"/>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r>
                  <a:rPr lang="ru-RU" sz="1600" dirty="0">
                    <a:latin typeface="Segoe UI Light" panose="020B0502040204020203" pitchFamily="34" charset="0"/>
                    <a:cs typeface="Segoe UI Light" panose="020B0502040204020203" pitchFamily="34" charset="0"/>
                  </a:rPr>
                  <a:t>Комплексное развитие туристской и обеспечивающей инфраструктуры туристских </a:t>
                </a:r>
              </a:p>
              <a:p>
                <a:r>
                  <a:rPr lang="ru-RU" sz="1600" dirty="0">
                    <a:latin typeface="Segoe UI Light" panose="020B0502040204020203" pitchFamily="34" charset="0"/>
                    <a:cs typeface="Segoe UI Light" panose="020B0502040204020203" pitchFamily="34" charset="0"/>
                  </a:rPr>
                  <a:t>кластеров </a:t>
                </a:r>
                <a:r>
                  <a:rPr lang="ru-RU" sz="1600" dirty="0" smtClean="0">
                    <a:latin typeface="Segoe UI Light" panose="020B0502040204020203" pitchFamily="34" charset="0"/>
                    <a:cs typeface="Segoe UI Light" panose="020B0502040204020203" pitchFamily="34" charset="0"/>
                  </a:rPr>
                  <a:t>по приоритетным видам туризма</a:t>
                </a:r>
                <a:endParaRPr lang="en-US" sz="1600" b="1" dirty="0">
                  <a:latin typeface="Segoe UI Light" panose="020B0502040204020203" pitchFamily="34" charset="0"/>
                  <a:cs typeface="Segoe UI Light" panose="020B0502040204020203" pitchFamily="34" charset="0"/>
                </a:endParaRPr>
              </a:p>
            </p:txBody>
          </p:sp>
          <p:grpSp>
            <p:nvGrpSpPr>
              <p:cNvPr id="26" name="Group 16">
                <a:extLst>
                  <a:ext uri="{FF2B5EF4-FFF2-40B4-BE49-F238E27FC236}">
                    <a16:creationId xmlns:a16="http://schemas.microsoft.com/office/drawing/2014/main" xmlns="" id="{9ABB6037-698C-471B-BF33-D0A12291557D}"/>
                  </a:ext>
                </a:extLst>
              </p:cNvPr>
              <p:cNvGrpSpPr>
                <a:grpSpLocks/>
              </p:cNvGrpSpPr>
              <p:nvPr/>
            </p:nvGrpSpPr>
            <p:grpSpPr bwMode="auto">
              <a:xfrm>
                <a:off x="3538554" y="2302099"/>
                <a:ext cx="381000" cy="381000"/>
                <a:chOff x="2078" y="1680"/>
                <a:chExt cx="1615" cy="1615"/>
              </a:xfrm>
            </p:grpSpPr>
            <p:sp>
              <p:nvSpPr>
                <p:cNvPr id="27" name="Oval 17">
                  <a:extLst>
                    <a:ext uri="{FF2B5EF4-FFF2-40B4-BE49-F238E27FC236}">
                      <a16:creationId xmlns:a16="http://schemas.microsoft.com/office/drawing/2014/main" xmlns="" id="{EB66E473-1084-4792-AB59-C437636D2AF9}"/>
                    </a:ext>
                  </a:extLst>
                </p:cNvPr>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a:p>
              </p:txBody>
            </p:sp>
            <p:sp>
              <p:nvSpPr>
                <p:cNvPr id="28" name="Oval 18">
                  <a:extLst>
                    <a:ext uri="{FF2B5EF4-FFF2-40B4-BE49-F238E27FC236}">
                      <a16:creationId xmlns:a16="http://schemas.microsoft.com/office/drawing/2014/main" xmlns="" id="{3D370EB7-ECBD-4BEF-B24C-447303864D57}"/>
                    </a:ext>
                  </a:extLst>
                </p:cNvPr>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a:p>
              </p:txBody>
            </p:sp>
            <p:sp>
              <p:nvSpPr>
                <p:cNvPr id="29" name="Oval 19">
                  <a:extLst>
                    <a:ext uri="{FF2B5EF4-FFF2-40B4-BE49-F238E27FC236}">
                      <a16:creationId xmlns:a16="http://schemas.microsoft.com/office/drawing/2014/main" xmlns="" id="{8E92C79A-AC86-4F41-8EB5-24E62E753A9A}"/>
                    </a:ext>
                  </a:extLst>
                </p:cNvPr>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p>
              </p:txBody>
            </p:sp>
            <p:sp>
              <p:nvSpPr>
                <p:cNvPr id="30" name="Oval 20">
                  <a:extLst>
                    <a:ext uri="{FF2B5EF4-FFF2-40B4-BE49-F238E27FC236}">
                      <a16:creationId xmlns:a16="http://schemas.microsoft.com/office/drawing/2014/main" xmlns="" id="{5488689B-3C75-4F0B-BFE9-A06F3D48ABCF}"/>
                    </a:ext>
                  </a:extLst>
                </p:cNvPr>
                <p:cNvSpPr>
                  <a:spLocks noChangeArrowheads="1"/>
                </p:cNvSpPr>
                <p:nvPr/>
              </p:nvSpPr>
              <p:spPr bwMode="gray">
                <a:xfrm>
                  <a:off x="2254" y="1856"/>
                  <a:ext cx="1262" cy="1264"/>
                </a:xfrm>
                <a:prstGeom prst="ellipse">
                  <a:avLst/>
                </a:prstGeom>
                <a:gradFill rotWithShape="1">
                  <a:gsLst>
                    <a:gs pos="0">
                      <a:srgbClr val="48BE67">
                        <a:gamma/>
                        <a:shade val="0"/>
                        <a:invGamma/>
                      </a:srgbClr>
                    </a:gs>
                    <a:gs pos="100000">
                      <a:srgbClr val="48BE67"/>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p>
              </p:txBody>
            </p:sp>
            <p:sp>
              <p:nvSpPr>
                <p:cNvPr id="31" name="Oval 21">
                  <a:extLst>
                    <a:ext uri="{FF2B5EF4-FFF2-40B4-BE49-F238E27FC236}">
                      <a16:creationId xmlns:a16="http://schemas.microsoft.com/office/drawing/2014/main" xmlns="" id="{190654DF-5F5D-429D-9305-C08F4D5652D8}"/>
                    </a:ext>
                  </a:extLst>
                </p:cNvPr>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p>
              </p:txBody>
            </p:sp>
            <p:sp>
              <p:nvSpPr>
                <p:cNvPr id="32" name="Oval 22">
                  <a:extLst>
                    <a:ext uri="{FF2B5EF4-FFF2-40B4-BE49-F238E27FC236}">
                      <a16:creationId xmlns:a16="http://schemas.microsoft.com/office/drawing/2014/main" xmlns="" id="{409A36F8-5EF2-4C5B-9186-F4E896D23D84}"/>
                    </a:ext>
                  </a:extLst>
                </p:cNvPr>
                <p:cNvSpPr>
                  <a:spLocks noChangeArrowheads="1"/>
                </p:cNvSpPr>
                <p:nvPr/>
              </p:nvSpPr>
              <p:spPr bwMode="gray">
                <a:xfrm>
                  <a:off x="2337" y="1939"/>
                  <a:ext cx="1096" cy="1098"/>
                </a:xfrm>
                <a:prstGeom prst="ellipse">
                  <a:avLst/>
                </a:prstGeom>
                <a:gradFill rotWithShape="1">
                  <a:gsLst>
                    <a:gs pos="0">
                      <a:srgbClr val="48BE67"/>
                    </a:gs>
                    <a:gs pos="100000">
                      <a:srgbClr val="48BE67">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p>
              </p:txBody>
            </p:sp>
          </p:grpSp>
          <p:grpSp>
            <p:nvGrpSpPr>
              <p:cNvPr id="47" name="Group 37">
                <a:extLst>
                  <a:ext uri="{FF2B5EF4-FFF2-40B4-BE49-F238E27FC236}">
                    <a16:creationId xmlns:a16="http://schemas.microsoft.com/office/drawing/2014/main" xmlns="" id="{0D796020-DAEB-48F3-B3AF-102A70BCA908}"/>
                  </a:ext>
                </a:extLst>
              </p:cNvPr>
              <p:cNvGrpSpPr>
                <a:grpSpLocks/>
              </p:cNvGrpSpPr>
              <p:nvPr/>
            </p:nvGrpSpPr>
            <p:grpSpPr bwMode="auto">
              <a:xfrm>
                <a:off x="3240104" y="4753199"/>
                <a:ext cx="355600" cy="381000"/>
                <a:chOff x="2078" y="1680"/>
                <a:chExt cx="1615" cy="1615"/>
              </a:xfrm>
            </p:grpSpPr>
            <p:sp>
              <p:nvSpPr>
                <p:cNvPr id="48" name="Oval 38">
                  <a:extLst>
                    <a:ext uri="{FF2B5EF4-FFF2-40B4-BE49-F238E27FC236}">
                      <a16:creationId xmlns:a16="http://schemas.microsoft.com/office/drawing/2014/main" xmlns="" id="{8E4F9745-44CE-414D-AB51-E54DA8345FBC}"/>
                    </a:ext>
                  </a:extLst>
                </p:cNvPr>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a:p>
              </p:txBody>
            </p:sp>
            <p:sp>
              <p:nvSpPr>
                <p:cNvPr id="49" name="Oval 39">
                  <a:extLst>
                    <a:ext uri="{FF2B5EF4-FFF2-40B4-BE49-F238E27FC236}">
                      <a16:creationId xmlns:a16="http://schemas.microsoft.com/office/drawing/2014/main" xmlns="" id="{5C34A275-3F5B-46A9-A892-E3839C87A583}"/>
                    </a:ext>
                  </a:extLst>
                </p:cNvPr>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a:p>
              </p:txBody>
            </p:sp>
            <p:sp>
              <p:nvSpPr>
                <p:cNvPr id="50" name="Oval 40">
                  <a:extLst>
                    <a:ext uri="{FF2B5EF4-FFF2-40B4-BE49-F238E27FC236}">
                      <a16:creationId xmlns:a16="http://schemas.microsoft.com/office/drawing/2014/main" xmlns="" id="{53D237E4-7CDE-4292-B7D6-3CFACF61D1DC}"/>
                    </a:ext>
                  </a:extLst>
                </p:cNvPr>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p>
              </p:txBody>
            </p:sp>
            <p:sp>
              <p:nvSpPr>
                <p:cNvPr id="51" name="Oval 41">
                  <a:extLst>
                    <a:ext uri="{FF2B5EF4-FFF2-40B4-BE49-F238E27FC236}">
                      <a16:creationId xmlns:a16="http://schemas.microsoft.com/office/drawing/2014/main" xmlns="" id="{FF108A2D-AAF3-4BB1-8FBD-10DEA8CBE08A}"/>
                    </a:ext>
                  </a:extLst>
                </p:cNvPr>
                <p:cNvSpPr>
                  <a:spLocks noChangeArrowheads="1"/>
                </p:cNvSpPr>
                <p:nvPr/>
              </p:nvSpPr>
              <p:spPr bwMode="gray">
                <a:xfrm>
                  <a:off x="2254" y="1856"/>
                  <a:ext cx="1262" cy="1264"/>
                </a:xfrm>
                <a:prstGeom prst="ellipse">
                  <a:avLst/>
                </a:prstGeom>
                <a:gradFill rotWithShape="1">
                  <a:gsLst>
                    <a:gs pos="0">
                      <a:srgbClr val="E35E23">
                        <a:gamma/>
                        <a:shade val="0"/>
                        <a:invGamma/>
                      </a:srgbClr>
                    </a:gs>
                    <a:gs pos="100000">
                      <a:srgbClr val="E35E23"/>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p>
              </p:txBody>
            </p:sp>
            <p:sp>
              <p:nvSpPr>
                <p:cNvPr id="52" name="Oval 42">
                  <a:extLst>
                    <a:ext uri="{FF2B5EF4-FFF2-40B4-BE49-F238E27FC236}">
                      <a16:creationId xmlns:a16="http://schemas.microsoft.com/office/drawing/2014/main" xmlns="" id="{3348F462-B42A-4762-9CDE-DE01A40809E4}"/>
                    </a:ext>
                  </a:extLst>
                </p:cNvPr>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p>
              </p:txBody>
            </p:sp>
            <p:sp>
              <p:nvSpPr>
                <p:cNvPr id="53" name="Oval 43">
                  <a:extLst>
                    <a:ext uri="{FF2B5EF4-FFF2-40B4-BE49-F238E27FC236}">
                      <a16:creationId xmlns:a16="http://schemas.microsoft.com/office/drawing/2014/main" xmlns="" id="{50D66D10-5DE8-4B9F-8C30-F4DC7998E521}"/>
                    </a:ext>
                  </a:extLst>
                </p:cNvPr>
                <p:cNvSpPr>
                  <a:spLocks noChangeArrowheads="1"/>
                </p:cNvSpPr>
                <p:nvPr/>
              </p:nvSpPr>
              <p:spPr bwMode="gray">
                <a:xfrm>
                  <a:off x="2337" y="1939"/>
                  <a:ext cx="1096" cy="1098"/>
                </a:xfrm>
                <a:prstGeom prst="ellipse">
                  <a:avLst/>
                </a:prstGeom>
                <a:gradFill rotWithShape="1">
                  <a:gsLst>
                    <a:gs pos="0">
                      <a:srgbClr val="E35E23"/>
                    </a:gs>
                    <a:gs pos="100000">
                      <a:srgbClr val="E35E23">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p>
              </p:txBody>
            </p:sp>
          </p:grpSp>
          <p:sp>
            <p:nvSpPr>
              <p:cNvPr id="57" name="TextBox 56">
                <a:extLst>
                  <a:ext uri="{FF2B5EF4-FFF2-40B4-BE49-F238E27FC236}">
                    <a16:creationId xmlns:a16="http://schemas.microsoft.com/office/drawing/2014/main" xmlns="" id="{D46824F4-7261-49F7-AB6D-4D8C19765BD7}"/>
                  </a:ext>
                </a:extLst>
              </p:cNvPr>
              <p:cNvSpPr txBox="1"/>
              <p:nvPr/>
            </p:nvSpPr>
            <p:spPr>
              <a:xfrm rot="765885">
                <a:off x="3362524" y="3837401"/>
                <a:ext cx="623793" cy="428460"/>
              </a:xfrm>
              <a:prstGeom prst="rect">
                <a:avLst/>
              </a:prstGeom>
              <a:noFill/>
            </p:spPr>
            <p:txBody>
              <a:bodyPr vert="vert270" wrap="square" lIns="0" tIns="324000" rIns="252000" bIns="72000" rtlCol="0">
                <a:spAutoFit/>
              </a:bodyPr>
              <a:lstStyle/>
              <a:p>
                <a:r>
                  <a:rPr lang="ru-RU" sz="2400" dirty="0">
                    <a:solidFill>
                      <a:schemeClr val="accent5">
                        <a:lumMod val="50000"/>
                      </a:schemeClr>
                    </a:solidFill>
                    <a:latin typeface="+mn-lt"/>
                  </a:rPr>
                  <a:t>А</a:t>
                </a:r>
              </a:p>
            </p:txBody>
          </p:sp>
          <p:sp>
            <p:nvSpPr>
              <p:cNvPr id="58" name="TextBox 57">
                <a:extLst>
                  <a:ext uri="{FF2B5EF4-FFF2-40B4-BE49-F238E27FC236}">
                    <a16:creationId xmlns:a16="http://schemas.microsoft.com/office/drawing/2014/main" xmlns="" id="{70183B60-5551-4BE3-9FE2-3E3ADC112366}"/>
                  </a:ext>
                </a:extLst>
              </p:cNvPr>
              <p:cNvSpPr txBox="1"/>
              <p:nvPr/>
            </p:nvSpPr>
            <p:spPr>
              <a:xfrm rot="19976150">
                <a:off x="3056495" y="1673507"/>
                <a:ext cx="623793" cy="811092"/>
              </a:xfrm>
              <a:prstGeom prst="rect">
                <a:avLst/>
              </a:prstGeom>
              <a:noFill/>
            </p:spPr>
            <p:txBody>
              <a:bodyPr vert="vert270" wrap="square" lIns="0" tIns="324000" rIns="252000" bIns="72000" rtlCol="0">
                <a:spAutoFit/>
              </a:bodyPr>
              <a:lstStyle/>
              <a:p>
                <a:r>
                  <a:rPr lang="ru-RU" sz="2400" dirty="0">
                    <a:solidFill>
                      <a:schemeClr val="accent5">
                        <a:lumMod val="50000"/>
                      </a:schemeClr>
                    </a:solidFill>
                    <a:latin typeface="+mn-lt"/>
                  </a:rPr>
                  <a:t>И:</a:t>
                </a:r>
              </a:p>
            </p:txBody>
          </p:sp>
          <p:sp>
            <p:nvSpPr>
              <p:cNvPr id="59" name="TextBox 58">
                <a:extLst>
                  <a:ext uri="{FF2B5EF4-FFF2-40B4-BE49-F238E27FC236}">
                    <a16:creationId xmlns:a16="http://schemas.microsoft.com/office/drawing/2014/main" xmlns="" id="{8D53DE1A-51E7-44E3-AA24-0FCDDB0B1F8D}"/>
                  </a:ext>
                </a:extLst>
              </p:cNvPr>
              <p:cNvSpPr txBox="1"/>
              <p:nvPr/>
            </p:nvSpPr>
            <p:spPr>
              <a:xfrm>
                <a:off x="3421739" y="3339944"/>
                <a:ext cx="623793" cy="406400"/>
              </a:xfrm>
              <a:prstGeom prst="rect">
                <a:avLst/>
              </a:prstGeom>
              <a:noFill/>
            </p:spPr>
            <p:txBody>
              <a:bodyPr vert="vert270" wrap="square" lIns="0" tIns="324000" rIns="252000" bIns="72000" rtlCol="0">
                <a:spAutoFit/>
              </a:bodyPr>
              <a:lstStyle/>
              <a:p>
                <a:r>
                  <a:rPr lang="ru-RU" sz="2400" dirty="0">
                    <a:solidFill>
                      <a:schemeClr val="accent5">
                        <a:lumMod val="50000"/>
                      </a:schemeClr>
                    </a:solidFill>
                    <a:latin typeface="+mn-lt"/>
                  </a:rPr>
                  <a:t>Д</a:t>
                </a:r>
              </a:p>
            </p:txBody>
          </p:sp>
          <p:sp>
            <p:nvSpPr>
              <p:cNvPr id="28675" name="TextBox 28674">
                <a:extLst>
                  <a:ext uri="{FF2B5EF4-FFF2-40B4-BE49-F238E27FC236}">
                    <a16:creationId xmlns:a16="http://schemas.microsoft.com/office/drawing/2014/main" xmlns="" id="{E548E6BD-2A30-40A5-8991-2B00E12BBDB6}"/>
                  </a:ext>
                </a:extLst>
              </p:cNvPr>
              <p:cNvSpPr txBox="1"/>
              <p:nvPr/>
            </p:nvSpPr>
            <p:spPr>
              <a:xfrm>
                <a:off x="924171" y="1829873"/>
                <a:ext cx="1284711" cy="584775"/>
              </a:xfrm>
              <a:prstGeom prst="rect">
                <a:avLst/>
              </a:prstGeom>
              <a:noFill/>
            </p:spPr>
            <p:txBody>
              <a:bodyPr wrap="none" rtlCol="0">
                <a:spAutoFit/>
              </a:bodyPr>
              <a:lstStyle/>
              <a:p>
                <a:r>
                  <a:rPr lang="ru-RU" sz="3200" b="1" dirty="0">
                    <a:solidFill>
                      <a:srgbClr val="0072B2"/>
                    </a:solidFill>
                    <a:latin typeface="Segoe UI Light" panose="020B0502040204020203" pitchFamily="34" charset="0"/>
                    <a:cs typeface="Segoe UI Light" panose="020B0502040204020203" pitchFamily="34" charset="0"/>
                  </a:rPr>
                  <a:t>ЦЕЛЬ:</a:t>
                </a:r>
              </a:p>
            </p:txBody>
          </p:sp>
          <p:sp>
            <p:nvSpPr>
              <p:cNvPr id="71" name="AutoShape 2">
                <a:extLst>
                  <a:ext uri="{FF2B5EF4-FFF2-40B4-BE49-F238E27FC236}">
                    <a16:creationId xmlns:a16="http://schemas.microsoft.com/office/drawing/2014/main" xmlns="" id="{5A7E0D5B-6066-453F-9136-A30213C26EAB}"/>
                  </a:ext>
                </a:extLst>
              </p:cNvPr>
              <p:cNvSpPr>
                <a:spLocks noChangeArrowheads="1"/>
              </p:cNvSpPr>
              <p:nvPr/>
            </p:nvSpPr>
            <p:spPr bwMode="ltGray">
              <a:xfrm rot="16200000" flipH="1">
                <a:off x="-782012" y="1081564"/>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close/>
                  </a:path>
                </a:pathLst>
              </a:custGeom>
              <a:gradFill flip="none" rotWithShape="1">
                <a:gsLst>
                  <a:gs pos="0">
                    <a:srgbClr val="B0BAD8">
                      <a:gamma/>
                      <a:tint val="45490"/>
                      <a:invGamma/>
                    </a:srgbClr>
                  </a:gs>
                  <a:gs pos="100000">
                    <a:srgbClr val="B0BAD8"/>
                  </a:gs>
                </a:gsLst>
                <a:lin ang="0" scaled="1"/>
                <a:tileRect/>
              </a:gradFill>
              <a:ln>
                <a:noFill/>
              </a:ln>
              <a:effectLst/>
              <a:extLst/>
            </p:spPr>
            <p:txBody>
              <a:bodyPr wrap="none" anchor="ctr"/>
              <a:lstStyle/>
              <a:p>
                <a:endParaRPr lang="en-US"/>
              </a:p>
            </p:txBody>
          </p:sp>
        </p:grpSp>
        <p:grpSp>
          <p:nvGrpSpPr>
            <p:cNvPr id="19" name="Group 9">
              <a:extLst>
                <a:ext uri="{FF2B5EF4-FFF2-40B4-BE49-F238E27FC236}">
                  <a16:creationId xmlns:a16="http://schemas.microsoft.com/office/drawing/2014/main" xmlns="" id="{7D214DA7-4766-450D-925F-8C198F74379D}"/>
                </a:ext>
              </a:extLst>
            </p:cNvPr>
            <p:cNvGrpSpPr>
              <a:grpSpLocks/>
            </p:cNvGrpSpPr>
            <p:nvPr/>
          </p:nvGrpSpPr>
          <p:grpSpPr bwMode="auto">
            <a:xfrm>
              <a:off x="3863752" y="1514699"/>
              <a:ext cx="381000" cy="381000"/>
              <a:chOff x="2078" y="1680"/>
              <a:chExt cx="1615" cy="1615"/>
            </a:xfrm>
          </p:grpSpPr>
          <p:sp>
            <p:nvSpPr>
              <p:cNvPr id="20" name="Oval 10">
                <a:extLst>
                  <a:ext uri="{FF2B5EF4-FFF2-40B4-BE49-F238E27FC236}">
                    <a16:creationId xmlns:a16="http://schemas.microsoft.com/office/drawing/2014/main" xmlns="" id="{40408296-D5B8-41F6-B278-B80042D3E767}"/>
                  </a:ext>
                </a:extLst>
              </p:cNvPr>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a:p>
            </p:txBody>
          </p:sp>
          <p:sp>
            <p:nvSpPr>
              <p:cNvPr id="21" name="Oval 11">
                <a:extLst>
                  <a:ext uri="{FF2B5EF4-FFF2-40B4-BE49-F238E27FC236}">
                    <a16:creationId xmlns:a16="http://schemas.microsoft.com/office/drawing/2014/main" xmlns="" id="{03192D61-169F-445E-8A0D-4DAEA5F9D1D8}"/>
                  </a:ext>
                </a:extLst>
              </p:cNvPr>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a:p>
            </p:txBody>
          </p:sp>
          <p:sp>
            <p:nvSpPr>
              <p:cNvPr id="22" name="Oval 12">
                <a:extLst>
                  <a:ext uri="{FF2B5EF4-FFF2-40B4-BE49-F238E27FC236}">
                    <a16:creationId xmlns:a16="http://schemas.microsoft.com/office/drawing/2014/main" xmlns="" id="{39F1D17D-3304-4C9B-960D-04B9963F0F2C}"/>
                  </a:ext>
                </a:extLst>
              </p:cNvPr>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p>
            </p:txBody>
          </p:sp>
          <p:sp>
            <p:nvSpPr>
              <p:cNvPr id="23" name="Oval 13">
                <a:extLst>
                  <a:ext uri="{FF2B5EF4-FFF2-40B4-BE49-F238E27FC236}">
                    <a16:creationId xmlns:a16="http://schemas.microsoft.com/office/drawing/2014/main" xmlns="" id="{1AEDBDA4-3D05-4D20-B88C-A0659A227FE7}"/>
                  </a:ext>
                </a:extLst>
              </p:cNvPr>
              <p:cNvSpPr>
                <a:spLocks noChangeArrowheads="1"/>
              </p:cNvSpPr>
              <p:nvPr/>
            </p:nvSpPr>
            <p:spPr bwMode="gray">
              <a:xfrm>
                <a:off x="2254" y="1856"/>
                <a:ext cx="1262" cy="1264"/>
              </a:xfrm>
              <a:prstGeom prst="ellipse">
                <a:avLst/>
              </a:prstGeom>
              <a:gradFill rotWithShape="1">
                <a:gsLst>
                  <a:gs pos="0">
                    <a:srgbClr val="FFCC00">
                      <a:gamma/>
                      <a:shade val="0"/>
                      <a:invGamma/>
                    </a:srgbClr>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p>
            </p:txBody>
          </p:sp>
          <p:sp>
            <p:nvSpPr>
              <p:cNvPr id="24" name="Oval 14">
                <a:extLst>
                  <a:ext uri="{FF2B5EF4-FFF2-40B4-BE49-F238E27FC236}">
                    <a16:creationId xmlns:a16="http://schemas.microsoft.com/office/drawing/2014/main" xmlns="" id="{9A701FFD-37EE-4B19-8C6D-8E5045453A70}"/>
                  </a:ext>
                </a:extLst>
              </p:cNvPr>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p>
            </p:txBody>
          </p:sp>
          <p:sp>
            <p:nvSpPr>
              <p:cNvPr id="25" name="Oval 15">
                <a:extLst>
                  <a:ext uri="{FF2B5EF4-FFF2-40B4-BE49-F238E27FC236}">
                    <a16:creationId xmlns:a16="http://schemas.microsoft.com/office/drawing/2014/main" xmlns="" id="{3D6FEAD3-A4F7-4572-869B-45AA95A9316F}"/>
                  </a:ext>
                </a:extLst>
              </p:cNvPr>
              <p:cNvSpPr>
                <a:spLocks noChangeArrowheads="1"/>
              </p:cNvSpPr>
              <p:nvPr/>
            </p:nvSpPr>
            <p:spPr bwMode="gray">
              <a:xfrm>
                <a:off x="2337" y="1939"/>
                <a:ext cx="1096" cy="1098"/>
              </a:xfrm>
              <a:prstGeom prst="ellipse">
                <a:avLst/>
              </a:prstGeom>
              <a:gradFill rotWithShape="1">
                <a:gsLst>
                  <a:gs pos="0">
                    <a:srgbClr val="FFCC00"/>
                  </a:gs>
                  <a:gs pos="100000">
                    <a:srgbClr val="FFCC00">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p>
            </p:txBody>
          </p:sp>
        </p:grpSp>
        <p:grpSp>
          <p:nvGrpSpPr>
            <p:cNvPr id="33" name="Group 23">
              <a:extLst>
                <a:ext uri="{FF2B5EF4-FFF2-40B4-BE49-F238E27FC236}">
                  <a16:creationId xmlns:a16="http://schemas.microsoft.com/office/drawing/2014/main" xmlns="" id="{5EF81A7F-6590-4378-BD82-20ED9BB9F72D}"/>
                </a:ext>
              </a:extLst>
            </p:cNvPr>
            <p:cNvGrpSpPr>
              <a:grpSpLocks/>
            </p:cNvGrpSpPr>
            <p:nvPr/>
          </p:nvGrpSpPr>
          <p:grpSpPr bwMode="auto">
            <a:xfrm>
              <a:off x="4549552" y="3140299"/>
              <a:ext cx="381000" cy="381000"/>
              <a:chOff x="2078" y="1680"/>
              <a:chExt cx="1615" cy="1615"/>
            </a:xfrm>
          </p:grpSpPr>
          <p:sp>
            <p:nvSpPr>
              <p:cNvPr id="34" name="Oval 24">
                <a:extLst>
                  <a:ext uri="{FF2B5EF4-FFF2-40B4-BE49-F238E27FC236}">
                    <a16:creationId xmlns:a16="http://schemas.microsoft.com/office/drawing/2014/main" xmlns="" id="{1761C719-06AB-4295-BE40-A53B75C72F3A}"/>
                  </a:ext>
                </a:extLst>
              </p:cNvPr>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a:p>
            </p:txBody>
          </p:sp>
          <p:sp>
            <p:nvSpPr>
              <p:cNvPr id="35" name="Oval 25">
                <a:extLst>
                  <a:ext uri="{FF2B5EF4-FFF2-40B4-BE49-F238E27FC236}">
                    <a16:creationId xmlns:a16="http://schemas.microsoft.com/office/drawing/2014/main" xmlns="" id="{D1A361BF-241A-4070-9087-4468722F8F4D}"/>
                  </a:ext>
                </a:extLst>
              </p:cNvPr>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a:p>
            </p:txBody>
          </p:sp>
          <p:sp>
            <p:nvSpPr>
              <p:cNvPr id="36" name="Oval 26">
                <a:extLst>
                  <a:ext uri="{FF2B5EF4-FFF2-40B4-BE49-F238E27FC236}">
                    <a16:creationId xmlns:a16="http://schemas.microsoft.com/office/drawing/2014/main" xmlns="" id="{36995344-1198-4E29-8E11-E6F8125D0008}"/>
                  </a:ext>
                </a:extLst>
              </p:cNvPr>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p>
            </p:txBody>
          </p:sp>
          <p:sp>
            <p:nvSpPr>
              <p:cNvPr id="37" name="Oval 27">
                <a:extLst>
                  <a:ext uri="{FF2B5EF4-FFF2-40B4-BE49-F238E27FC236}">
                    <a16:creationId xmlns:a16="http://schemas.microsoft.com/office/drawing/2014/main" xmlns="" id="{914DD0DA-78A7-4644-99C8-5BC64438ADB9}"/>
                  </a:ext>
                </a:extLst>
              </p:cNvPr>
              <p:cNvSpPr>
                <a:spLocks noChangeArrowheads="1"/>
              </p:cNvSpPr>
              <p:nvPr/>
            </p:nvSpPr>
            <p:spPr bwMode="gray">
              <a:xfrm>
                <a:off x="2254" y="1856"/>
                <a:ext cx="1262" cy="1264"/>
              </a:xfrm>
              <a:prstGeom prst="ellipse">
                <a:avLst/>
              </a:prstGeom>
              <a:gradFill rotWithShape="1">
                <a:gsLst>
                  <a:gs pos="0">
                    <a:srgbClr val="21B3E1"/>
                  </a:gs>
                  <a:gs pos="100000">
                    <a:srgbClr val="21B3E1">
                      <a:gamma/>
                      <a:shade val="46275"/>
                      <a:invGamma/>
                    </a:srgbClr>
                  </a:gs>
                </a:gsLst>
                <a:lin ang="54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p>
            </p:txBody>
          </p:sp>
          <p:sp>
            <p:nvSpPr>
              <p:cNvPr id="38" name="Oval 28">
                <a:extLst>
                  <a:ext uri="{FF2B5EF4-FFF2-40B4-BE49-F238E27FC236}">
                    <a16:creationId xmlns:a16="http://schemas.microsoft.com/office/drawing/2014/main" xmlns="" id="{A0DB6B4F-B95E-4E16-9B31-402D75AF10C1}"/>
                  </a:ext>
                </a:extLst>
              </p:cNvPr>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p>
            </p:txBody>
          </p:sp>
          <p:sp>
            <p:nvSpPr>
              <p:cNvPr id="39" name="Oval 29">
                <a:extLst>
                  <a:ext uri="{FF2B5EF4-FFF2-40B4-BE49-F238E27FC236}">
                    <a16:creationId xmlns:a16="http://schemas.microsoft.com/office/drawing/2014/main" xmlns="" id="{C874B872-AEF4-4D1B-810F-0D691DBBF188}"/>
                  </a:ext>
                </a:extLst>
              </p:cNvPr>
              <p:cNvSpPr>
                <a:spLocks noChangeArrowheads="1"/>
              </p:cNvSpPr>
              <p:nvPr/>
            </p:nvSpPr>
            <p:spPr bwMode="gray">
              <a:xfrm>
                <a:off x="2337" y="1939"/>
                <a:ext cx="1096" cy="1098"/>
              </a:xfrm>
              <a:prstGeom prst="ellipse">
                <a:avLst/>
              </a:prstGeom>
              <a:gradFill rotWithShape="1">
                <a:gsLst>
                  <a:gs pos="0">
                    <a:srgbClr val="21B3E1"/>
                  </a:gs>
                  <a:gs pos="100000">
                    <a:srgbClr val="21B3E1">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p>
            </p:txBody>
          </p:sp>
        </p:grpSp>
        <p:grpSp>
          <p:nvGrpSpPr>
            <p:cNvPr id="40" name="Group 30">
              <a:extLst>
                <a:ext uri="{FF2B5EF4-FFF2-40B4-BE49-F238E27FC236}">
                  <a16:creationId xmlns:a16="http://schemas.microsoft.com/office/drawing/2014/main" xmlns="" id="{8F3DC5CE-1754-4F2B-9A7B-738233AB5BC6}"/>
                </a:ext>
              </a:extLst>
            </p:cNvPr>
            <p:cNvGrpSpPr>
              <a:grpSpLocks/>
            </p:cNvGrpSpPr>
            <p:nvPr/>
          </p:nvGrpSpPr>
          <p:grpSpPr bwMode="auto">
            <a:xfrm>
              <a:off x="4473352" y="3978499"/>
              <a:ext cx="381000" cy="381000"/>
              <a:chOff x="2078" y="1680"/>
              <a:chExt cx="1615" cy="1615"/>
            </a:xfrm>
          </p:grpSpPr>
          <p:sp>
            <p:nvSpPr>
              <p:cNvPr id="41" name="Oval 31">
                <a:extLst>
                  <a:ext uri="{FF2B5EF4-FFF2-40B4-BE49-F238E27FC236}">
                    <a16:creationId xmlns:a16="http://schemas.microsoft.com/office/drawing/2014/main" xmlns="" id="{B081D8FA-E721-4658-8C42-6A4A2E833F8C}"/>
                  </a:ext>
                </a:extLst>
              </p:cNvPr>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a:p>
            </p:txBody>
          </p:sp>
          <p:sp>
            <p:nvSpPr>
              <p:cNvPr id="42" name="Oval 32">
                <a:extLst>
                  <a:ext uri="{FF2B5EF4-FFF2-40B4-BE49-F238E27FC236}">
                    <a16:creationId xmlns:a16="http://schemas.microsoft.com/office/drawing/2014/main" xmlns="" id="{4FDC09D6-E083-4161-AB4E-8EB8B9EB3C5D}"/>
                  </a:ext>
                </a:extLst>
              </p:cNvPr>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a:p>
            </p:txBody>
          </p:sp>
          <p:sp>
            <p:nvSpPr>
              <p:cNvPr id="43" name="Oval 33">
                <a:extLst>
                  <a:ext uri="{FF2B5EF4-FFF2-40B4-BE49-F238E27FC236}">
                    <a16:creationId xmlns:a16="http://schemas.microsoft.com/office/drawing/2014/main" xmlns="" id="{C42A986C-2B52-4E56-ADB9-B88B65DA1255}"/>
                  </a:ext>
                </a:extLst>
              </p:cNvPr>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p>
            </p:txBody>
          </p:sp>
          <p:sp>
            <p:nvSpPr>
              <p:cNvPr id="44" name="Oval 34">
                <a:extLst>
                  <a:ext uri="{FF2B5EF4-FFF2-40B4-BE49-F238E27FC236}">
                    <a16:creationId xmlns:a16="http://schemas.microsoft.com/office/drawing/2014/main" xmlns="" id="{F8302D7B-E11E-4EBC-8F57-26F988E7048A}"/>
                  </a:ext>
                </a:extLst>
              </p:cNvPr>
              <p:cNvSpPr>
                <a:spLocks noChangeArrowheads="1"/>
              </p:cNvSpPr>
              <p:nvPr/>
            </p:nvSpPr>
            <p:spPr bwMode="gray">
              <a:xfrm>
                <a:off x="2254" y="1856"/>
                <a:ext cx="1262" cy="1264"/>
              </a:xfrm>
              <a:prstGeom prst="ellipse">
                <a:avLst/>
              </a:prstGeom>
              <a:gradFill rotWithShape="1">
                <a:gsLst>
                  <a:gs pos="0">
                    <a:srgbClr val="8D67E1">
                      <a:gamma/>
                      <a:shade val="0"/>
                      <a:invGamma/>
                    </a:srgbClr>
                  </a:gs>
                  <a:gs pos="100000">
                    <a:srgbClr val="8D67E1"/>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p>
            </p:txBody>
          </p:sp>
          <p:sp>
            <p:nvSpPr>
              <p:cNvPr id="45" name="Oval 35">
                <a:extLst>
                  <a:ext uri="{FF2B5EF4-FFF2-40B4-BE49-F238E27FC236}">
                    <a16:creationId xmlns:a16="http://schemas.microsoft.com/office/drawing/2014/main" xmlns="" id="{E8CC8C76-287E-40E8-BA18-1B0FDF756932}"/>
                  </a:ext>
                </a:extLst>
              </p:cNvPr>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p>
            </p:txBody>
          </p:sp>
          <p:sp>
            <p:nvSpPr>
              <p:cNvPr id="46" name="Oval 36">
                <a:extLst>
                  <a:ext uri="{FF2B5EF4-FFF2-40B4-BE49-F238E27FC236}">
                    <a16:creationId xmlns:a16="http://schemas.microsoft.com/office/drawing/2014/main" xmlns="" id="{06CD48CD-8FFC-48A8-83AD-966E156CD1B2}"/>
                  </a:ext>
                </a:extLst>
              </p:cNvPr>
              <p:cNvSpPr>
                <a:spLocks noChangeArrowheads="1"/>
              </p:cNvSpPr>
              <p:nvPr/>
            </p:nvSpPr>
            <p:spPr bwMode="gray">
              <a:xfrm>
                <a:off x="2337" y="1939"/>
                <a:ext cx="1096" cy="1098"/>
              </a:xfrm>
              <a:prstGeom prst="ellipse">
                <a:avLst/>
              </a:prstGeom>
              <a:gradFill rotWithShape="1">
                <a:gsLst>
                  <a:gs pos="0">
                    <a:srgbClr val="8D67E1"/>
                  </a:gs>
                  <a:gs pos="100000">
                    <a:srgbClr val="8D67E1">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p>
            </p:txBody>
          </p:sp>
        </p:grpSp>
        <p:sp>
          <p:nvSpPr>
            <p:cNvPr id="28673" name="TextBox 28672">
              <a:extLst>
                <a:ext uri="{FF2B5EF4-FFF2-40B4-BE49-F238E27FC236}">
                  <a16:creationId xmlns:a16="http://schemas.microsoft.com/office/drawing/2014/main" xmlns="" id="{E0C89174-AE54-42A1-B4DF-7F7ED11BFEE5}"/>
                </a:ext>
              </a:extLst>
            </p:cNvPr>
            <p:cNvSpPr txBox="1"/>
            <p:nvPr/>
          </p:nvSpPr>
          <p:spPr>
            <a:xfrm rot="1903542">
              <a:off x="4103433" y="4270135"/>
              <a:ext cx="623793" cy="490854"/>
            </a:xfrm>
            <a:prstGeom prst="rect">
              <a:avLst/>
            </a:prstGeom>
            <a:noFill/>
          </p:spPr>
          <p:txBody>
            <a:bodyPr vert="vert270" wrap="square" lIns="0" tIns="324000" rIns="252000" bIns="72000" rtlCol="0">
              <a:spAutoFit/>
            </a:bodyPr>
            <a:lstStyle/>
            <a:p>
              <a:r>
                <a:rPr lang="ru-RU" sz="2400" dirty="0">
                  <a:solidFill>
                    <a:schemeClr val="accent5">
                      <a:lumMod val="50000"/>
                    </a:schemeClr>
                  </a:solidFill>
                  <a:latin typeface="+mn-lt"/>
                </a:rPr>
                <a:t>З</a:t>
              </a:r>
            </a:p>
          </p:txBody>
        </p:sp>
        <p:sp>
          <p:nvSpPr>
            <p:cNvPr id="60" name="TextBox 59">
              <a:extLst>
                <a:ext uri="{FF2B5EF4-FFF2-40B4-BE49-F238E27FC236}">
                  <a16:creationId xmlns:a16="http://schemas.microsoft.com/office/drawing/2014/main" xmlns="" id="{76EC33EB-DD7F-4C52-B08E-7750FF16DA39}"/>
                </a:ext>
              </a:extLst>
            </p:cNvPr>
            <p:cNvSpPr txBox="1"/>
            <p:nvPr/>
          </p:nvSpPr>
          <p:spPr>
            <a:xfrm rot="21127252">
              <a:off x="4280335" y="2865203"/>
              <a:ext cx="623793" cy="428460"/>
            </a:xfrm>
            <a:prstGeom prst="rect">
              <a:avLst/>
            </a:prstGeom>
            <a:noFill/>
          </p:spPr>
          <p:txBody>
            <a:bodyPr vert="vert270" wrap="square" lIns="0" tIns="324000" rIns="252000" bIns="72000" rtlCol="0">
              <a:spAutoFit/>
            </a:bodyPr>
            <a:lstStyle/>
            <a:p>
              <a:r>
                <a:rPr lang="ru-RU" sz="2400" dirty="0">
                  <a:solidFill>
                    <a:schemeClr val="accent5">
                      <a:lumMod val="50000"/>
                    </a:schemeClr>
                  </a:solidFill>
                  <a:latin typeface="+mn-lt"/>
                </a:rPr>
                <a:t>А</a:t>
              </a:r>
            </a:p>
          </p:txBody>
        </p:sp>
        <p:sp>
          <p:nvSpPr>
            <p:cNvPr id="61" name="TextBox 60">
              <a:extLst>
                <a:ext uri="{FF2B5EF4-FFF2-40B4-BE49-F238E27FC236}">
                  <a16:creationId xmlns:a16="http://schemas.microsoft.com/office/drawing/2014/main" xmlns="" id="{ABA08105-30F5-4641-B85A-01207FC05353}"/>
                </a:ext>
              </a:extLst>
            </p:cNvPr>
            <p:cNvSpPr txBox="1"/>
            <p:nvPr/>
          </p:nvSpPr>
          <p:spPr>
            <a:xfrm rot="20782919">
              <a:off x="4215432" y="2575837"/>
              <a:ext cx="623793" cy="329231"/>
            </a:xfrm>
            <a:prstGeom prst="rect">
              <a:avLst/>
            </a:prstGeom>
            <a:noFill/>
          </p:spPr>
          <p:txBody>
            <a:bodyPr vert="vert270" wrap="square" lIns="0" tIns="324000" rIns="252000" bIns="72000" rtlCol="0">
              <a:spAutoFit/>
            </a:bodyPr>
            <a:lstStyle/>
            <a:p>
              <a:r>
                <a:rPr lang="ru-RU" sz="2400" dirty="0">
                  <a:solidFill>
                    <a:schemeClr val="accent5">
                      <a:lumMod val="50000"/>
                    </a:schemeClr>
                  </a:solidFill>
                  <a:latin typeface="+mn-lt"/>
                </a:rPr>
                <a:t>Ч</a:t>
              </a:r>
            </a:p>
          </p:txBody>
        </p:sp>
      </p:grpSp>
      <p:sp>
        <p:nvSpPr>
          <p:cNvPr id="62" name="Прямоугольник 61">
            <a:extLst>
              <a:ext uri="{FF2B5EF4-FFF2-40B4-BE49-F238E27FC236}">
                <a16:creationId xmlns:a16="http://schemas.microsoft.com/office/drawing/2014/main" xmlns="" id="{9AFC2B9A-163D-412A-81A3-1C38490CC35F}"/>
              </a:ext>
            </a:extLst>
          </p:cNvPr>
          <p:cNvSpPr/>
          <p:nvPr/>
        </p:nvSpPr>
        <p:spPr>
          <a:xfrm>
            <a:off x="2163611" y="5706258"/>
            <a:ext cx="9124634" cy="615553"/>
          </a:xfrm>
          <a:prstGeom prst="rect">
            <a:avLst/>
          </a:prstGeom>
        </p:spPr>
        <p:txBody>
          <a:bodyPr wrap="square">
            <a:spAutoFit/>
          </a:bodyPr>
          <a:lstStyle/>
          <a:p>
            <a:pPr algn="ctr"/>
            <a:r>
              <a:rPr lang="ru-RU" sz="1700" dirty="0" smtClean="0">
                <a:solidFill>
                  <a:srgbClr val="584470"/>
                </a:solidFill>
                <a:latin typeface="Segoe UI Light" panose="020B0502040204020203" pitchFamily="34" charset="0"/>
                <a:cs typeface="Segoe UI Light" panose="020B0502040204020203" pitchFamily="34" charset="0"/>
              </a:rPr>
              <a:t>Достижение цели возможно только при обеспечении роста объёмов услуг внутреннего и въездного туризма темпами, опережающими в 2 раза рост экономики Российской Федерации</a:t>
            </a:r>
            <a:endParaRPr lang="ru-RU" sz="1700" dirty="0">
              <a:solidFill>
                <a:srgbClr val="584470"/>
              </a:solidFill>
              <a:latin typeface="Segoe UI Light" panose="020B0502040204020203" pitchFamily="34" charset="0"/>
              <a:cs typeface="Segoe UI Light" panose="020B0502040204020203" pitchFamily="34" charset="0"/>
            </a:endParaRPr>
          </a:p>
        </p:txBody>
      </p:sp>
      <p:pic>
        <p:nvPicPr>
          <p:cNvPr id="63" name="Рисунок 62" descr="Изображение выглядит как синий&#10;&#10;Описание создано с высокой степенью достоверности">
            <a:extLst>
              <a:ext uri="{FF2B5EF4-FFF2-40B4-BE49-F238E27FC236}">
                <a16:creationId xmlns:a16="http://schemas.microsoft.com/office/drawing/2014/main" xmlns="" id="{E2CECF12-E8E1-4224-B072-57E9C5453E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535" y="1770501"/>
            <a:ext cx="396000" cy="396000"/>
          </a:xfrm>
          <a:prstGeom prst="rect">
            <a:avLst/>
          </a:prstGeom>
        </p:spPr>
      </p:pic>
      <p:pic>
        <p:nvPicPr>
          <p:cNvPr id="64" name="Рисунок 63" descr="Изображение выглядит как внешний, красный&#10;&#10;Описание создано с высокой степенью достоверности">
            <a:extLst>
              <a:ext uri="{FF2B5EF4-FFF2-40B4-BE49-F238E27FC236}">
                <a16:creationId xmlns:a16="http://schemas.microsoft.com/office/drawing/2014/main" xmlns="" id="{33A0599D-DBF1-4D50-AA46-902F0B477E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84" y="2599995"/>
            <a:ext cx="396000" cy="396000"/>
          </a:xfrm>
          <a:prstGeom prst="rect">
            <a:avLst/>
          </a:prstGeom>
        </p:spPr>
      </p:pic>
      <p:pic>
        <p:nvPicPr>
          <p:cNvPr id="65" name="Рисунок 64" descr="Изображение выглядит как бильярдный шар&#10;&#10;Описание создано с высокой степенью достоверности">
            <a:extLst>
              <a:ext uri="{FF2B5EF4-FFF2-40B4-BE49-F238E27FC236}">
                <a16:creationId xmlns:a16="http://schemas.microsoft.com/office/drawing/2014/main" xmlns="" id="{E1734CA9-D721-4277-B793-5501DEE73A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1" y="5248610"/>
            <a:ext cx="396000" cy="396000"/>
          </a:xfrm>
          <a:prstGeom prst="rect">
            <a:avLst/>
          </a:prstGeom>
        </p:spPr>
      </p:pic>
      <p:pic>
        <p:nvPicPr>
          <p:cNvPr id="66" name="Рисунок 65" descr="Изображение выглядит как объект&#10;&#10;Описание создано с высокой степенью достоверности">
            <a:extLst>
              <a:ext uri="{FF2B5EF4-FFF2-40B4-BE49-F238E27FC236}">
                <a16:creationId xmlns:a16="http://schemas.microsoft.com/office/drawing/2014/main" xmlns="" id="{373F2700-8133-4A74-87F8-560B246620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20" y="3874507"/>
            <a:ext cx="396000" cy="396000"/>
          </a:xfrm>
          <a:prstGeom prst="rect">
            <a:avLst/>
          </a:prstGeom>
        </p:spPr>
      </p:pic>
      <p:pic>
        <p:nvPicPr>
          <p:cNvPr id="67" name="Рисунок 66" descr="Изображение выглядит как бильярдный шар&#10;&#10;Описание создано с очень высокой степенью достоверности">
            <a:extLst>
              <a:ext uri="{FF2B5EF4-FFF2-40B4-BE49-F238E27FC236}">
                <a16:creationId xmlns:a16="http://schemas.microsoft.com/office/drawing/2014/main" xmlns="" id="{BF5B402A-EEF8-4AA8-944D-B5F57A3646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4504" y="4289689"/>
            <a:ext cx="396000" cy="396000"/>
          </a:xfrm>
          <a:prstGeom prst="rect">
            <a:avLst/>
          </a:prstGeom>
        </p:spPr>
      </p:pic>
      <p:pic>
        <p:nvPicPr>
          <p:cNvPr id="68" name="Рисунок 67" descr="Изображение выглядит как бильярдный шар&#10;&#10;Описание создано с очень высокой степенью достоверности">
            <a:extLst>
              <a:ext uri="{FF2B5EF4-FFF2-40B4-BE49-F238E27FC236}">
                <a16:creationId xmlns:a16="http://schemas.microsoft.com/office/drawing/2014/main" xmlns="" id="{480ED0FB-B129-4395-BCF5-FCB00318D0F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3789" y="2162559"/>
            <a:ext cx="396000" cy="396000"/>
          </a:xfrm>
          <a:prstGeom prst="rect">
            <a:avLst/>
          </a:prstGeom>
        </p:spPr>
      </p:pic>
      <p:pic>
        <p:nvPicPr>
          <p:cNvPr id="70" name="Рисунок 69" descr="Изображение выглядит как бильярдный шар&#10;&#10;Описание создано с очень высокой степенью достоверности">
            <a:extLst>
              <a:ext uri="{FF2B5EF4-FFF2-40B4-BE49-F238E27FC236}">
                <a16:creationId xmlns:a16="http://schemas.microsoft.com/office/drawing/2014/main" xmlns="" id="{CEC0FEE2-F070-4B0D-97E2-B680AC1B4A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9269" y="1429143"/>
            <a:ext cx="396000" cy="396000"/>
          </a:xfrm>
          <a:prstGeom prst="rect">
            <a:avLst/>
          </a:prstGeom>
        </p:spPr>
      </p:pic>
      <p:pic>
        <p:nvPicPr>
          <p:cNvPr id="72" name="Рисунок 71" descr="Изображение выглядит как черный, внутренний, бильярдный шар, еда&#10;&#10;Описание создано с высокой степенью достоверности">
            <a:extLst>
              <a:ext uri="{FF2B5EF4-FFF2-40B4-BE49-F238E27FC236}">
                <a16:creationId xmlns:a16="http://schemas.microsoft.com/office/drawing/2014/main" xmlns="" id="{36429F01-9F4D-43E0-83B3-EA1D13898A8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3454" y="4957217"/>
            <a:ext cx="396000" cy="396000"/>
          </a:xfrm>
          <a:prstGeom prst="rect">
            <a:avLst/>
          </a:prstGeom>
        </p:spPr>
      </p:pic>
      <p:pic>
        <p:nvPicPr>
          <p:cNvPr id="74" name="Рисунок 73">
            <a:extLst>
              <a:ext uri="{FF2B5EF4-FFF2-40B4-BE49-F238E27FC236}">
                <a16:creationId xmlns:a16="http://schemas.microsoft.com/office/drawing/2014/main" xmlns="" id="{2E95C6DD-7007-4B8B-BDFC-AF35922AA31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7544" y="1176392"/>
            <a:ext cx="396000" cy="396000"/>
          </a:xfrm>
          <a:prstGeom prst="rect">
            <a:avLst/>
          </a:prstGeom>
        </p:spPr>
      </p:pic>
      <p:pic>
        <p:nvPicPr>
          <p:cNvPr id="75" name="Рисунок 74">
            <a:extLst>
              <a:ext uri="{FF2B5EF4-FFF2-40B4-BE49-F238E27FC236}">
                <a16:creationId xmlns:a16="http://schemas.microsoft.com/office/drawing/2014/main" xmlns="" id="{560EE777-B10D-495A-9F62-037089CC34D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5182" y="4645744"/>
            <a:ext cx="396000" cy="396000"/>
          </a:xfrm>
          <a:prstGeom prst="rect">
            <a:avLst/>
          </a:prstGeom>
        </p:spPr>
      </p:pic>
      <p:sp>
        <p:nvSpPr>
          <p:cNvPr id="76" name="Прямоугольник 75">
            <a:extLst>
              <a:ext uri="{FF2B5EF4-FFF2-40B4-BE49-F238E27FC236}">
                <a16:creationId xmlns:a16="http://schemas.microsoft.com/office/drawing/2014/main" xmlns="" id="{222992DF-7147-4FA8-8E7D-282F8F2DD1A3}"/>
              </a:ext>
            </a:extLst>
          </p:cNvPr>
          <p:cNvSpPr/>
          <p:nvPr/>
        </p:nvSpPr>
        <p:spPr>
          <a:xfrm>
            <a:off x="-39243" y="722213"/>
            <a:ext cx="1424957" cy="892552"/>
          </a:xfrm>
          <a:prstGeom prst="rect">
            <a:avLst/>
          </a:prstGeom>
        </p:spPr>
        <p:txBody>
          <a:bodyPr wrap="square">
            <a:spAutoFit/>
          </a:bodyPr>
          <a:lstStyle/>
          <a:p>
            <a:r>
              <a:rPr lang="ru-RU" sz="1300" dirty="0">
                <a:latin typeface="Segoe UI Light" panose="020B0502040204020203" pitchFamily="34" charset="0"/>
                <a:cs typeface="Segoe UI Light" panose="020B0502040204020203" pitchFamily="34" charset="0"/>
              </a:rPr>
              <a:t>Вклад туризма </a:t>
            </a:r>
          </a:p>
          <a:p>
            <a:r>
              <a:rPr lang="ru-RU" sz="1300" dirty="0">
                <a:latin typeface="Segoe UI Light" panose="020B0502040204020203" pitchFamily="34" charset="0"/>
                <a:cs typeface="Segoe UI Light" panose="020B0502040204020203" pitchFamily="34" charset="0"/>
              </a:rPr>
              <a:t>в ВВП некоторых стран мира, </a:t>
            </a:r>
          </a:p>
          <a:p>
            <a:r>
              <a:rPr lang="ru-RU" sz="1300" dirty="0">
                <a:latin typeface="Segoe UI Light" panose="020B0502040204020203" pitchFamily="34" charset="0"/>
                <a:cs typeface="Segoe UI Light" panose="020B0502040204020203" pitchFamily="34" charset="0"/>
              </a:rPr>
              <a:t>% </a:t>
            </a:r>
          </a:p>
        </p:txBody>
      </p:sp>
      <p:sp>
        <p:nvSpPr>
          <p:cNvPr id="5" name="Прямоугольник 4">
            <a:extLst>
              <a:ext uri="{FF2B5EF4-FFF2-40B4-BE49-F238E27FC236}">
                <a16:creationId xmlns:a16="http://schemas.microsoft.com/office/drawing/2014/main" xmlns="" id="{A02521A3-35FA-43F6-8CD2-FB645D686973}"/>
              </a:ext>
            </a:extLst>
          </p:cNvPr>
          <p:cNvSpPr/>
          <p:nvPr/>
        </p:nvSpPr>
        <p:spPr>
          <a:xfrm>
            <a:off x="1312992" y="1429316"/>
            <a:ext cx="476412" cy="307777"/>
          </a:xfrm>
          <a:prstGeom prst="rect">
            <a:avLst/>
          </a:prstGeom>
        </p:spPr>
        <p:txBody>
          <a:bodyPr wrap="none">
            <a:spAutoFit/>
          </a:bodyPr>
          <a:lstStyle/>
          <a:p>
            <a:r>
              <a:rPr lang="ru-RU" sz="1400" i="1" dirty="0">
                <a:solidFill>
                  <a:srgbClr val="7030A0"/>
                </a:solidFill>
                <a:latin typeface="Segoe UI Light" panose="020B0502040204020203" pitchFamily="34" charset="0"/>
                <a:cs typeface="Segoe UI Light" panose="020B0502040204020203" pitchFamily="34" charset="0"/>
              </a:rPr>
              <a:t>14,2</a:t>
            </a:r>
            <a:endParaRPr lang="ru-RU" sz="1400" i="1" dirty="0">
              <a:solidFill>
                <a:srgbClr val="7030A0"/>
              </a:solidFill>
            </a:endParaRPr>
          </a:p>
        </p:txBody>
      </p:sp>
      <p:sp>
        <p:nvSpPr>
          <p:cNvPr id="77" name="Прямоугольник 76">
            <a:extLst>
              <a:ext uri="{FF2B5EF4-FFF2-40B4-BE49-F238E27FC236}">
                <a16:creationId xmlns:a16="http://schemas.microsoft.com/office/drawing/2014/main" xmlns="" id="{0BA73FD2-9B57-466F-A586-A80A1422FCB9}"/>
              </a:ext>
            </a:extLst>
          </p:cNvPr>
          <p:cNvSpPr/>
          <p:nvPr/>
        </p:nvSpPr>
        <p:spPr>
          <a:xfrm>
            <a:off x="1004250" y="1654642"/>
            <a:ext cx="445956" cy="307777"/>
          </a:xfrm>
          <a:prstGeom prst="rect">
            <a:avLst/>
          </a:prstGeom>
        </p:spPr>
        <p:txBody>
          <a:bodyPr wrap="none">
            <a:spAutoFit/>
          </a:bodyPr>
          <a:lstStyle/>
          <a:p>
            <a:r>
              <a:rPr lang="ru-RU" sz="1400" i="1" dirty="0">
                <a:solidFill>
                  <a:srgbClr val="7030A0"/>
                </a:solidFill>
                <a:latin typeface="Segoe UI Light" panose="020B0502040204020203" pitchFamily="34" charset="0"/>
                <a:cs typeface="Segoe UI Light" panose="020B0502040204020203" pitchFamily="34" charset="0"/>
              </a:rPr>
              <a:t>11,1</a:t>
            </a:r>
            <a:endParaRPr lang="ru-RU" sz="1400" i="1" dirty="0">
              <a:solidFill>
                <a:srgbClr val="7030A0"/>
              </a:solidFill>
            </a:endParaRPr>
          </a:p>
        </p:txBody>
      </p:sp>
      <p:sp>
        <p:nvSpPr>
          <p:cNvPr id="79" name="Прямоугольник 78">
            <a:extLst>
              <a:ext uri="{FF2B5EF4-FFF2-40B4-BE49-F238E27FC236}">
                <a16:creationId xmlns:a16="http://schemas.microsoft.com/office/drawing/2014/main" xmlns="" id="{C202DD67-1D7D-433E-8997-E53347493506}"/>
              </a:ext>
            </a:extLst>
          </p:cNvPr>
          <p:cNvSpPr/>
          <p:nvPr/>
        </p:nvSpPr>
        <p:spPr>
          <a:xfrm>
            <a:off x="695607" y="1943625"/>
            <a:ext cx="484428" cy="307777"/>
          </a:xfrm>
          <a:prstGeom prst="rect">
            <a:avLst/>
          </a:prstGeom>
        </p:spPr>
        <p:txBody>
          <a:bodyPr wrap="none">
            <a:spAutoFit/>
          </a:bodyPr>
          <a:lstStyle/>
          <a:p>
            <a:r>
              <a:rPr lang="ru-RU" sz="1400" i="1" dirty="0">
                <a:solidFill>
                  <a:srgbClr val="7030A0"/>
                </a:solidFill>
                <a:latin typeface="Segoe UI Light" panose="020B0502040204020203" pitchFamily="34" charset="0"/>
                <a:cs typeface="Segoe UI Light" panose="020B0502040204020203" pitchFamily="34" charset="0"/>
              </a:rPr>
              <a:t>10,9</a:t>
            </a:r>
            <a:endParaRPr lang="ru-RU" sz="1400" i="1" dirty="0">
              <a:solidFill>
                <a:srgbClr val="7030A0"/>
              </a:solidFill>
            </a:endParaRPr>
          </a:p>
        </p:txBody>
      </p:sp>
      <p:sp>
        <p:nvSpPr>
          <p:cNvPr id="80" name="Прямоугольник 79">
            <a:extLst>
              <a:ext uri="{FF2B5EF4-FFF2-40B4-BE49-F238E27FC236}">
                <a16:creationId xmlns:a16="http://schemas.microsoft.com/office/drawing/2014/main" xmlns="" id="{C23C5152-B743-40CB-8C68-DAB728C5ADB2}"/>
              </a:ext>
            </a:extLst>
          </p:cNvPr>
          <p:cNvSpPr/>
          <p:nvPr/>
        </p:nvSpPr>
        <p:spPr>
          <a:xfrm>
            <a:off x="478162" y="2306344"/>
            <a:ext cx="481222" cy="307777"/>
          </a:xfrm>
          <a:prstGeom prst="rect">
            <a:avLst/>
          </a:prstGeom>
        </p:spPr>
        <p:txBody>
          <a:bodyPr wrap="none">
            <a:spAutoFit/>
          </a:bodyPr>
          <a:lstStyle/>
          <a:p>
            <a:r>
              <a:rPr lang="ru-RU" sz="1400" i="1" dirty="0">
                <a:solidFill>
                  <a:srgbClr val="7030A0"/>
                </a:solidFill>
                <a:latin typeface="Segoe UI Light" panose="020B0502040204020203" pitchFamily="34" charset="0"/>
                <a:cs typeface="Segoe UI Light" panose="020B0502040204020203" pitchFamily="34" charset="0"/>
              </a:rPr>
              <a:t>10,8</a:t>
            </a:r>
            <a:endParaRPr lang="ru-RU" sz="1400" i="1" dirty="0">
              <a:solidFill>
                <a:srgbClr val="7030A0"/>
              </a:solidFill>
            </a:endParaRPr>
          </a:p>
        </p:txBody>
      </p:sp>
      <p:sp>
        <p:nvSpPr>
          <p:cNvPr id="81" name="Прямоугольник 80">
            <a:extLst>
              <a:ext uri="{FF2B5EF4-FFF2-40B4-BE49-F238E27FC236}">
                <a16:creationId xmlns:a16="http://schemas.microsoft.com/office/drawing/2014/main" xmlns="" id="{DF93AF02-7A7B-4C6C-84F7-30DA53E43518}"/>
              </a:ext>
            </a:extLst>
          </p:cNvPr>
          <p:cNvSpPr/>
          <p:nvPr/>
        </p:nvSpPr>
        <p:spPr>
          <a:xfrm>
            <a:off x="262396" y="2798053"/>
            <a:ext cx="481222" cy="307777"/>
          </a:xfrm>
          <a:prstGeom prst="rect">
            <a:avLst/>
          </a:prstGeom>
        </p:spPr>
        <p:txBody>
          <a:bodyPr wrap="none">
            <a:spAutoFit/>
          </a:bodyPr>
          <a:lstStyle/>
          <a:p>
            <a:r>
              <a:rPr lang="ru-RU" sz="1400" i="1" dirty="0">
                <a:solidFill>
                  <a:srgbClr val="7030A0"/>
                </a:solidFill>
                <a:latin typeface="Segoe UI Light" panose="020B0502040204020203" pitchFamily="34" charset="0"/>
                <a:cs typeface="Segoe UI Light" panose="020B0502040204020203" pitchFamily="34" charset="0"/>
              </a:rPr>
              <a:t>10,8</a:t>
            </a:r>
            <a:endParaRPr lang="ru-RU" sz="1400" i="1" dirty="0">
              <a:solidFill>
                <a:srgbClr val="7030A0"/>
              </a:solidFill>
            </a:endParaRPr>
          </a:p>
        </p:txBody>
      </p:sp>
      <p:sp>
        <p:nvSpPr>
          <p:cNvPr id="82" name="Прямоугольник 81">
            <a:extLst>
              <a:ext uri="{FF2B5EF4-FFF2-40B4-BE49-F238E27FC236}">
                <a16:creationId xmlns:a16="http://schemas.microsoft.com/office/drawing/2014/main" xmlns="" id="{D1DA43E0-546C-45AA-8579-60ED0545915E}"/>
              </a:ext>
            </a:extLst>
          </p:cNvPr>
          <p:cNvSpPr/>
          <p:nvPr/>
        </p:nvSpPr>
        <p:spPr>
          <a:xfrm>
            <a:off x="330146" y="3835019"/>
            <a:ext cx="410690" cy="307777"/>
          </a:xfrm>
          <a:prstGeom prst="rect">
            <a:avLst/>
          </a:prstGeom>
        </p:spPr>
        <p:txBody>
          <a:bodyPr wrap="none">
            <a:spAutoFit/>
          </a:bodyPr>
          <a:lstStyle/>
          <a:p>
            <a:r>
              <a:rPr lang="ru-RU" sz="1400" i="1" dirty="0">
                <a:solidFill>
                  <a:srgbClr val="7030A0"/>
                </a:solidFill>
                <a:latin typeface="Segoe UI Light" panose="020B0502040204020203" pitchFamily="34" charset="0"/>
                <a:cs typeface="Segoe UI Light" panose="020B0502040204020203" pitchFamily="34" charset="0"/>
              </a:rPr>
              <a:t>9,0</a:t>
            </a:r>
            <a:endParaRPr lang="ru-RU" sz="1400" i="1" dirty="0">
              <a:solidFill>
                <a:srgbClr val="7030A0"/>
              </a:solidFill>
            </a:endParaRPr>
          </a:p>
        </p:txBody>
      </p:sp>
      <p:sp>
        <p:nvSpPr>
          <p:cNvPr id="83" name="Прямоугольник 82">
            <a:extLst>
              <a:ext uri="{FF2B5EF4-FFF2-40B4-BE49-F238E27FC236}">
                <a16:creationId xmlns:a16="http://schemas.microsoft.com/office/drawing/2014/main" xmlns="" id="{60FA8346-EC6B-40B1-A451-26519A0BCD82}"/>
              </a:ext>
            </a:extLst>
          </p:cNvPr>
          <p:cNvSpPr/>
          <p:nvPr/>
        </p:nvSpPr>
        <p:spPr>
          <a:xfrm>
            <a:off x="480714" y="4198124"/>
            <a:ext cx="407484" cy="307777"/>
          </a:xfrm>
          <a:prstGeom prst="rect">
            <a:avLst/>
          </a:prstGeom>
        </p:spPr>
        <p:txBody>
          <a:bodyPr wrap="none">
            <a:spAutoFit/>
          </a:bodyPr>
          <a:lstStyle/>
          <a:p>
            <a:r>
              <a:rPr lang="ru-RU" sz="1400" i="1" dirty="0">
                <a:solidFill>
                  <a:srgbClr val="7030A0"/>
                </a:solidFill>
                <a:latin typeface="Segoe UI Light" panose="020B0502040204020203" pitchFamily="34" charset="0"/>
                <a:cs typeface="Segoe UI Light" panose="020B0502040204020203" pitchFamily="34" charset="0"/>
              </a:rPr>
              <a:t>8,9</a:t>
            </a:r>
            <a:endParaRPr lang="ru-RU" sz="1400" i="1" dirty="0">
              <a:solidFill>
                <a:srgbClr val="7030A0"/>
              </a:solidFill>
            </a:endParaRPr>
          </a:p>
        </p:txBody>
      </p:sp>
      <p:sp>
        <p:nvSpPr>
          <p:cNvPr id="84" name="Прямоугольник 83">
            <a:extLst>
              <a:ext uri="{FF2B5EF4-FFF2-40B4-BE49-F238E27FC236}">
                <a16:creationId xmlns:a16="http://schemas.microsoft.com/office/drawing/2014/main" xmlns="" id="{39D6CBAD-528F-49D2-8C56-18753E02BDA2}"/>
              </a:ext>
            </a:extLst>
          </p:cNvPr>
          <p:cNvSpPr/>
          <p:nvPr/>
        </p:nvSpPr>
        <p:spPr>
          <a:xfrm>
            <a:off x="724210" y="4561383"/>
            <a:ext cx="388248" cy="307777"/>
          </a:xfrm>
          <a:prstGeom prst="rect">
            <a:avLst/>
          </a:prstGeom>
        </p:spPr>
        <p:txBody>
          <a:bodyPr wrap="none">
            <a:spAutoFit/>
          </a:bodyPr>
          <a:lstStyle/>
          <a:p>
            <a:r>
              <a:rPr lang="ru-RU" sz="1400" i="1" dirty="0">
                <a:solidFill>
                  <a:srgbClr val="7030A0"/>
                </a:solidFill>
                <a:latin typeface="Segoe UI Light" panose="020B0502040204020203" pitchFamily="34" charset="0"/>
                <a:cs typeface="Segoe UI Light" panose="020B0502040204020203" pitchFamily="34" charset="0"/>
              </a:rPr>
              <a:t>8,1</a:t>
            </a:r>
            <a:endParaRPr lang="ru-RU" sz="1400" i="1" dirty="0">
              <a:solidFill>
                <a:srgbClr val="7030A0"/>
              </a:solidFill>
            </a:endParaRPr>
          </a:p>
        </p:txBody>
      </p:sp>
      <p:sp>
        <p:nvSpPr>
          <p:cNvPr id="85" name="Прямоугольник 84">
            <a:extLst>
              <a:ext uri="{FF2B5EF4-FFF2-40B4-BE49-F238E27FC236}">
                <a16:creationId xmlns:a16="http://schemas.microsoft.com/office/drawing/2014/main" xmlns="" id="{A59CB925-3968-40AB-B494-69D072B66713}"/>
              </a:ext>
            </a:extLst>
          </p:cNvPr>
          <p:cNvSpPr/>
          <p:nvPr/>
        </p:nvSpPr>
        <p:spPr>
          <a:xfrm>
            <a:off x="970214" y="4849415"/>
            <a:ext cx="397866" cy="307777"/>
          </a:xfrm>
          <a:prstGeom prst="rect">
            <a:avLst/>
          </a:prstGeom>
        </p:spPr>
        <p:txBody>
          <a:bodyPr wrap="none">
            <a:spAutoFit/>
          </a:bodyPr>
          <a:lstStyle/>
          <a:p>
            <a:r>
              <a:rPr lang="ru-RU" sz="1400" i="1" dirty="0">
                <a:solidFill>
                  <a:srgbClr val="7030A0"/>
                </a:solidFill>
                <a:latin typeface="Segoe UI Light" panose="020B0502040204020203" pitchFamily="34" charset="0"/>
                <a:cs typeface="Segoe UI Light" panose="020B0502040204020203" pitchFamily="34" charset="0"/>
              </a:rPr>
              <a:t>7,4</a:t>
            </a:r>
            <a:endParaRPr lang="ru-RU" sz="1400" i="1" dirty="0">
              <a:solidFill>
                <a:srgbClr val="7030A0"/>
              </a:solidFill>
            </a:endParaRPr>
          </a:p>
        </p:txBody>
      </p:sp>
      <p:sp>
        <p:nvSpPr>
          <p:cNvPr id="86" name="Прямоугольник 85">
            <a:extLst>
              <a:ext uri="{FF2B5EF4-FFF2-40B4-BE49-F238E27FC236}">
                <a16:creationId xmlns:a16="http://schemas.microsoft.com/office/drawing/2014/main" xmlns="" id="{FC79A1BF-D508-440A-82D4-B5EB7B2952A5}"/>
              </a:ext>
            </a:extLst>
          </p:cNvPr>
          <p:cNvSpPr/>
          <p:nvPr/>
        </p:nvSpPr>
        <p:spPr>
          <a:xfrm>
            <a:off x="1316703" y="5118660"/>
            <a:ext cx="410690" cy="307777"/>
          </a:xfrm>
          <a:prstGeom prst="rect">
            <a:avLst/>
          </a:prstGeom>
        </p:spPr>
        <p:txBody>
          <a:bodyPr wrap="none">
            <a:spAutoFit/>
          </a:bodyPr>
          <a:lstStyle/>
          <a:p>
            <a:r>
              <a:rPr lang="ru-RU" sz="1400" i="1" dirty="0">
                <a:solidFill>
                  <a:srgbClr val="7030A0"/>
                </a:solidFill>
                <a:latin typeface="Segoe UI Light" panose="020B0502040204020203" pitchFamily="34" charset="0"/>
                <a:cs typeface="Segoe UI Light" panose="020B0502040204020203" pitchFamily="34" charset="0"/>
              </a:rPr>
              <a:t>6,3</a:t>
            </a:r>
            <a:endParaRPr lang="ru-RU" sz="1400" i="1" dirty="0">
              <a:solidFill>
                <a:srgbClr val="7030A0"/>
              </a:solidFill>
            </a:endParaRPr>
          </a:p>
        </p:txBody>
      </p:sp>
      <p:pic>
        <p:nvPicPr>
          <p:cNvPr id="7" name="Рисунок 6" descr="Изображение выглядит как бильярдный шар&#10;&#10;Описание создано с очень высокой степенью достоверности">
            <a:extLst>
              <a:ext uri="{FF2B5EF4-FFF2-40B4-BE49-F238E27FC236}">
                <a16:creationId xmlns:a16="http://schemas.microsoft.com/office/drawing/2014/main" xmlns="" id="{4E0E3CB7-6BC8-4548-A2A2-6925DE4A32B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14747" y="5465192"/>
            <a:ext cx="720000" cy="720000"/>
          </a:xfrm>
          <a:prstGeom prst="rect">
            <a:avLst/>
          </a:prstGeom>
        </p:spPr>
      </p:pic>
      <p:sp>
        <p:nvSpPr>
          <p:cNvPr id="87" name="Прямоугольник 86">
            <a:extLst>
              <a:ext uri="{FF2B5EF4-FFF2-40B4-BE49-F238E27FC236}">
                <a16:creationId xmlns:a16="http://schemas.microsoft.com/office/drawing/2014/main" xmlns="" id="{0F90CE1E-D0D9-4B48-ADBD-FBDAF55299D7}"/>
              </a:ext>
            </a:extLst>
          </p:cNvPr>
          <p:cNvSpPr/>
          <p:nvPr/>
        </p:nvSpPr>
        <p:spPr>
          <a:xfrm>
            <a:off x="2088116" y="5373216"/>
            <a:ext cx="407484" cy="307777"/>
          </a:xfrm>
          <a:prstGeom prst="rect">
            <a:avLst/>
          </a:prstGeom>
        </p:spPr>
        <p:txBody>
          <a:bodyPr wrap="none">
            <a:spAutoFit/>
          </a:bodyPr>
          <a:lstStyle/>
          <a:p>
            <a:r>
              <a:rPr lang="ru-RU" sz="1400" i="1" dirty="0">
                <a:solidFill>
                  <a:srgbClr val="7030A0"/>
                </a:solidFill>
                <a:latin typeface="Segoe UI Light" panose="020B0502040204020203" pitchFamily="34" charset="0"/>
                <a:cs typeface="Segoe UI Light" panose="020B0502040204020203" pitchFamily="34" charset="0"/>
              </a:rPr>
              <a:t>3,4</a:t>
            </a:r>
            <a:endParaRPr lang="ru-RU" sz="1400" i="1" dirty="0">
              <a:solidFill>
                <a:srgbClr val="7030A0"/>
              </a:solidFill>
            </a:endParaRPr>
          </a:p>
        </p:txBody>
      </p:sp>
      <p:sp>
        <p:nvSpPr>
          <p:cNvPr id="88" name="Freeform 3">
            <a:extLst>
              <a:ext uri="{FF2B5EF4-FFF2-40B4-BE49-F238E27FC236}">
                <a16:creationId xmlns:a16="http://schemas.microsoft.com/office/drawing/2014/main" xmlns="" id="{352202A0-C69C-49BD-B954-94F92C891221}"/>
              </a:ext>
            </a:extLst>
          </p:cNvPr>
          <p:cNvSpPr>
            <a:spLocks noEditPoints="1"/>
          </p:cNvSpPr>
          <p:nvPr/>
        </p:nvSpPr>
        <p:spPr bwMode="gray">
          <a:xfrm rot="13273999">
            <a:off x="1926340" y="5139077"/>
            <a:ext cx="1050335" cy="609977"/>
          </a:xfrm>
          <a:custGeom>
            <a:avLst/>
            <a:gdLst>
              <a:gd name="T0" fmla="*/ 1092 w 2820"/>
              <a:gd name="T1" fmla="*/ 50 h 2912"/>
              <a:gd name="T2" fmla="*/ 822 w 2820"/>
              <a:gd name="T3" fmla="*/ 168 h 2912"/>
              <a:gd name="T4" fmla="*/ 594 w 2820"/>
              <a:gd name="T5" fmla="*/ 300 h 2912"/>
              <a:gd name="T6" fmla="*/ 406 w 2820"/>
              <a:gd name="T7" fmla="*/ 446 h 2912"/>
              <a:gd name="T8" fmla="*/ 254 w 2820"/>
              <a:gd name="T9" fmla="*/ 604 h 2912"/>
              <a:gd name="T10" fmla="*/ 140 w 2820"/>
              <a:gd name="T11" fmla="*/ 772 h 2912"/>
              <a:gd name="T12" fmla="*/ 60 w 2820"/>
              <a:gd name="T13" fmla="*/ 944 h 2912"/>
              <a:gd name="T14" fmla="*/ 14 w 2820"/>
              <a:gd name="T15" fmla="*/ 1122 h 2912"/>
              <a:gd name="T16" fmla="*/ 0 w 2820"/>
              <a:gd name="T17" fmla="*/ 1300 h 2912"/>
              <a:gd name="T18" fmla="*/ 18 w 2820"/>
              <a:gd name="T19" fmla="*/ 1476 h 2912"/>
              <a:gd name="T20" fmla="*/ 64 w 2820"/>
              <a:gd name="T21" fmla="*/ 1650 h 2912"/>
              <a:gd name="T22" fmla="*/ 138 w 2820"/>
              <a:gd name="T23" fmla="*/ 1818 h 2912"/>
              <a:gd name="T24" fmla="*/ 238 w 2820"/>
              <a:gd name="T25" fmla="*/ 1978 h 2912"/>
              <a:gd name="T26" fmla="*/ 364 w 2820"/>
              <a:gd name="T27" fmla="*/ 2126 h 2912"/>
              <a:gd name="T28" fmla="*/ 512 w 2820"/>
              <a:gd name="T29" fmla="*/ 2262 h 2912"/>
              <a:gd name="T30" fmla="*/ 684 w 2820"/>
              <a:gd name="T31" fmla="*/ 2382 h 2912"/>
              <a:gd name="T32" fmla="*/ 874 w 2820"/>
              <a:gd name="T33" fmla="*/ 2484 h 2912"/>
              <a:gd name="T34" fmla="*/ 1086 w 2820"/>
              <a:gd name="T35" fmla="*/ 2564 h 2912"/>
              <a:gd name="T36" fmla="*/ 1314 w 2820"/>
              <a:gd name="T37" fmla="*/ 2622 h 2912"/>
              <a:gd name="T38" fmla="*/ 1558 w 2820"/>
              <a:gd name="T39" fmla="*/ 2654 h 2912"/>
              <a:gd name="T40" fmla="*/ 1818 w 2820"/>
              <a:gd name="T41" fmla="*/ 2658 h 2912"/>
              <a:gd name="T42" fmla="*/ 2090 w 2820"/>
              <a:gd name="T43" fmla="*/ 2632 h 2912"/>
              <a:gd name="T44" fmla="*/ 2374 w 2820"/>
              <a:gd name="T45" fmla="*/ 2574 h 2912"/>
              <a:gd name="T46" fmla="*/ 2544 w 2820"/>
              <a:gd name="T47" fmla="*/ 2912 h 2912"/>
              <a:gd name="T48" fmla="*/ 1868 w 2820"/>
              <a:gd name="T49" fmla="*/ 1552 h 2912"/>
              <a:gd name="T50" fmla="*/ 1956 w 2820"/>
              <a:gd name="T51" fmla="*/ 1914 h 2912"/>
              <a:gd name="T52" fmla="*/ 1788 w 2820"/>
              <a:gd name="T53" fmla="*/ 1936 h 2912"/>
              <a:gd name="T54" fmla="*/ 1616 w 2820"/>
              <a:gd name="T55" fmla="*/ 1934 h 2912"/>
              <a:gd name="T56" fmla="*/ 1442 w 2820"/>
              <a:gd name="T57" fmla="*/ 1912 h 2912"/>
              <a:gd name="T58" fmla="*/ 1272 w 2820"/>
              <a:gd name="T59" fmla="*/ 1872 h 2912"/>
              <a:gd name="T60" fmla="*/ 1108 w 2820"/>
              <a:gd name="T61" fmla="*/ 1812 h 2912"/>
              <a:gd name="T62" fmla="*/ 952 w 2820"/>
              <a:gd name="T63" fmla="*/ 1736 h 2912"/>
              <a:gd name="T64" fmla="*/ 810 w 2820"/>
              <a:gd name="T65" fmla="*/ 1646 h 2912"/>
              <a:gd name="T66" fmla="*/ 684 w 2820"/>
              <a:gd name="T67" fmla="*/ 1542 h 2912"/>
              <a:gd name="T68" fmla="*/ 578 w 2820"/>
              <a:gd name="T69" fmla="*/ 1428 h 2912"/>
              <a:gd name="T70" fmla="*/ 494 w 2820"/>
              <a:gd name="T71" fmla="*/ 1304 h 2912"/>
              <a:gd name="T72" fmla="*/ 438 w 2820"/>
              <a:gd name="T73" fmla="*/ 1170 h 2912"/>
              <a:gd name="T74" fmla="*/ 410 w 2820"/>
              <a:gd name="T75" fmla="*/ 1032 h 2912"/>
              <a:gd name="T76" fmla="*/ 416 w 2820"/>
              <a:gd name="T77" fmla="*/ 888 h 2912"/>
              <a:gd name="T78" fmla="*/ 460 w 2820"/>
              <a:gd name="T79" fmla="*/ 742 h 2912"/>
              <a:gd name="T80" fmla="*/ 544 w 2820"/>
              <a:gd name="T81" fmla="*/ 592 h 2912"/>
              <a:gd name="T82" fmla="*/ 670 w 2820"/>
              <a:gd name="T83" fmla="*/ 444 h 2912"/>
              <a:gd name="T84" fmla="*/ 844 w 2820"/>
              <a:gd name="T85" fmla="*/ 298 h 2912"/>
              <a:gd name="T86" fmla="*/ 1070 w 2820"/>
              <a:gd name="T87" fmla="*/ 154 h 2912"/>
              <a:gd name="T88" fmla="*/ 1348 w 2820"/>
              <a:gd name="T89" fmla="*/ 16 h 2912"/>
              <a:gd name="T90" fmla="*/ 1244 w 2820"/>
              <a:gd name="T91" fmla="*/ 0 h 2912"/>
              <a:gd name="T92" fmla="*/ 2820 w 2820"/>
              <a:gd name="T93" fmla="*/ 1934 h 2912"/>
              <a:gd name="T94" fmla="*/ 2820 w 2820"/>
              <a:gd name="T95" fmla="*/ 1934 h 2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20" h="2912">
                <a:moveTo>
                  <a:pt x="1244" y="0"/>
                </a:moveTo>
                <a:lnTo>
                  <a:pt x="1092" y="50"/>
                </a:lnTo>
                <a:lnTo>
                  <a:pt x="952" y="106"/>
                </a:lnTo>
                <a:lnTo>
                  <a:pt x="822" y="168"/>
                </a:lnTo>
                <a:lnTo>
                  <a:pt x="704" y="232"/>
                </a:lnTo>
                <a:lnTo>
                  <a:pt x="594" y="300"/>
                </a:lnTo>
                <a:lnTo>
                  <a:pt x="494" y="372"/>
                </a:lnTo>
                <a:lnTo>
                  <a:pt x="406" y="446"/>
                </a:lnTo>
                <a:lnTo>
                  <a:pt x="324" y="524"/>
                </a:lnTo>
                <a:lnTo>
                  <a:pt x="254" y="604"/>
                </a:lnTo>
                <a:lnTo>
                  <a:pt x="192" y="686"/>
                </a:lnTo>
                <a:lnTo>
                  <a:pt x="140" y="772"/>
                </a:lnTo>
                <a:lnTo>
                  <a:pt x="96" y="856"/>
                </a:lnTo>
                <a:lnTo>
                  <a:pt x="60" y="944"/>
                </a:lnTo>
                <a:lnTo>
                  <a:pt x="32" y="1032"/>
                </a:lnTo>
                <a:lnTo>
                  <a:pt x="14" y="1122"/>
                </a:lnTo>
                <a:lnTo>
                  <a:pt x="2" y="1210"/>
                </a:lnTo>
                <a:lnTo>
                  <a:pt x="0" y="1300"/>
                </a:lnTo>
                <a:lnTo>
                  <a:pt x="4" y="1388"/>
                </a:lnTo>
                <a:lnTo>
                  <a:pt x="18" y="1476"/>
                </a:lnTo>
                <a:lnTo>
                  <a:pt x="36" y="1564"/>
                </a:lnTo>
                <a:lnTo>
                  <a:pt x="64" y="1650"/>
                </a:lnTo>
                <a:lnTo>
                  <a:pt x="96" y="1736"/>
                </a:lnTo>
                <a:lnTo>
                  <a:pt x="138" y="1818"/>
                </a:lnTo>
                <a:lnTo>
                  <a:pt x="184" y="1900"/>
                </a:lnTo>
                <a:lnTo>
                  <a:pt x="238" y="1978"/>
                </a:lnTo>
                <a:lnTo>
                  <a:pt x="298" y="2054"/>
                </a:lnTo>
                <a:lnTo>
                  <a:pt x="364" y="2126"/>
                </a:lnTo>
                <a:lnTo>
                  <a:pt x="434" y="2196"/>
                </a:lnTo>
                <a:lnTo>
                  <a:pt x="512" y="2262"/>
                </a:lnTo>
                <a:lnTo>
                  <a:pt x="596" y="2324"/>
                </a:lnTo>
                <a:lnTo>
                  <a:pt x="684" y="2382"/>
                </a:lnTo>
                <a:lnTo>
                  <a:pt x="776" y="2436"/>
                </a:lnTo>
                <a:lnTo>
                  <a:pt x="874" y="2484"/>
                </a:lnTo>
                <a:lnTo>
                  <a:pt x="978" y="2526"/>
                </a:lnTo>
                <a:lnTo>
                  <a:pt x="1086" y="2564"/>
                </a:lnTo>
                <a:lnTo>
                  <a:pt x="1198" y="2596"/>
                </a:lnTo>
                <a:lnTo>
                  <a:pt x="1314" y="2622"/>
                </a:lnTo>
                <a:lnTo>
                  <a:pt x="1434" y="2642"/>
                </a:lnTo>
                <a:lnTo>
                  <a:pt x="1558" y="2654"/>
                </a:lnTo>
                <a:lnTo>
                  <a:pt x="1686" y="2660"/>
                </a:lnTo>
                <a:lnTo>
                  <a:pt x="1818" y="2658"/>
                </a:lnTo>
                <a:lnTo>
                  <a:pt x="1952" y="2650"/>
                </a:lnTo>
                <a:lnTo>
                  <a:pt x="2090" y="2632"/>
                </a:lnTo>
                <a:lnTo>
                  <a:pt x="2230" y="2608"/>
                </a:lnTo>
                <a:lnTo>
                  <a:pt x="2374" y="2574"/>
                </a:lnTo>
                <a:lnTo>
                  <a:pt x="2542" y="2912"/>
                </a:lnTo>
                <a:lnTo>
                  <a:pt x="2544" y="2912"/>
                </a:lnTo>
                <a:lnTo>
                  <a:pt x="2820" y="1934"/>
                </a:lnTo>
                <a:lnTo>
                  <a:pt x="1868" y="1552"/>
                </a:lnTo>
                <a:lnTo>
                  <a:pt x="2036" y="1894"/>
                </a:lnTo>
                <a:lnTo>
                  <a:pt x="1956" y="1914"/>
                </a:lnTo>
                <a:lnTo>
                  <a:pt x="1872" y="1928"/>
                </a:lnTo>
                <a:lnTo>
                  <a:pt x="1788" y="1936"/>
                </a:lnTo>
                <a:lnTo>
                  <a:pt x="1702" y="1938"/>
                </a:lnTo>
                <a:lnTo>
                  <a:pt x="1616" y="1934"/>
                </a:lnTo>
                <a:lnTo>
                  <a:pt x="1528" y="1926"/>
                </a:lnTo>
                <a:lnTo>
                  <a:pt x="1442" y="1912"/>
                </a:lnTo>
                <a:lnTo>
                  <a:pt x="1356" y="1894"/>
                </a:lnTo>
                <a:lnTo>
                  <a:pt x="1272" y="1872"/>
                </a:lnTo>
                <a:lnTo>
                  <a:pt x="1188" y="1844"/>
                </a:lnTo>
                <a:lnTo>
                  <a:pt x="1108" y="1812"/>
                </a:lnTo>
                <a:lnTo>
                  <a:pt x="1028" y="1776"/>
                </a:lnTo>
                <a:lnTo>
                  <a:pt x="952" y="1736"/>
                </a:lnTo>
                <a:lnTo>
                  <a:pt x="880" y="1692"/>
                </a:lnTo>
                <a:lnTo>
                  <a:pt x="810" y="1646"/>
                </a:lnTo>
                <a:lnTo>
                  <a:pt x="744" y="1596"/>
                </a:lnTo>
                <a:lnTo>
                  <a:pt x="684" y="1542"/>
                </a:lnTo>
                <a:lnTo>
                  <a:pt x="628" y="1486"/>
                </a:lnTo>
                <a:lnTo>
                  <a:pt x="578" y="1428"/>
                </a:lnTo>
                <a:lnTo>
                  <a:pt x="532" y="1366"/>
                </a:lnTo>
                <a:lnTo>
                  <a:pt x="494" y="1304"/>
                </a:lnTo>
                <a:lnTo>
                  <a:pt x="462" y="1238"/>
                </a:lnTo>
                <a:lnTo>
                  <a:pt x="438" y="1170"/>
                </a:lnTo>
                <a:lnTo>
                  <a:pt x="420" y="1102"/>
                </a:lnTo>
                <a:lnTo>
                  <a:pt x="410" y="1032"/>
                </a:lnTo>
                <a:lnTo>
                  <a:pt x="410" y="960"/>
                </a:lnTo>
                <a:lnTo>
                  <a:pt x="416" y="888"/>
                </a:lnTo>
                <a:lnTo>
                  <a:pt x="434" y="816"/>
                </a:lnTo>
                <a:lnTo>
                  <a:pt x="460" y="742"/>
                </a:lnTo>
                <a:lnTo>
                  <a:pt x="496" y="668"/>
                </a:lnTo>
                <a:lnTo>
                  <a:pt x="544" y="592"/>
                </a:lnTo>
                <a:lnTo>
                  <a:pt x="602" y="518"/>
                </a:lnTo>
                <a:lnTo>
                  <a:pt x="670" y="444"/>
                </a:lnTo>
                <a:lnTo>
                  <a:pt x="752" y="370"/>
                </a:lnTo>
                <a:lnTo>
                  <a:pt x="844" y="298"/>
                </a:lnTo>
                <a:lnTo>
                  <a:pt x="950" y="226"/>
                </a:lnTo>
                <a:lnTo>
                  <a:pt x="1070" y="154"/>
                </a:lnTo>
                <a:lnTo>
                  <a:pt x="1202" y="84"/>
                </a:lnTo>
                <a:lnTo>
                  <a:pt x="1348" y="16"/>
                </a:lnTo>
                <a:lnTo>
                  <a:pt x="1244" y="0"/>
                </a:lnTo>
                <a:lnTo>
                  <a:pt x="1244" y="0"/>
                </a:lnTo>
                <a:lnTo>
                  <a:pt x="1244" y="0"/>
                </a:lnTo>
                <a:close/>
                <a:moveTo>
                  <a:pt x="2820" y="1934"/>
                </a:moveTo>
                <a:lnTo>
                  <a:pt x="2820" y="1934"/>
                </a:lnTo>
                <a:lnTo>
                  <a:pt x="2820" y="1934"/>
                </a:lnTo>
                <a:close/>
              </a:path>
            </a:pathLst>
          </a:custGeom>
          <a:gradFill rotWithShape="1">
            <a:gsLst>
              <a:gs pos="0">
                <a:schemeClr val="accent5">
                  <a:lumMod val="20000"/>
                  <a:lumOff val="80000"/>
                </a:schemeClr>
              </a:gs>
              <a:gs pos="100000">
                <a:srgbClr val="009999"/>
              </a:gs>
            </a:gsLst>
            <a:lin ang="5400000" scaled="1"/>
          </a:gradFill>
          <a:ln>
            <a:noFill/>
          </a:ln>
          <a:effectLst>
            <a:outerShdw dist="76200" dir="11820000" algn="ctr" rotWithShape="0">
              <a:schemeClr val="tx2">
                <a:alpha val="50000"/>
              </a:schemeClr>
            </a:outerShdw>
          </a:effectLst>
          <a:extLst/>
        </p:spPr>
        <p:txBody>
          <a:bodyPr/>
          <a:lstStyle/>
          <a:p>
            <a:endParaRPr lang="en-US"/>
          </a:p>
        </p:txBody>
      </p:sp>
      <p:sp>
        <p:nvSpPr>
          <p:cNvPr id="11" name="Прямоугольник 10"/>
          <p:cNvSpPr/>
          <p:nvPr/>
        </p:nvSpPr>
        <p:spPr>
          <a:xfrm>
            <a:off x="3048000" y="3105835"/>
            <a:ext cx="6096000" cy="369332"/>
          </a:xfrm>
          <a:prstGeom prst="rect">
            <a:avLst/>
          </a:prstGeom>
        </p:spPr>
        <p:txBody>
          <a:bodyPr>
            <a:spAutoFit/>
          </a:bodyPr>
          <a:lstStyle/>
          <a:p>
            <a:endParaRPr lang="ru-RU" dirty="0"/>
          </a:p>
        </p:txBody>
      </p:sp>
      <p:sp>
        <p:nvSpPr>
          <p:cNvPr id="28672" name="Прямоугольник 28671"/>
          <p:cNvSpPr/>
          <p:nvPr/>
        </p:nvSpPr>
        <p:spPr>
          <a:xfrm>
            <a:off x="1106341" y="2412549"/>
            <a:ext cx="2469061" cy="2062103"/>
          </a:xfrm>
          <a:prstGeom prst="rect">
            <a:avLst/>
          </a:prstGeom>
        </p:spPr>
        <p:txBody>
          <a:bodyPr wrap="square">
            <a:spAutoFit/>
          </a:bodyPr>
          <a:lstStyle/>
          <a:p>
            <a:pPr algn="ctr"/>
            <a:r>
              <a:rPr lang="ru-RU" sz="1600" dirty="0"/>
              <a:t>создание условий для эффективного развития сферы туризма Российской Федерации с увеличением вклада отрасли в ВВП Российской Федерации на 70% к 2025 году</a:t>
            </a:r>
          </a:p>
        </p:txBody>
      </p:sp>
      <p:sp>
        <p:nvSpPr>
          <p:cNvPr id="89" name="Прямоугольник 88"/>
          <p:cNvSpPr/>
          <p:nvPr/>
        </p:nvSpPr>
        <p:spPr>
          <a:xfrm>
            <a:off x="1816892" y="4792959"/>
            <a:ext cx="417855" cy="338554"/>
          </a:xfrm>
          <a:prstGeom prst="rect">
            <a:avLst/>
          </a:prstGeom>
        </p:spPr>
        <p:txBody>
          <a:bodyPr wrap="square">
            <a:spAutoFit/>
          </a:bodyPr>
          <a:lstStyle/>
          <a:p>
            <a:r>
              <a:rPr lang="ru-RU" sz="1600" b="1" i="1" dirty="0" smtClean="0">
                <a:solidFill>
                  <a:srgbClr val="7030A0"/>
                </a:solidFill>
                <a:latin typeface="Segoe UI Light" panose="020B0502040204020203" pitchFamily="34" charset="0"/>
                <a:cs typeface="Segoe UI Light" panose="020B0502040204020203" pitchFamily="34" charset="0"/>
              </a:rPr>
              <a:t>5</a:t>
            </a:r>
            <a:endParaRPr lang="ru-RU" sz="1600" b="1" i="1" dirty="0">
              <a:solidFill>
                <a:srgbClr val="7030A0"/>
              </a:solidFill>
            </a:endParaRPr>
          </a:p>
        </p:txBody>
      </p:sp>
    </p:spTree>
    <p:extLst>
      <p:ext uri="{BB962C8B-B14F-4D97-AF65-F5344CB8AC3E}">
        <p14:creationId xmlns:p14="http://schemas.microsoft.com/office/powerpoint/2010/main" val="1919154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pattFill prst="pct50">
          <a:fgClr>
            <a:schemeClr val="tx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7" name="Прямоугольник 26">
            <a:extLst>
              <a:ext uri="{FF2B5EF4-FFF2-40B4-BE49-F238E27FC236}">
                <a16:creationId xmlns="" xmlns:a16="http://schemas.microsoft.com/office/drawing/2014/main" id="{84706B06-9C08-4FB0-A78D-D27ADDCE85A6}"/>
              </a:ext>
            </a:extLst>
          </p:cNvPr>
          <p:cNvSpPr/>
          <p:nvPr/>
        </p:nvSpPr>
        <p:spPr>
          <a:xfrm>
            <a:off x="0" y="227999"/>
            <a:ext cx="1656000" cy="32068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Rectangle 64">
            <a:extLst>
              <a:ext uri="{FF2B5EF4-FFF2-40B4-BE49-F238E27FC236}">
                <a16:creationId xmlns="" xmlns:a16="http://schemas.microsoft.com/office/drawing/2014/main" id="{AF9FD03A-BAB1-4CCB-925C-192C8611F0E3}"/>
              </a:ext>
            </a:extLst>
          </p:cNvPr>
          <p:cNvSpPr>
            <a:spLocks noChangeArrowheads="1"/>
          </p:cNvSpPr>
          <p:nvPr/>
        </p:nvSpPr>
        <p:spPr bwMode="gray">
          <a:xfrm>
            <a:off x="0" y="2024063"/>
            <a:ext cx="12192000" cy="4840286"/>
          </a:xfrm>
          <a:prstGeom prst="rect">
            <a:avLst/>
          </a:prstGeom>
          <a:gradFill flip="none" rotWithShape="1">
            <a:gsLst>
              <a:gs pos="0">
                <a:srgbClr val="000000">
                  <a:alpha val="10000"/>
                </a:srgbClr>
              </a:gs>
              <a:gs pos="100000">
                <a:srgbClr val="FFFFFF">
                  <a:alpha val="0"/>
                </a:srgbClr>
              </a:gs>
            </a:gsLst>
            <a:lin ang="16200000" scaled="1"/>
            <a:tileRect/>
          </a:gradFill>
          <a:ln w="12700">
            <a:noFill/>
            <a:miter lim="800000"/>
            <a:headEnd/>
            <a:tailEnd/>
          </a:ln>
          <a:effectLst/>
        </p:spPr>
        <p:txBody>
          <a:bodyPr lIns="108000" tIns="108000" rIns="144000" bIns="72000"/>
          <a:lstStyle>
            <a:defPPr>
              <a:defRPr lang="en-US"/>
            </a:defPPr>
            <a:lvl1pPr algn="ctr" rtl="0" eaLnBrk="0" fontAlgn="base" hangingPunct="0">
              <a:spcBef>
                <a:spcPct val="0"/>
              </a:spcBef>
              <a:spcAft>
                <a:spcPct val="0"/>
              </a:spcAft>
              <a:defRPr kern="1200">
                <a:solidFill>
                  <a:schemeClr val="tx1"/>
                </a:solidFill>
                <a:latin typeface="Arial" charset="0"/>
                <a:ea typeface="+mn-ea"/>
                <a:cs typeface="+mn-cs"/>
              </a:defRPr>
            </a:lvl1pPr>
            <a:lvl2pPr marL="457200" algn="ctr" rtl="0" eaLnBrk="0" fontAlgn="base" hangingPunct="0">
              <a:spcBef>
                <a:spcPct val="0"/>
              </a:spcBef>
              <a:spcAft>
                <a:spcPct val="0"/>
              </a:spcAft>
              <a:defRPr kern="1200">
                <a:solidFill>
                  <a:schemeClr val="tx1"/>
                </a:solidFill>
                <a:latin typeface="Arial" charset="0"/>
                <a:ea typeface="+mn-ea"/>
                <a:cs typeface="+mn-cs"/>
              </a:defRPr>
            </a:lvl2pPr>
            <a:lvl3pPr marL="914400" algn="ctr" rtl="0" eaLnBrk="0" fontAlgn="base" hangingPunct="0">
              <a:spcBef>
                <a:spcPct val="0"/>
              </a:spcBef>
              <a:spcAft>
                <a:spcPct val="0"/>
              </a:spcAft>
              <a:defRPr kern="1200">
                <a:solidFill>
                  <a:schemeClr val="tx1"/>
                </a:solidFill>
                <a:latin typeface="Arial" charset="0"/>
                <a:ea typeface="+mn-ea"/>
                <a:cs typeface="+mn-cs"/>
              </a:defRPr>
            </a:lvl3pPr>
            <a:lvl4pPr marL="1371600" algn="ctr" rtl="0" eaLnBrk="0" fontAlgn="base" hangingPunct="0">
              <a:spcBef>
                <a:spcPct val="0"/>
              </a:spcBef>
              <a:spcAft>
                <a:spcPct val="0"/>
              </a:spcAft>
              <a:defRPr kern="1200">
                <a:solidFill>
                  <a:schemeClr val="tx1"/>
                </a:solidFill>
                <a:latin typeface="Arial" charset="0"/>
                <a:ea typeface="+mn-ea"/>
                <a:cs typeface="+mn-cs"/>
              </a:defRPr>
            </a:lvl4pPr>
            <a:lvl5pPr marL="1828800" algn="ctr"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190500" indent="-190500" latinLnBrk="1">
              <a:lnSpc>
                <a:spcPct val="95000"/>
              </a:lnSpc>
              <a:spcAft>
                <a:spcPts val="800"/>
              </a:spcAft>
              <a:buClr>
                <a:srgbClr val="969696"/>
              </a:buClr>
              <a:buFont typeface="Wingdings" pitchFamily="2" charset="2"/>
              <a:buChar char="§"/>
              <a:defRPr/>
            </a:pPr>
            <a:endParaRPr kumimoji="1" lang="de-DE" sz="800" i="1" noProof="1">
              <a:solidFill>
                <a:srgbClr val="000000"/>
              </a:solidFill>
              <a:ea typeface="굴림"/>
              <a:cs typeface="Arial" charset="0"/>
            </a:endParaRPr>
          </a:p>
        </p:txBody>
      </p:sp>
      <p:sp>
        <p:nvSpPr>
          <p:cNvPr id="3" name="Номер слайда 2">
            <a:extLst>
              <a:ext uri="{FF2B5EF4-FFF2-40B4-BE49-F238E27FC236}">
                <a16:creationId xmlns="" xmlns:a16="http://schemas.microsoft.com/office/drawing/2014/main" id="{CFF44057-2C2A-4DE6-8131-130B1C576401}"/>
              </a:ext>
            </a:extLst>
          </p:cNvPr>
          <p:cNvSpPr>
            <a:spLocks noGrp="1"/>
          </p:cNvSpPr>
          <p:nvPr>
            <p:ph type="sldNum" sz="quarter" idx="12"/>
          </p:nvPr>
        </p:nvSpPr>
        <p:spPr/>
        <p:txBody>
          <a:bodyPr/>
          <a:lstStyle/>
          <a:p>
            <a:pPr>
              <a:defRPr/>
            </a:pPr>
            <a:fld id="{87621A94-999B-41EE-993E-0ED15EC363D6}" type="slidenum">
              <a:rPr lang="ru-RU" smtClean="0"/>
              <a:pPr>
                <a:defRPr/>
              </a:pPr>
              <a:t>13</a:t>
            </a:fld>
            <a:endParaRPr lang="ru-RU"/>
          </a:p>
        </p:txBody>
      </p:sp>
      <p:sp>
        <p:nvSpPr>
          <p:cNvPr id="5" name="Нижний колонтитул 4">
            <a:extLst>
              <a:ext uri="{FF2B5EF4-FFF2-40B4-BE49-F238E27FC236}">
                <a16:creationId xmlns="" xmlns:a16="http://schemas.microsoft.com/office/drawing/2014/main" id="{A235A186-D488-4171-A0ED-366A8056C775}"/>
              </a:ext>
            </a:extLst>
          </p:cNvPr>
          <p:cNvSpPr>
            <a:spLocks noGrp="1"/>
          </p:cNvSpPr>
          <p:nvPr>
            <p:ph type="ftr" sz="quarter" idx="11"/>
          </p:nvPr>
        </p:nvSpPr>
        <p:spPr/>
        <p:txBody>
          <a:bodyPr/>
          <a:lstStyle/>
          <a:p>
            <a:pPr>
              <a:defRPr/>
            </a:pPr>
            <a:r>
              <a:rPr lang="ru-RU"/>
              <a:t>ФЕДЕРАЛЬНОЕ АГЕНТСТВО ПО ТУРИЗМУ</a:t>
            </a:r>
          </a:p>
        </p:txBody>
      </p:sp>
      <p:sp>
        <p:nvSpPr>
          <p:cNvPr id="8" name="Номер слайда 8">
            <a:extLst>
              <a:ext uri="{FF2B5EF4-FFF2-40B4-BE49-F238E27FC236}">
                <a16:creationId xmlns="" xmlns:a16="http://schemas.microsoft.com/office/drawing/2014/main" id="{3C55A26D-F105-4135-A991-40AEE265AA6D}"/>
              </a:ext>
            </a:extLst>
          </p:cNvPr>
          <p:cNvSpPr txBox="1">
            <a:spLocks/>
          </p:cNvSpPr>
          <p:nvPr/>
        </p:nvSpPr>
        <p:spPr>
          <a:xfrm>
            <a:off x="8737600" y="6356351"/>
            <a:ext cx="2844800" cy="365125"/>
          </a:xfrm>
          <a:prstGeom prst="rect">
            <a:avLst/>
          </a:prstGeom>
        </p:spPr>
        <p:txBody>
          <a:bodyPr vert="horz" lIns="91440" tIns="45720" rIns="91440" bIns="45720" rtlCol="0" anchor="ctr"/>
          <a:lstStyle>
            <a:defPPr>
              <a:defRPr lang="ru-RU"/>
            </a:defPPr>
            <a:lvl1pPr algn="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D06B562E-4635-4F58-9AAD-423CA65E024E}" type="slidenum">
              <a:rPr lang="ru-RU" smtClean="0"/>
              <a:pPr>
                <a:defRPr/>
              </a:pPr>
              <a:t>13</a:t>
            </a:fld>
            <a:endParaRPr lang="ru-RU"/>
          </a:p>
        </p:txBody>
      </p:sp>
      <p:sp>
        <p:nvSpPr>
          <p:cNvPr id="9" name="Нижний колонтитул 9">
            <a:extLst>
              <a:ext uri="{FF2B5EF4-FFF2-40B4-BE49-F238E27FC236}">
                <a16:creationId xmlns="" xmlns:a16="http://schemas.microsoft.com/office/drawing/2014/main" id="{C791CADC-34C0-4CF2-92BB-1C42D0758969}"/>
              </a:ext>
            </a:extLst>
          </p:cNvPr>
          <p:cNvSpPr txBox="1">
            <a:spLocks/>
          </p:cNvSpPr>
          <p:nvPr/>
        </p:nvSpPr>
        <p:spPr>
          <a:xfrm>
            <a:off x="4165600" y="6356351"/>
            <a:ext cx="3860800" cy="365125"/>
          </a:xfrm>
          <a:prstGeom prst="rect">
            <a:avLst/>
          </a:prstGeom>
        </p:spPr>
        <p:txBody>
          <a:bodyPr vert="horz" lIns="91440" tIns="45720" rIns="91440" bIns="45720" rtlCol="0" anchor="ctr"/>
          <a:lstStyle>
            <a:defPPr>
              <a:defRPr lang="ru-RU"/>
            </a:defPPr>
            <a:lvl1pPr algn="ct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ru-RU"/>
              <a:t>ФЕДЕРАЛЬНОЕ АГЕНТСТВО ПО ТУРИЗМУ</a:t>
            </a:r>
          </a:p>
        </p:txBody>
      </p:sp>
      <p:sp>
        <p:nvSpPr>
          <p:cNvPr id="10" name="Номер слайда 3">
            <a:extLst>
              <a:ext uri="{FF2B5EF4-FFF2-40B4-BE49-F238E27FC236}">
                <a16:creationId xmlns="" xmlns:a16="http://schemas.microsoft.com/office/drawing/2014/main" id="{CA16DB63-3FF7-4A71-805C-A1168E33CF9D}"/>
              </a:ext>
            </a:extLst>
          </p:cNvPr>
          <p:cNvSpPr txBox="1">
            <a:spLocks/>
          </p:cNvSpPr>
          <p:nvPr/>
        </p:nvSpPr>
        <p:spPr>
          <a:xfrm>
            <a:off x="11338559" y="6419890"/>
            <a:ext cx="853441" cy="234000"/>
          </a:xfrm>
          <a:prstGeom prst="rect">
            <a:avLst/>
          </a:prstGeom>
          <a:solidFill>
            <a:srgbClr val="FE0000"/>
          </a:solidFill>
        </p:spPr>
        <p:txBody>
          <a:bodyPr vert="horz" lIns="91440" tIns="45720" rIns="91440" bIns="45720" rtlCol="0" anchor="ctr"/>
          <a:lstStyle>
            <a:defPPr>
              <a:defRPr lang="ru-RU"/>
            </a:defPPr>
            <a:lvl1pPr algn="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fld id="{D06B562E-4635-4F58-9AAD-423CA65E024E}" type="slidenum">
              <a:rPr lang="ru-RU" sz="2400" b="1" smtClean="0">
                <a:solidFill>
                  <a:schemeClr val="bg1"/>
                </a:solidFill>
                <a:latin typeface="Sansation Light" panose="02000000000000000000" pitchFamily="2" charset="0"/>
              </a:rPr>
              <a:pPr algn="ctr">
                <a:defRPr/>
              </a:pPr>
              <a:t>13</a:t>
            </a:fld>
            <a:endParaRPr lang="ru-RU" sz="2400" b="1" dirty="0">
              <a:solidFill>
                <a:schemeClr val="bg1"/>
              </a:solidFill>
              <a:latin typeface="Sansation Light" panose="02000000000000000000" pitchFamily="2" charset="0"/>
            </a:endParaRPr>
          </a:p>
        </p:txBody>
      </p:sp>
      <p:sp>
        <p:nvSpPr>
          <p:cNvPr id="11" name="Нижний колонтитул 12">
            <a:extLst>
              <a:ext uri="{FF2B5EF4-FFF2-40B4-BE49-F238E27FC236}">
                <a16:creationId xmlns="" xmlns:a16="http://schemas.microsoft.com/office/drawing/2014/main" id="{9C8B8581-FE2F-4C93-8FFE-9F8F1BEEFD87}"/>
              </a:ext>
            </a:extLst>
          </p:cNvPr>
          <p:cNvSpPr txBox="1">
            <a:spLocks/>
          </p:cNvSpPr>
          <p:nvPr/>
        </p:nvSpPr>
        <p:spPr>
          <a:xfrm>
            <a:off x="0" y="6419891"/>
            <a:ext cx="10992544" cy="233421"/>
          </a:xfrm>
          <a:prstGeom prst="rect">
            <a:avLst/>
          </a:prstGeom>
          <a:solidFill>
            <a:srgbClr val="0072B2"/>
          </a:solidFill>
        </p:spPr>
        <p:txBody>
          <a:bodyPr vert="horz" lIns="91440" tIns="45720" rIns="91440" bIns="45720" rtlCol="0" anchor="ctr"/>
          <a:lstStyle>
            <a:defPPr>
              <a:defRPr lang="ru-RU"/>
            </a:defPPr>
            <a:lvl1pPr algn="ct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ru-RU">
                <a:solidFill>
                  <a:schemeClr val="bg1"/>
                </a:solidFill>
                <a:latin typeface="Segoe UI Light" panose="020B0502040204020203" pitchFamily="34" charset="0"/>
                <a:cs typeface="Segoe UI Light" panose="020B0502040204020203" pitchFamily="34" charset="0"/>
              </a:rPr>
              <a:t>ФЕДЕРАЛЬНОЕ АГЕНТСТВО ПО ТУРИЗМУ</a:t>
            </a:r>
            <a:endParaRPr lang="ru-RU" dirty="0">
              <a:solidFill>
                <a:schemeClr val="bg1"/>
              </a:solidFill>
              <a:latin typeface="Segoe UI Light" panose="020B0502040204020203" pitchFamily="34" charset="0"/>
              <a:cs typeface="Segoe UI Light" panose="020B0502040204020203" pitchFamily="34" charset="0"/>
            </a:endParaRPr>
          </a:p>
        </p:txBody>
      </p:sp>
      <p:pic>
        <p:nvPicPr>
          <p:cNvPr id="12" name="Picture 7" descr="logo_new">
            <a:extLst>
              <a:ext uri="{FF2B5EF4-FFF2-40B4-BE49-F238E27FC236}">
                <a16:creationId xmlns="" xmlns:a16="http://schemas.microsoft.com/office/drawing/2014/main" id="{FB2BE789-16D1-4124-BA08-97C429138DB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92544" y="6419638"/>
            <a:ext cx="346015" cy="234000"/>
          </a:xfrm>
          <a:prstGeom prst="rect">
            <a:avLst/>
          </a:prstGeom>
          <a:noFill/>
          <a:ln w="9525">
            <a:noFill/>
            <a:miter lim="800000"/>
            <a:headEnd/>
            <a:tailEnd/>
          </a:ln>
        </p:spPr>
      </p:pic>
      <p:sp>
        <p:nvSpPr>
          <p:cNvPr id="15" name="Прямоугольник 14">
            <a:extLst>
              <a:ext uri="{FF2B5EF4-FFF2-40B4-BE49-F238E27FC236}">
                <a16:creationId xmlns="" xmlns:a16="http://schemas.microsoft.com/office/drawing/2014/main" id="{69D57462-29A0-4755-9184-35BA8873481B}"/>
              </a:ext>
            </a:extLst>
          </p:cNvPr>
          <p:cNvSpPr/>
          <p:nvPr/>
        </p:nvSpPr>
        <p:spPr>
          <a:xfrm>
            <a:off x="323884" y="128109"/>
            <a:ext cx="11544232" cy="830997"/>
          </a:xfrm>
          <a:prstGeom prst="rect">
            <a:avLst/>
          </a:prstGeom>
        </p:spPr>
        <p:txBody>
          <a:bodyPr wrap="square">
            <a:spAutoFit/>
          </a:bodyPr>
          <a:lstStyle/>
          <a:p>
            <a:pPr>
              <a:spcAft>
                <a:spcPts val="0"/>
              </a:spcAft>
            </a:pPr>
            <a:r>
              <a:rPr lang="ru-RU" sz="2400" dirty="0">
                <a:solidFill>
                  <a:schemeClr val="bg1"/>
                </a:solidFill>
                <a:latin typeface="Segoe UI Light" panose="020B0502040204020203" pitchFamily="34" charset="0"/>
                <a:cs typeface="Segoe UI Light" panose="020B0502040204020203" pitchFamily="34" charset="0"/>
              </a:rPr>
              <a:t>Задача 1.</a:t>
            </a:r>
            <a:r>
              <a:rPr lang="ru-RU" sz="2400" dirty="0">
                <a:latin typeface="Segoe UI Light" panose="020B0502040204020203" pitchFamily="34" charset="0"/>
                <a:cs typeface="Segoe UI Light" panose="020B0502040204020203" pitchFamily="34" charset="0"/>
              </a:rPr>
              <a:t> </a:t>
            </a:r>
            <a:r>
              <a:rPr lang="ru-RU" sz="2400" b="1" dirty="0">
                <a:solidFill>
                  <a:srgbClr val="0072B2"/>
                </a:solidFill>
                <a:latin typeface="Segoe UI Light" panose="020B0502040204020203" pitchFamily="34" charset="0"/>
                <a:cs typeface="Segoe UI Light" panose="020B0502040204020203" pitchFamily="34" charset="0"/>
              </a:rPr>
              <a:t>«Комплексное развитие туристской и обеспечивающей инфраструктуры      </a:t>
            </a:r>
          </a:p>
          <a:p>
            <a:pPr>
              <a:spcAft>
                <a:spcPts val="0"/>
              </a:spcAft>
            </a:pPr>
            <a:r>
              <a:rPr lang="ru-RU" sz="2400" b="1" dirty="0">
                <a:solidFill>
                  <a:srgbClr val="0072B2"/>
                </a:solidFill>
                <a:latin typeface="Segoe UI Light" panose="020B0502040204020203" pitchFamily="34" charset="0"/>
                <a:cs typeface="Segoe UI Light" panose="020B0502040204020203" pitchFamily="34" charset="0"/>
              </a:rPr>
              <a:t>                туристских </a:t>
            </a:r>
            <a:r>
              <a:rPr lang="ru-RU" sz="2400" b="1" dirty="0" smtClean="0">
                <a:solidFill>
                  <a:srgbClr val="0072B2"/>
                </a:solidFill>
                <a:latin typeface="Segoe UI Light" panose="020B0502040204020203" pitchFamily="34" charset="0"/>
                <a:cs typeface="Segoe UI Light" panose="020B0502040204020203" pitchFamily="34" charset="0"/>
              </a:rPr>
              <a:t>кластеров</a:t>
            </a:r>
            <a:r>
              <a:rPr lang="ru-RU" sz="2400" b="1" dirty="0">
                <a:solidFill>
                  <a:srgbClr val="0072B2"/>
                </a:solidFill>
                <a:latin typeface="Segoe UI Light" panose="020B0502040204020203" pitchFamily="34" charset="0"/>
                <a:cs typeface="Segoe UI Light" panose="020B0502040204020203" pitchFamily="34" charset="0"/>
              </a:rPr>
              <a:t> </a:t>
            </a:r>
            <a:r>
              <a:rPr lang="ru-RU" sz="2400" b="1" dirty="0" smtClean="0">
                <a:solidFill>
                  <a:srgbClr val="0072B2"/>
                </a:solidFill>
                <a:latin typeface="Segoe UI Light" panose="020B0502040204020203" pitchFamily="34" charset="0"/>
                <a:cs typeface="Segoe UI Light" panose="020B0502040204020203" pitchFamily="34" charset="0"/>
              </a:rPr>
              <a:t>по приоритетным видам туризма»</a:t>
            </a:r>
            <a:endParaRPr lang="ru-RU" sz="2800" b="1" dirty="0">
              <a:solidFill>
                <a:srgbClr val="0072B2"/>
              </a:solidFill>
              <a:latin typeface="Segoe UI Light" panose="020B0502040204020203" pitchFamily="34" charset="0"/>
              <a:ea typeface="Times New Roman"/>
              <a:cs typeface="Segoe UI Light" panose="020B0502040204020203" pitchFamily="34" charset="0"/>
            </a:endParaRPr>
          </a:p>
        </p:txBody>
      </p:sp>
      <p:pic>
        <p:nvPicPr>
          <p:cNvPr id="21" name="Picture 5" descr="C:\Documents and Settings\pmarkasian\Desktop\Шаблоны\Шаблоны\Иконки\заготовки\1d.png">
            <a:extLst>
              <a:ext uri="{FF2B5EF4-FFF2-40B4-BE49-F238E27FC236}">
                <a16:creationId xmlns="" xmlns:a16="http://schemas.microsoft.com/office/drawing/2014/main" id="{20E670FB-7424-4E7C-98F6-C1C7EFBFE8C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111" y="1412776"/>
            <a:ext cx="5841067" cy="2061553"/>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 name="Picture 6" descr="C:\Documents and Settings\pmarkasian\Desktop\Шаблоны\Шаблоны\Иконки\заготовки\2d.png">
            <a:extLst>
              <a:ext uri="{FF2B5EF4-FFF2-40B4-BE49-F238E27FC236}">
                <a16:creationId xmlns="" xmlns:a16="http://schemas.microsoft.com/office/drawing/2014/main" id="{D3693549-79A6-4F0F-9850-460FDD187DB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435241">
            <a:off x="662834" y="2526732"/>
            <a:ext cx="6249917" cy="2501423"/>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 Box 4">
            <a:extLst>
              <a:ext uri="{FF2B5EF4-FFF2-40B4-BE49-F238E27FC236}">
                <a16:creationId xmlns="" xmlns:a16="http://schemas.microsoft.com/office/drawing/2014/main" id="{1C0BF5D8-6B4C-43D5-BDC4-6880249F4B67}"/>
              </a:ext>
            </a:extLst>
          </p:cNvPr>
          <p:cNvSpPr txBox="1">
            <a:spLocks noChangeArrowheads="1"/>
          </p:cNvSpPr>
          <p:nvPr/>
        </p:nvSpPr>
        <p:spPr bwMode="auto">
          <a:xfrm>
            <a:off x="1288498" y="1764374"/>
            <a:ext cx="3914892" cy="830997"/>
          </a:xfrm>
          <a:prstGeom prst="rect">
            <a:avLst/>
          </a:prstGeom>
          <a:noFill/>
          <a:ln w="9525">
            <a:noFill/>
            <a:miter lim="800000"/>
            <a:headEnd/>
            <a:tailEnd/>
          </a:ln>
        </p:spPr>
        <p:txBody>
          <a:bodyPr wrap="square">
            <a:spAutoFit/>
            <a:scene3d>
              <a:camera prst="perspectiveHeroicExtremeRightFacing"/>
              <a:lightRig rig="threePt" dir="t"/>
            </a:scene3d>
          </a:bodyPr>
          <a:lstStyle/>
          <a:p>
            <a:pPr fontAlgn="auto">
              <a:spcBef>
                <a:spcPct val="50000"/>
              </a:spcBef>
              <a:spcAft>
                <a:spcPts val="0"/>
              </a:spcAft>
            </a:pPr>
            <a:r>
              <a:rPr lang="ru-RU" sz="2400" dirty="0">
                <a:solidFill>
                  <a:schemeClr val="bg1"/>
                </a:solidFill>
                <a:latin typeface="Segoe UI Light" panose="020B0502040204020203" pitchFamily="34" charset="0"/>
                <a:cs typeface="Segoe UI Light" panose="020B0502040204020203" pitchFamily="34" charset="0"/>
              </a:rPr>
              <a:t>создание и модернизация туристских объектов</a:t>
            </a:r>
            <a:endParaRPr lang="ru-RU" sz="2400" i="1" dirty="0">
              <a:solidFill>
                <a:schemeClr val="bg1"/>
              </a:solidFill>
              <a:latin typeface="Segoe UI Light" panose="020B0502040204020203" pitchFamily="34" charset="0"/>
              <a:cs typeface="Segoe UI Light" panose="020B0502040204020203" pitchFamily="34" charset="0"/>
            </a:endParaRPr>
          </a:p>
        </p:txBody>
      </p:sp>
      <p:sp>
        <p:nvSpPr>
          <p:cNvPr id="24" name="Text Box 4">
            <a:extLst>
              <a:ext uri="{FF2B5EF4-FFF2-40B4-BE49-F238E27FC236}">
                <a16:creationId xmlns="" xmlns:a16="http://schemas.microsoft.com/office/drawing/2014/main" id="{FAB4D02D-516F-47CA-9EB7-19CA2D55B1C8}"/>
              </a:ext>
            </a:extLst>
          </p:cNvPr>
          <p:cNvSpPr txBox="1">
            <a:spLocks noChangeArrowheads="1"/>
          </p:cNvSpPr>
          <p:nvPr/>
        </p:nvSpPr>
        <p:spPr bwMode="auto">
          <a:xfrm rot="21162402">
            <a:off x="2400274" y="2852280"/>
            <a:ext cx="4866412" cy="1077218"/>
          </a:xfrm>
          <a:prstGeom prst="rect">
            <a:avLst/>
          </a:prstGeom>
          <a:noFill/>
          <a:ln w="9525">
            <a:noFill/>
            <a:miter lim="800000"/>
            <a:headEnd/>
            <a:tailEnd/>
          </a:ln>
        </p:spPr>
        <p:txBody>
          <a:bodyPr wrap="square">
            <a:spAutoFit/>
            <a:scene3d>
              <a:camera prst="perspectiveHeroicExtremeRightFacing"/>
              <a:lightRig rig="threePt" dir="t"/>
            </a:scene3d>
          </a:bodyPr>
          <a:lstStyle/>
          <a:p>
            <a:pPr fontAlgn="auto">
              <a:spcBef>
                <a:spcPct val="50000"/>
              </a:spcBef>
              <a:spcAft>
                <a:spcPts val="0"/>
              </a:spcAft>
            </a:pPr>
            <a:r>
              <a:rPr lang="ru-RU" sz="1600" dirty="0">
                <a:solidFill>
                  <a:schemeClr val="bg1"/>
                </a:solidFill>
                <a:latin typeface="Segoe UI Light" panose="020B0502040204020203" pitchFamily="34" charset="0"/>
                <a:cs typeface="Segoe UI Light" panose="020B0502040204020203" pitchFamily="34" charset="0"/>
              </a:rPr>
              <a:t>капитальное </a:t>
            </a:r>
            <a:r>
              <a:rPr lang="ru-RU" sz="1600" dirty="0" smtClean="0">
                <a:solidFill>
                  <a:schemeClr val="bg1"/>
                </a:solidFill>
                <a:latin typeface="Segoe UI Light" panose="020B0502040204020203" pitchFamily="34" charset="0"/>
                <a:cs typeface="Segoe UI Light" panose="020B0502040204020203" pitchFamily="34" charset="0"/>
              </a:rPr>
              <a:t>строительство, реконструкция </a:t>
            </a:r>
            <a:r>
              <a:rPr lang="ru-RU" sz="1600" dirty="0">
                <a:solidFill>
                  <a:schemeClr val="bg1"/>
                </a:solidFill>
                <a:latin typeface="Segoe UI Light" panose="020B0502040204020203" pitchFamily="34" charset="0"/>
                <a:cs typeface="Segoe UI Light" panose="020B0502040204020203" pitchFamily="34" charset="0"/>
              </a:rPr>
              <a:t>и модернизация обеспечивающей инфраструктуры создаваемых туристских объектов с длительным сроком окупаемости</a:t>
            </a:r>
            <a:endParaRPr lang="ru-RU" sz="1600" i="1" dirty="0">
              <a:solidFill>
                <a:schemeClr val="bg1"/>
              </a:solidFill>
              <a:latin typeface="Segoe UI Light" panose="020B0502040204020203" pitchFamily="34" charset="0"/>
              <a:cs typeface="Segoe UI Light" panose="020B0502040204020203" pitchFamily="34" charset="0"/>
            </a:endParaRPr>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52679" y="1937018"/>
            <a:ext cx="6761088" cy="368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13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par>
                                <p:cTn id="10" presetID="55"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1000" fill="hold"/>
                                        <p:tgtEl>
                                          <p:spTgt spid="21"/>
                                        </p:tgtEl>
                                        <p:attrNameLst>
                                          <p:attrName>ppt_w</p:attrName>
                                        </p:attrNameLst>
                                      </p:cBhvr>
                                      <p:tavLst>
                                        <p:tav tm="0">
                                          <p:val>
                                            <p:strVal val="#ppt_w*0.70"/>
                                          </p:val>
                                        </p:tav>
                                        <p:tav tm="100000">
                                          <p:val>
                                            <p:strVal val="#ppt_w"/>
                                          </p:val>
                                        </p:tav>
                                      </p:tavLst>
                                    </p:anim>
                                    <p:anim calcmode="lin" valueType="num">
                                      <p:cBhvr>
                                        <p:cTn id="13" dur="1000" fill="hold"/>
                                        <p:tgtEl>
                                          <p:spTgt spid="21"/>
                                        </p:tgtEl>
                                        <p:attrNameLst>
                                          <p:attrName>ppt_h</p:attrName>
                                        </p:attrNameLst>
                                      </p:cBhvr>
                                      <p:tavLst>
                                        <p:tav tm="0">
                                          <p:val>
                                            <p:strVal val="#ppt_h"/>
                                          </p:val>
                                        </p:tav>
                                        <p:tav tm="100000">
                                          <p:val>
                                            <p:strVal val="#ppt_h"/>
                                          </p:val>
                                        </p:tav>
                                      </p:tavLst>
                                    </p:anim>
                                    <p:animEffect transition="in" filter="fade">
                                      <p:cBhvr>
                                        <p:cTn id="14" dur="1000"/>
                                        <p:tgtEl>
                                          <p:spTgt spid="21"/>
                                        </p:tgtEl>
                                      </p:cBhvr>
                                    </p:animEffect>
                                  </p:childTnLst>
                                </p:cTn>
                              </p:par>
                            </p:childTnLst>
                          </p:cTn>
                        </p:par>
                        <p:par>
                          <p:cTn id="15" fill="hold">
                            <p:stCondLst>
                              <p:cond delay="1000"/>
                            </p:stCondLst>
                            <p:childTnLst>
                              <p:par>
                                <p:cTn id="16" presetID="55" presetClass="entr" presetSubtype="0" fill="hold" grpId="0" nodeType="after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p:cTn id="18" dur="1000" fill="hold"/>
                                        <p:tgtEl>
                                          <p:spTgt spid="24"/>
                                        </p:tgtEl>
                                        <p:attrNameLst>
                                          <p:attrName>ppt_w</p:attrName>
                                        </p:attrNameLst>
                                      </p:cBhvr>
                                      <p:tavLst>
                                        <p:tav tm="0">
                                          <p:val>
                                            <p:strVal val="#ppt_w*0.70"/>
                                          </p:val>
                                        </p:tav>
                                        <p:tav tm="100000">
                                          <p:val>
                                            <p:strVal val="#ppt_w"/>
                                          </p:val>
                                        </p:tav>
                                      </p:tavLst>
                                    </p:anim>
                                    <p:anim calcmode="lin" valueType="num">
                                      <p:cBhvr>
                                        <p:cTn id="19" dur="1000" fill="hold"/>
                                        <p:tgtEl>
                                          <p:spTgt spid="24"/>
                                        </p:tgtEl>
                                        <p:attrNameLst>
                                          <p:attrName>ppt_h</p:attrName>
                                        </p:attrNameLst>
                                      </p:cBhvr>
                                      <p:tavLst>
                                        <p:tav tm="0">
                                          <p:val>
                                            <p:strVal val="#ppt_h"/>
                                          </p:val>
                                        </p:tav>
                                        <p:tav tm="100000">
                                          <p:val>
                                            <p:strVal val="#ppt_h"/>
                                          </p:val>
                                        </p:tav>
                                      </p:tavLst>
                                    </p:anim>
                                    <p:animEffect transition="in" filter="fade">
                                      <p:cBhvr>
                                        <p:cTn id="20" dur="1000"/>
                                        <p:tgtEl>
                                          <p:spTgt spid="24"/>
                                        </p:tgtEl>
                                      </p:cBhvr>
                                    </p:animEffect>
                                  </p:childTnLst>
                                </p:cTn>
                              </p:par>
                              <p:par>
                                <p:cTn id="21" presetID="55"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1000" fill="hold"/>
                                        <p:tgtEl>
                                          <p:spTgt spid="22"/>
                                        </p:tgtEl>
                                        <p:attrNameLst>
                                          <p:attrName>ppt_w</p:attrName>
                                        </p:attrNameLst>
                                      </p:cBhvr>
                                      <p:tavLst>
                                        <p:tav tm="0">
                                          <p:val>
                                            <p:strVal val="#ppt_w*0.70"/>
                                          </p:val>
                                        </p:tav>
                                        <p:tav tm="100000">
                                          <p:val>
                                            <p:strVal val="#ppt_w"/>
                                          </p:val>
                                        </p:tav>
                                      </p:tavLst>
                                    </p:anim>
                                    <p:anim calcmode="lin" valueType="num">
                                      <p:cBhvr>
                                        <p:cTn id="24" dur="1000" fill="hold"/>
                                        <p:tgtEl>
                                          <p:spTgt spid="22"/>
                                        </p:tgtEl>
                                        <p:attrNameLst>
                                          <p:attrName>ppt_h</p:attrName>
                                        </p:attrNameLst>
                                      </p:cBhvr>
                                      <p:tavLst>
                                        <p:tav tm="0">
                                          <p:val>
                                            <p:strVal val="#ppt_h"/>
                                          </p:val>
                                        </p:tav>
                                        <p:tav tm="100000">
                                          <p:val>
                                            <p:strVal val="#ppt_h"/>
                                          </p:val>
                                        </p:tav>
                                      </p:tavLst>
                                    </p:anim>
                                    <p:animEffect transition="in" filter="fade">
                                      <p:cBhvr>
                                        <p:cTn id="25"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pct50">
          <a:fgClr>
            <a:schemeClr val="tx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4" name="Номер слайда 3">
            <a:extLst>
              <a:ext uri="{FF2B5EF4-FFF2-40B4-BE49-F238E27FC236}">
                <a16:creationId xmlns="" xmlns:a16="http://schemas.microsoft.com/office/drawing/2014/main" id="{2BE26130-79DA-4530-B811-1EBADB76F94A}"/>
              </a:ext>
            </a:extLst>
          </p:cNvPr>
          <p:cNvSpPr>
            <a:spLocks noGrp="1"/>
          </p:cNvSpPr>
          <p:nvPr>
            <p:ph type="sldNum" sz="quarter" idx="12"/>
          </p:nvPr>
        </p:nvSpPr>
        <p:spPr>
          <a:xfrm>
            <a:off x="11338559" y="6419890"/>
            <a:ext cx="853441" cy="234000"/>
          </a:xfrm>
          <a:solidFill>
            <a:srgbClr val="FE0000"/>
          </a:solidFill>
        </p:spPr>
        <p:txBody>
          <a:bodyPr/>
          <a:lstStyle/>
          <a:p>
            <a:pPr algn="ctr">
              <a:defRPr/>
            </a:pPr>
            <a:fld id="{D06B562E-4635-4F58-9AAD-423CA65E024E}" type="slidenum">
              <a:rPr lang="ru-RU" sz="2400" b="1" smtClean="0">
                <a:solidFill>
                  <a:schemeClr val="bg1"/>
                </a:solidFill>
                <a:latin typeface="Sansation Light" panose="02000000000000000000" pitchFamily="2" charset="0"/>
              </a:rPr>
              <a:pPr algn="ctr">
                <a:defRPr/>
              </a:pPr>
              <a:t>14</a:t>
            </a:fld>
            <a:endParaRPr lang="ru-RU" sz="2400" b="1" dirty="0">
              <a:solidFill>
                <a:schemeClr val="bg1"/>
              </a:solidFill>
              <a:latin typeface="Sansation Light" panose="02000000000000000000" pitchFamily="2" charset="0"/>
            </a:endParaRPr>
          </a:p>
        </p:txBody>
      </p:sp>
      <p:sp>
        <p:nvSpPr>
          <p:cNvPr id="6" name="Прямоугольник 5">
            <a:extLst>
              <a:ext uri="{FF2B5EF4-FFF2-40B4-BE49-F238E27FC236}">
                <a16:creationId xmlns="" xmlns:a16="http://schemas.microsoft.com/office/drawing/2014/main" id="{F9049DF1-A760-4C8E-86AB-34293FBA75D4}"/>
              </a:ext>
            </a:extLst>
          </p:cNvPr>
          <p:cNvSpPr/>
          <p:nvPr/>
        </p:nvSpPr>
        <p:spPr>
          <a:xfrm>
            <a:off x="2298749" y="5085184"/>
            <a:ext cx="6781481" cy="923330"/>
          </a:xfrm>
          <a:prstGeom prst="rect">
            <a:avLst/>
          </a:prstGeom>
        </p:spPr>
        <p:txBody>
          <a:bodyPr wrap="square">
            <a:spAutoFit/>
          </a:bodyPr>
          <a:lstStyle/>
          <a:p>
            <a:pPr lvl="0"/>
            <a:r>
              <a:rPr lang="ru-RU" b="1" dirty="0" smtClean="0">
                <a:solidFill>
                  <a:srgbClr val="FF7D45"/>
                </a:solidFill>
                <a:latin typeface="Segoe UI" panose="020B0502040204020203" pitchFamily="34" charset="0"/>
                <a:ea typeface="Segoe UI" panose="020B0502040204020203" pitchFamily="34" charset="0"/>
                <a:cs typeface="Segoe UI" panose="020B0502040204020203" pitchFamily="34" charset="0"/>
              </a:rPr>
              <a:t>Оздоровительный: перспективные инвестиционные проекты «Черноморское побережье», «Приволжье», «Кавказ», «Каспий» </a:t>
            </a:r>
            <a:endParaRPr lang="ru-RU" b="1" dirty="0">
              <a:solidFill>
                <a:srgbClr val="FF7D45"/>
              </a:solidFill>
              <a:latin typeface="Segoe UI" panose="020B0502040204020203" pitchFamily="34" charset="0"/>
              <a:ea typeface="Segoe UI" panose="020B0502040204020203" pitchFamily="34" charset="0"/>
              <a:cs typeface="Segoe UI" panose="020B0502040204020203" pitchFamily="34" charset="0"/>
            </a:endParaRPr>
          </a:p>
        </p:txBody>
      </p:sp>
      <p:sp>
        <p:nvSpPr>
          <p:cNvPr id="7" name="Прямоугольник 6">
            <a:extLst>
              <a:ext uri="{FF2B5EF4-FFF2-40B4-BE49-F238E27FC236}">
                <a16:creationId xmlns="" xmlns:a16="http://schemas.microsoft.com/office/drawing/2014/main" id="{C0E88797-4CAE-4EA5-84E0-8FABBD479F51}"/>
              </a:ext>
            </a:extLst>
          </p:cNvPr>
          <p:cNvSpPr/>
          <p:nvPr/>
        </p:nvSpPr>
        <p:spPr>
          <a:xfrm>
            <a:off x="2213932" y="260648"/>
            <a:ext cx="6984776" cy="1200329"/>
          </a:xfrm>
          <a:prstGeom prst="rect">
            <a:avLst/>
          </a:prstGeom>
        </p:spPr>
        <p:txBody>
          <a:bodyPr wrap="square">
            <a:spAutoFit/>
          </a:bodyPr>
          <a:lstStyle/>
          <a:p>
            <a:pPr lvl="0"/>
            <a:endParaRPr lang="ru-RU" dirty="0" smtClean="0">
              <a:solidFill>
                <a:srgbClr val="005F6F"/>
              </a:solidFill>
              <a:latin typeface="Segoe UI Light" panose="020B0502040204020203" pitchFamily="34" charset="0"/>
              <a:cs typeface="Segoe UI Light" panose="020B0502040204020203" pitchFamily="34" charset="0"/>
            </a:endParaRPr>
          </a:p>
          <a:p>
            <a:pPr lvl="0"/>
            <a:r>
              <a:rPr lang="ru-RU" b="1" dirty="0" smtClean="0">
                <a:solidFill>
                  <a:srgbClr val="005F6F"/>
                </a:solidFill>
                <a:latin typeface="Segoe UI" panose="020B0502040204020203" pitchFamily="34" charset="0"/>
                <a:ea typeface="Segoe UI" panose="020B0502040204020203" pitchFamily="34" charset="0"/>
                <a:cs typeface="Segoe UI" panose="020B0502040204020203" pitchFamily="34" charset="0"/>
              </a:rPr>
              <a:t>Культурно-познавательный: перспективные инвестиционные проекты «Серебряное ожерелье России», «Центральная Россия», «Русская Балтика», «Урал»</a:t>
            </a:r>
            <a:endParaRPr lang="ru-RU" b="1" dirty="0">
              <a:solidFill>
                <a:srgbClr val="005F6F"/>
              </a:solidFill>
              <a:latin typeface="Segoe UI" panose="020B0502040204020203" pitchFamily="34" charset="0"/>
              <a:ea typeface="Segoe UI" panose="020B0502040204020203" pitchFamily="34" charset="0"/>
              <a:cs typeface="Segoe UI" panose="020B0502040204020203" pitchFamily="34" charset="0"/>
            </a:endParaRPr>
          </a:p>
        </p:txBody>
      </p:sp>
      <p:sp>
        <p:nvSpPr>
          <p:cNvPr id="8" name="Прямоугольник 7">
            <a:extLst>
              <a:ext uri="{FF2B5EF4-FFF2-40B4-BE49-F238E27FC236}">
                <a16:creationId xmlns="" xmlns:a16="http://schemas.microsoft.com/office/drawing/2014/main" id="{4F44FBE9-AC94-413D-91EA-861877E69267}"/>
              </a:ext>
            </a:extLst>
          </p:cNvPr>
          <p:cNvSpPr/>
          <p:nvPr/>
        </p:nvSpPr>
        <p:spPr>
          <a:xfrm>
            <a:off x="2207567" y="1667946"/>
            <a:ext cx="6925497" cy="923330"/>
          </a:xfrm>
          <a:prstGeom prst="rect">
            <a:avLst/>
          </a:prstGeom>
        </p:spPr>
        <p:txBody>
          <a:bodyPr wrap="square">
            <a:spAutoFit/>
          </a:bodyPr>
          <a:lstStyle/>
          <a:p>
            <a:pPr lvl="0"/>
            <a:endParaRPr lang="ru-RU" dirty="0" smtClean="0">
              <a:solidFill>
                <a:srgbClr val="4A8370"/>
              </a:solidFill>
              <a:latin typeface="Segoe UI Light" panose="020B0502040204020203" pitchFamily="34" charset="0"/>
              <a:cs typeface="Segoe UI Light" panose="020B0502040204020203" pitchFamily="34" charset="0"/>
            </a:endParaRPr>
          </a:p>
          <a:p>
            <a:pPr lvl="0"/>
            <a:r>
              <a:rPr lang="ru-RU" b="1" dirty="0" smtClean="0">
                <a:solidFill>
                  <a:srgbClr val="4A8370"/>
                </a:solidFill>
                <a:latin typeface="Segoe UI" panose="020B0502040204020203" pitchFamily="34" charset="0"/>
                <a:ea typeface="Segoe UI" panose="020B0502040204020203" pitchFamily="34" charset="0"/>
                <a:cs typeface="Segoe UI" panose="020B0502040204020203" pitchFamily="34" charset="0"/>
              </a:rPr>
              <a:t>Активный: перспективный инвестиционные проект «Сибирь» </a:t>
            </a:r>
            <a:endParaRPr lang="ru-RU" b="1" dirty="0">
              <a:solidFill>
                <a:srgbClr val="4A8370"/>
              </a:solidFill>
              <a:latin typeface="Segoe UI" panose="020B0502040204020203" pitchFamily="34" charset="0"/>
              <a:ea typeface="Segoe UI" panose="020B0502040204020203" pitchFamily="34" charset="0"/>
              <a:cs typeface="Segoe UI" panose="020B0502040204020203" pitchFamily="34" charset="0"/>
            </a:endParaRPr>
          </a:p>
        </p:txBody>
      </p:sp>
      <p:sp>
        <p:nvSpPr>
          <p:cNvPr id="9" name="Прямоугольник 8">
            <a:extLst>
              <a:ext uri="{FF2B5EF4-FFF2-40B4-BE49-F238E27FC236}">
                <a16:creationId xmlns="" xmlns:a16="http://schemas.microsoft.com/office/drawing/2014/main" id="{519CF058-15BA-4BC7-BED0-428912B5285E}"/>
              </a:ext>
            </a:extLst>
          </p:cNvPr>
          <p:cNvSpPr/>
          <p:nvPr/>
        </p:nvSpPr>
        <p:spPr>
          <a:xfrm>
            <a:off x="2207567" y="2674947"/>
            <a:ext cx="6732420" cy="923330"/>
          </a:xfrm>
          <a:prstGeom prst="rect">
            <a:avLst/>
          </a:prstGeom>
        </p:spPr>
        <p:txBody>
          <a:bodyPr wrap="none">
            <a:spAutoFit/>
          </a:bodyPr>
          <a:lstStyle/>
          <a:p>
            <a:pPr lvl="0"/>
            <a:endParaRPr lang="ru-RU" dirty="0" smtClean="0">
              <a:solidFill>
                <a:srgbClr val="9D957E"/>
              </a:solidFill>
              <a:latin typeface="Segoe UI Light" panose="020B0502040204020203" pitchFamily="34" charset="0"/>
              <a:cs typeface="Segoe UI Light" panose="020B0502040204020203" pitchFamily="34" charset="0"/>
            </a:endParaRPr>
          </a:p>
          <a:p>
            <a:pPr lvl="0"/>
            <a:r>
              <a:rPr lang="ru-RU" b="1" dirty="0" smtClean="0">
                <a:solidFill>
                  <a:srgbClr val="9D957E"/>
                </a:solidFill>
                <a:latin typeface="Segoe UI" panose="020B0502040204020203" pitchFamily="34" charset="0"/>
                <a:ea typeface="Segoe UI" panose="020B0502040204020203" pitchFamily="34" charset="0"/>
                <a:cs typeface="Segoe UI" panose="020B0502040204020203" pitchFamily="34" charset="0"/>
              </a:rPr>
              <a:t>Экологический: перспективный инвестиционный проект </a:t>
            </a:r>
          </a:p>
          <a:p>
            <a:pPr lvl="0"/>
            <a:r>
              <a:rPr lang="ru-RU" b="1" dirty="0" smtClean="0">
                <a:solidFill>
                  <a:srgbClr val="9D957E"/>
                </a:solidFill>
                <a:latin typeface="Segoe UI" panose="020B0502040204020203" pitchFamily="34" charset="0"/>
                <a:ea typeface="Segoe UI" panose="020B0502040204020203" pitchFamily="34" charset="0"/>
                <a:cs typeface="Segoe UI" panose="020B0502040204020203" pitchFamily="34" charset="0"/>
              </a:rPr>
              <a:t>«Байкал»</a:t>
            </a:r>
            <a:endParaRPr lang="ru-RU" b="1" dirty="0">
              <a:solidFill>
                <a:srgbClr val="9D957E"/>
              </a:solidFill>
              <a:latin typeface="Segoe UI" panose="020B0502040204020203" pitchFamily="34" charset="0"/>
              <a:ea typeface="Segoe UI" panose="020B0502040204020203" pitchFamily="34" charset="0"/>
              <a:cs typeface="Segoe UI" panose="020B0502040204020203" pitchFamily="34" charset="0"/>
            </a:endParaRPr>
          </a:p>
        </p:txBody>
      </p:sp>
      <p:sp>
        <p:nvSpPr>
          <p:cNvPr id="10" name="Прямоугольник 9">
            <a:extLst>
              <a:ext uri="{FF2B5EF4-FFF2-40B4-BE49-F238E27FC236}">
                <a16:creationId xmlns="" xmlns:a16="http://schemas.microsoft.com/office/drawing/2014/main" id="{E3EF63AB-B41F-4712-9BDD-88BF2AD605BE}"/>
              </a:ext>
            </a:extLst>
          </p:cNvPr>
          <p:cNvSpPr/>
          <p:nvPr/>
        </p:nvSpPr>
        <p:spPr>
          <a:xfrm>
            <a:off x="2279576" y="3645024"/>
            <a:ext cx="6853488" cy="1269578"/>
          </a:xfrm>
          <a:prstGeom prst="rect">
            <a:avLst/>
          </a:prstGeom>
        </p:spPr>
        <p:txBody>
          <a:bodyPr wrap="square">
            <a:spAutoFit/>
          </a:bodyPr>
          <a:lstStyle/>
          <a:p>
            <a:pPr lvl="0">
              <a:lnSpc>
                <a:spcPts val="2700"/>
              </a:lnSpc>
            </a:pPr>
            <a:endParaRPr lang="ru-RU" b="1" dirty="0" smtClean="0">
              <a:solidFill>
                <a:srgbClr val="C89E7B"/>
              </a:solidFill>
              <a:latin typeface="Segoe UI Light" panose="020B0502040204020203" pitchFamily="34" charset="0"/>
              <a:cs typeface="Segoe UI Light" panose="020B0502040204020203" pitchFamily="34" charset="0"/>
            </a:endParaRPr>
          </a:p>
          <a:p>
            <a:pPr lvl="0"/>
            <a:r>
              <a:rPr lang="ru-RU" b="1" dirty="0" smtClean="0">
                <a:solidFill>
                  <a:srgbClr val="C89E7B"/>
                </a:solidFill>
                <a:latin typeface="Segoe UI" panose="020B0502040204020203" pitchFamily="34" charset="0"/>
                <a:ea typeface="Segoe UI" panose="020B0502040204020203" pitchFamily="34" charset="0"/>
                <a:cs typeface="Segoe UI" panose="020B0502040204020203" pitchFamily="34" charset="0"/>
              </a:rPr>
              <a:t>Круизный: перспективные инвестиционные проекты «Приморье», «Волжский путь», «Русская Арктика», «Амур», «Камчатка-Сахалин»</a:t>
            </a:r>
            <a:endParaRPr lang="ru-RU" b="1" dirty="0">
              <a:solidFill>
                <a:srgbClr val="C89E7B"/>
              </a:solidFill>
              <a:latin typeface="Segoe UI" panose="020B0502040204020203" pitchFamily="34" charset="0"/>
              <a:ea typeface="Segoe UI" panose="020B0502040204020203" pitchFamily="34" charset="0"/>
              <a:cs typeface="Segoe UI" panose="020B0502040204020203" pitchFamily="34" charset="0"/>
            </a:endParaRPr>
          </a:p>
        </p:txBody>
      </p:sp>
      <p:sp>
        <p:nvSpPr>
          <p:cNvPr id="11" name="Двойные фигурные скобки 10">
            <a:extLst>
              <a:ext uri="{FF2B5EF4-FFF2-40B4-BE49-F238E27FC236}">
                <a16:creationId xmlns="" xmlns:a16="http://schemas.microsoft.com/office/drawing/2014/main" id="{BE6DAE90-61C1-4B94-9408-540D576BEBAB}"/>
              </a:ext>
            </a:extLst>
          </p:cNvPr>
          <p:cNvSpPr/>
          <p:nvPr/>
        </p:nvSpPr>
        <p:spPr>
          <a:xfrm>
            <a:off x="9216461" y="539569"/>
            <a:ext cx="492035" cy="5760640"/>
          </a:xfrm>
          <a:custGeom>
            <a:avLst/>
            <a:gdLst>
              <a:gd name="connsiteX0" fmla="*/ 492035 w 2952328"/>
              <a:gd name="connsiteY0" fmla="*/ 5760640 h 5760640"/>
              <a:gd name="connsiteX1" fmla="*/ 246018 w 2952328"/>
              <a:gd name="connsiteY1" fmla="*/ 5514623 h 5760640"/>
              <a:gd name="connsiteX2" fmla="*/ 246017 w 2952328"/>
              <a:gd name="connsiteY2" fmla="*/ 3126337 h 5760640"/>
              <a:gd name="connsiteX3" fmla="*/ 0 w 2952328"/>
              <a:gd name="connsiteY3" fmla="*/ 2880320 h 5760640"/>
              <a:gd name="connsiteX4" fmla="*/ 246017 w 2952328"/>
              <a:gd name="connsiteY4" fmla="*/ 2634303 h 5760640"/>
              <a:gd name="connsiteX5" fmla="*/ 246017 w 2952328"/>
              <a:gd name="connsiteY5" fmla="*/ 246017 h 5760640"/>
              <a:gd name="connsiteX6" fmla="*/ 492034 w 2952328"/>
              <a:gd name="connsiteY6" fmla="*/ 0 h 5760640"/>
              <a:gd name="connsiteX7" fmla="*/ 2460293 w 2952328"/>
              <a:gd name="connsiteY7" fmla="*/ 0 h 5760640"/>
              <a:gd name="connsiteX8" fmla="*/ 2706310 w 2952328"/>
              <a:gd name="connsiteY8" fmla="*/ 246017 h 5760640"/>
              <a:gd name="connsiteX9" fmla="*/ 2706311 w 2952328"/>
              <a:gd name="connsiteY9" fmla="*/ 2634303 h 5760640"/>
              <a:gd name="connsiteX10" fmla="*/ 2952328 w 2952328"/>
              <a:gd name="connsiteY10" fmla="*/ 2880320 h 5760640"/>
              <a:gd name="connsiteX11" fmla="*/ 2706311 w 2952328"/>
              <a:gd name="connsiteY11" fmla="*/ 3126337 h 5760640"/>
              <a:gd name="connsiteX12" fmla="*/ 2706311 w 2952328"/>
              <a:gd name="connsiteY12" fmla="*/ 5514623 h 5760640"/>
              <a:gd name="connsiteX13" fmla="*/ 2460294 w 2952328"/>
              <a:gd name="connsiteY13" fmla="*/ 5760640 h 5760640"/>
              <a:gd name="connsiteX14" fmla="*/ 492035 w 2952328"/>
              <a:gd name="connsiteY14" fmla="*/ 5760640 h 5760640"/>
              <a:gd name="connsiteX0" fmla="*/ 492035 w 2952328"/>
              <a:gd name="connsiteY0" fmla="*/ 5760640 h 5760640"/>
              <a:gd name="connsiteX1" fmla="*/ 246018 w 2952328"/>
              <a:gd name="connsiteY1" fmla="*/ 5514623 h 5760640"/>
              <a:gd name="connsiteX2" fmla="*/ 246017 w 2952328"/>
              <a:gd name="connsiteY2" fmla="*/ 3126337 h 5760640"/>
              <a:gd name="connsiteX3" fmla="*/ 0 w 2952328"/>
              <a:gd name="connsiteY3" fmla="*/ 2880320 h 5760640"/>
              <a:gd name="connsiteX4" fmla="*/ 246017 w 2952328"/>
              <a:gd name="connsiteY4" fmla="*/ 2634303 h 5760640"/>
              <a:gd name="connsiteX5" fmla="*/ 246017 w 2952328"/>
              <a:gd name="connsiteY5" fmla="*/ 246017 h 5760640"/>
              <a:gd name="connsiteX6" fmla="*/ 492034 w 2952328"/>
              <a:gd name="connsiteY6" fmla="*/ 0 h 5760640"/>
              <a:gd name="connsiteX7" fmla="*/ 2460293 w 2952328"/>
              <a:gd name="connsiteY7" fmla="*/ 0 h 5760640"/>
              <a:gd name="connsiteX8" fmla="*/ 2706310 w 2952328"/>
              <a:gd name="connsiteY8" fmla="*/ 246017 h 5760640"/>
              <a:gd name="connsiteX9" fmla="*/ 2706311 w 2952328"/>
              <a:gd name="connsiteY9" fmla="*/ 2634303 h 5760640"/>
              <a:gd name="connsiteX10" fmla="*/ 2952328 w 2952328"/>
              <a:gd name="connsiteY10" fmla="*/ 2880320 h 5760640"/>
              <a:gd name="connsiteX11" fmla="*/ 2706311 w 2952328"/>
              <a:gd name="connsiteY11" fmla="*/ 3126337 h 5760640"/>
              <a:gd name="connsiteX12" fmla="*/ 2706311 w 2952328"/>
              <a:gd name="connsiteY12" fmla="*/ 5514623 h 5760640"/>
              <a:gd name="connsiteX13" fmla="*/ 2460294 w 2952328"/>
              <a:gd name="connsiteY13" fmla="*/ 5760640 h 5760640"/>
              <a:gd name="connsiteX0" fmla="*/ 492035 w 2952328"/>
              <a:gd name="connsiteY0" fmla="*/ 5760640 h 5760640"/>
              <a:gd name="connsiteX1" fmla="*/ 246018 w 2952328"/>
              <a:gd name="connsiteY1" fmla="*/ 5514623 h 5760640"/>
              <a:gd name="connsiteX2" fmla="*/ 246017 w 2952328"/>
              <a:gd name="connsiteY2" fmla="*/ 3126337 h 5760640"/>
              <a:gd name="connsiteX3" fmla="*/ 0 w 2952328"/>
              <a:gd name="connsiteY3" fmla="*/ 2880320 h 5760640"/>
              <a:gd name="connsiteX4" fmla="*/ 246017 w 2952328"/>
              <a:gd name="connsiteY4" fmla="*/ 2634303 h 5760640"/>
              <a:gd name="connsiteX5" fmla="*/ 246017 w 2952328"/>
              <a:gd name="connsiteY5" fmla="*/ 246017 h 5760640"/>
              <a:gd name="connsiteX6" fmla="*/ 492034 w 2952328"/>
              <a:gd name="connsiteY6" fmla="*/ 0 h 5760640"/>
              <a:gd name="connsiteX7" fmla="*/ 2460293 w 2952328"/>
              <a:gd name="connsiteY7" fmla="*/ 0 h 5760640"/>
              <a:gd name="connsiteX8" fmla="*/ 2706310 w 2952328"/>
              <a:gd name="connsiteY8" fmla="*/ 246017 h 5760640"/>
              <a:gd name="connsiteX9" fmla="*/ 2706311 w 2952328"/>
              <a:gd name="connsiteY9" fmla="*/ 2634303 h 5760640"/>
              <a:gd name="connsiteX10" fmla="*/ 2952328 w 2952328"/>
              <a:gd name="connsiteY10" fmla="*/ 2880320 h 5760640"/>
              <a:gd name="connsiteX11" fmla="*/ 2706311 w 2952328"/>
              <a:gd name="connsiteY11" fmla="*/ 3126337 h 5760640"/>
              <a:gd name="connsiteX12" fmla="*/ 2706311 w 2952328"/>
              <a:gd name="connsiteY12" fmla="*/ 5514623 h 5760640"/>
              <a:gd name="connsiteX13" fmla="*/ 2460294 w 2952328"/>
              <a:gd name="connsiteY13" fmla="*/ 5760640 h 5760640"/>
              <a:gd name="connsiteX14" fmla="*/ 492035 w 2952328"/>
              <a:gd name="connsiteY14" fmla="*/ 5760640 h 5760640"/>
              <a:gd name="connsiteX0" fmla="*/ 492035 w 2952328"/>
              <a:gd name="connsiteY0" fmla="*/ 5760640 h 5760640"/>
              <a:gd name="connsiteX1" fmla="*/ 246018 w 2952328"/>
              <a:gd name="connsiteY1" fmla="*/ 5514623 h 5760640"/>
              <a:gd name="connsiteX2" fmla="*/ 246017 w 2952328"/>
              <a:gd name="connsiteY2" fmla="*/ 3126337 h 5760640"/>
              <a:gd name="connsiteX3" fmla="*/ 0 w 2952328"/>
              <a:gd name="connsiteY3" fmla="*/ 2880320 h 5760640"/>
              <a:gd name="connsiteX4" fmla="*/ 246017 w 2952328"/>
              <a:gd name="connsiteY4" fmla="*/ 2634303 h 5760640"/>
              <a:gd name="connsiteX5" fmla="*/ 246017 w 2952328"/>
              <a:gd name="connsiteY5" fmla="*/ 246017 h 5760640"/>
              <a:gd name="connsiteX6" fmla="*/ 2460293 w 2952328"/>
              <a:gd name="connsiteY6" fmla="*/ 0 h 5760640"/>
              <a:gd name="connsiteX7" fmla="*/ 2706310 w 2952328"/>
              <a:gd name="connsiteY7" fmla="*/ 246017 h 5760640"/>
              <a:gd name="connsiteX8" fmla="*/ 2706311 w 2952328"/>
              <a:gd name="connsiteY8" fmla="*/ 2634303 h 5760640"/>
              <a:gd name="connsiteX9" fmla="*/ 2952328 w 2952328"/>
              <a:gd name="connsiteY9" fmla="*/ 2880320 h 5760640"/>
              <a:gd name="connsiteX10" fmla="*/ 2706311 w 2952328"/>
              <a:gd name="connsiteY10" fmla="*/ 3126337 h 5760640"/>
              <a:gd name="connsiteX11" fmla="*/ 2706311 w 2952328"/>
              <a:gd name="connsiteY11" fmla="*/ 5514623 h 5760640"/>
              <a:gd name="connsiteX12" fmla="*/ 2460294 w 2952328"/>
              <a:gd name="connsiteY12" fmla="*/ 5760640 h 5760640"/>
              <a:gd name="connsiteX0" fmla="*/ 492034 w 2952328"/>
              <a:gd name="connsiteY0" fmla="*/ 0 h 5760640"/>
              <a:gd name="connsiteX1" fmla="*/ 2460293 w 2952328"/>
              <a:gd name="connsiteY1" fmla="*/ 0 h 5760640"/>
              <a:gd name="connsiteX2" fmla="*/ 2706310 w 2952328"/>
              <a:gd name="connsiteY2" fmla="*/ 246017 h 5760640"/>
              <a:gd name="connsiteX3" fmla="*/ 2706311 w 2952328"/>
              <a:gd name="connsiteY3" fmla="*/ 2634303 h 5760640"/>
              <a:gd name="connsiteX4" fmla="*/ 2952328 w 2952328"/>
              <a:gd name="connsiteY4" fmla="*/ 2880320 h 5760640"/>
              <a:gd name="connsiteX5" fmla="*/ 2706311 w 2952328"/>
              <a:gd name="connsiteY5" fmla="*/ 3126337 h 5760640"/>
              <a:gd name="connsiteX6" fmla="*/ 2706311 w 2952328"/>
              <a:gd name="connsiteY6" fmla="*/ 5514623 h 5760640"/>
              <a:gd name="connsiteX7" fmla="*/ 2460294 w 2952328"/>
              <a:gd name="connsiteY7" fmla="*/ 5760640 h 5760640"/>
              <a:gd name="connsiteX8" fmla="*/ 492035 w 2952328"/>
              <a:gd name="connsiteY8" fmla="*/ 5760640 h 5760640"/>
              <a:gd name="connsiteX9" fmla="*/ 246018 w 2952328"/>
              <a:gd name="connsiteY9" fmla="*/ 5514623 h 5760640"/>
              <a:gd name="connsiteX10" fmla="*/ 246017 w 2952328"/>
              <a:gd name="connsiteY10" fmla="*/ 3126337 h 5760640"/>
              <a:gd name="connsiteX11" fmla="*/ 0 w 2952328"/>
              <a:gd name="connsiteY11" fmla="*/ 2880320 h 5760640"/>
              <a:gd name="connsiteX12" fmla="*/ 246017 w 2952328"/>
              <a:gd name="connsiteY12" fmla="*/ 2634303 h 5760640"/>
              <a:gd name="connsiteX13" fmla="*/ 246017 w 2952328"/>
              <a:gd name="connsiteY13" fmla="*/ 246017 h 5760640"/>
              <a:gd name="connsiteX14" fmla="*/ 583474 w 2952328"/>
              <a:gd name="connsiteY14" fmla="*/ 91440 h 5760640"/>
              <a:gd name="connsiteX0" fmla="*/ 492035 w 2952328"/>
              <a:gd name="connsiteY0" fmla="*/ 5760640 h 5760640"/>
              <a:gd name="connsiteX1" fmla="*/ 246018 w 2952328"/>
              <a:gd name="connsiteY1" fmla="*/ 5514623 h 5760640"/>
              <a:gd name="connsiteX2" fmla="*/ 246017 w 2952328"/>
              <a:gd name="connsiteY2" fmla="*/ 3126337 h 5760640"/>
              <a:gd name="connsiteX3" fmla="*/ 0 w 2952328"/>
              <a:gd name="connsiteY3" fmla="*/ 2880320 h 5760640"/>
              <a:gd name="connsiteX4" fmla="*/ 246017 w 2952328"/>
              <a:gd name="connsiteY4" fmla="*/ 2634303 h 5760640"/>
              <a:gd name="connsiteX5" fmla="*/ 246017 w 2952328"/>
              <a:gd name="connsiteY5" fmla="*/ 246017 h 5760640"/>
              <a:gd name="connsiteX6" fmla="*/ 2460293 w 2952328"/>
              <a:gd name="connsiteY6" fmla="*/ 0 h 5760640"/>
              <a:gd name="connsiteX7" fmla="*/ 2706310 w 2952328"/>
              <a:gd name="connsiteY7" fmla="*/ 246017 h 5760640"/>
              <a:gd name="connsiteX8" fmla="*/ 2706311 w 2952328"/>
              <a:gd name="connsiteY8" fmla="*/ 2634303 h 5760640"/>
              <a:gd name="connsiteX9" fmla="*/ 2952328 w 2952328"/>
              <a:gd name="connsiteY9" fmla="*/ 2880320 h 5760640"/>
              <a:gd name="connsiteX10" fmla="*/ 2706311 w 2952328"/>
              <a:gd name="connsiteY10" fmla="*/ 3126337 h 5760640"/>
              <a:gd name="connsiteX11" fmla="*/ 2706311 w 2952328"/>
              <a:gd name="connsiteY11" fmla="*/ 5514623 h 5760640"/>
              <a:gd name="connsiteX12" fmla="*/ 2460294 w 2952328"/>
              <a:gd name="connsiteY12" fmla="*/ 5760640 h 5760640"/>
              <a:gd name="connsiteX0" fmla="*/ 1064752 w 3525046"/>
              <a:gd name="connsiteY0" fmla="*/ 0 h 5760640"/>
              <a:gd name="connsiteX1" fmla="*/ 3033011 w 3525046"/>
              <a:gd name="connsiteY1" fmla="*/ 0 h 5760640"/>
              <a:gd name="connsiteX2" fmla="*/ 3279028 w 3525046"/>
              <a:gd name="connsiteY2" fmla="*/ 246017 h 5760640"/>
              <a:gd name="connsiteX3" fmla="*/ 3279029 w 3525046"/>
              <a:gd name="connsiteY3" fmla="*/ 2634303 h 5760640"/>
              <a:gd name="connsiteX4" fmla="*/ 3525046 w 3525046"/>
              <a:gd name="connsiteY4" fmla="*/ 2880320 h 5760640"/>
              <a:gd name="connsiteX5" fmla="*/ 3279029 w 3525046"/>
              <a:gd name="connsiteY5" fmla="*/ 3126337 h 5760640"/>
              <a:gd name="connsiteX6" fmla="*/ 3279029 w 3525046"/>
              <a:gd name="connsiteY6" fmla="*/ 5514623 h 5760640"/>
              <a:gd name="connsiteX7" fmla="*/ 3033012 w 3525046"/>
              <a:gd name="connsiteY7" fmla="*/ 5760640 h 5760640"/>
              <a:gd name="connsiteX8" fmla="*/ 1064753 w 3525046"/>
              <a:gd name="connsiteY8" fmla="*/ 5760640 h 5760640"/>
              <a:gd name="connsiteX9" fmla="*/ 818736 w 3525046"/>
              <a:gd name="connsiteY9" fmla="*/ 5514623 h 5760640"/>
              <a:gd name="connsiteX10" fmla="*/ 818735 w 3525046"/>
              <a:gd name="connsiteY10" fmla="*/ 3126337 h 5760640"/>
              <a:gd name="connsiteX11" fmla="*/ 572718 w 3525046"/>
              <a:gd name="connsiteY11" fmla="*/ 2880320 h 5760640"/>
              <a:gd name="connsiteX12" fmla="*/ 818735 w 3525046"/>
              <a:gd name="connsiteY12" fmla="*/ 2634303 h 5760640"/>
              <a:gd name="connsiteX13" fmla="*/ 818735 w 3525046"/>
              <a:gd name="connsiteY13" fmla="*/ 246017 h 5760640"/>
              <a:gd name="connsiteX14" fmla="*/ 33245 w 3525046"/>
              <a:gd name="connsiteY14" fmla="*/ 123524 h 5760640"/>
              <a:gd name="connsiteX0" fmla="*/ 1064753 w 3525046"/>
              <a:gd name="connsiteY0" fmla="*/ 5760640 h 5760640"/>
              <a:gd name="connsiteX1" fmla="*/ 818736 w 3525046"/>
              <a:gd name="connsiteY1" fmla="*/ 5514623 h 5760640"/>
              <a:gd name="connsiteX2" fmla="*/ 818735 w 3525046"/>
              <a:gd name="connsiteY2" fmla="*/ 3126337 h 5760640"/>
              <a:gd name="connsiteX3" fmla="*/ 572718 w 3525046"/>
              <a:gd name="connsiteY3" fmla="*/ 2880320 h 5760640"/>
              <a:gd name="connsiteX4" fmla="*/ 818735 w 3525046"/>
              <a:gd name="connsiteY4" fmla="*/ 2634303 h 5760640"/>
              <a:gd name="connsiteX5" fmla="*/ 818735 w 3525046"/>
              <a:gd name="connsiteY5" fmla="*/ 246017 h 5760640"/>
              <a:gd name="connsiteX6" fmla="*/ 3033011 w 3525046"/>
              <a:gd name="connsiteY6" fmla="*/ 0 h 5760640"/>
              <a:gd name="connsiteX7" fmla="*/ 3279028 w 3525046"/>
              <a:gd name="connsiteY7" fmla="*/ 246017 h 5760640"/>
              <a:gd name="connsiteX8" fmla="*/ 3279029 w 3525046"/>
              <a:gd name="connsiteY8" fmla="*/ 2634303 h 5760640"/>
              <a:gd name="connsiteX9" fmla="*/ 3525046 w 3525046"/>
              <a:gd name="connsiteY9" fmla="*/ 2880320 h 5760640"/>
              <a:gd name="connsiteX10" fmla="*/ 3279029 w 3525046"/>
              <a:gd name="connsiteY10" fmla="*/ 3126337 h 5760640"/>
              <a:gd name="connsiteX11" fmla="*/ 3279029 w 3525046"/>
              <a:gd name="connsiteY11" fmla="*/ 5514623 h 5760640"/>
              <a:gd name="connsiteX12" fmla="*/ 3033012 w 3525046"/>
              <a:gd name="connsiteY12" fmla="*/ 5760640 h 5760640"/>
              <a:gd name="connsiteX0" fmla="*/ 1064752 w 3525046"/>
              <a:gd name="connsiteY0" fmla="*/ 0 h 5760640"/>
              <a:gd name="connsiteX1" fmla="*/ 3033011 w 3525046"/>
              <a:gd name="connsiteY1" fmla="*/ 0 h 5760640"/>
              <a:gd name="connsiteX2" fmla="*/ 3279028 w 3525046"/>
              <a:gd name="connsiteY2" fmla="*/ 246017 h 5760640"/>
              <a:gd name="connsiteX3" fmla="*/ 3279029 w 3525046"/>
              <a:gd name="connsiteY3" fmla="*/ 2634303 h 5760640"/>
              <a:gd name="connsiteX4" fmla="*/ 3525046 w 3525046"/>
              <a:gd name="connsiteY4" fmla="*/ 2880320 h 5760640"/>
              <a:gd name="connsiteX5" fmla="*/ 3279029 w 3525046"/>
              <a:gd name="connsiteY5" fmla="*/ 3126337 h 5760640"/>
              <a:gd name="connsiteX6" fmla="*/ 3279029 w 3525046"/>
              <a:gd name="connsiteY6" fmla="*/ 5514623 h 5760640"/>
              <a:gd name="connsiteX7" fmla="*/ 3033012 w 3525046"/>
              <a:gd name="connsiteY7" fmla="*/ 5760640 h 5760640"/>
              <a:gd name="connsiteX8" fmla="*/ 1064753 w 3525046"/>
              <a:gd name="connsiteY8" fmla="*/ 5760640 h 5760640"/>
              <a:gd name="connsiteX9" fmla="*/ 818736 w 3525046"/>
              <a:gd name="connsiteY9" fmla="*/ 5514623 h 5760640"/>
              <a:gd name="connsiteX10" fmla="*/ 818735 w 3525046"/>
              <a:gd name="connsiteY10" fmla="*/ 3126337 h 5760640"/>
              <a:gd name="connsiteX11" fmla="*/ 572718 w 3525046"/>
              <a:gd name="connsiteY11" fmla="*/ 2880320 h 5760640"/>
              <a:gd name="connsiteX12" fmla="*/ 818735 w 3525046"/>
              <a:gd name="connsiteY12" fmla="*/ 2634303 h 5760640"/>
              <a:gd name="connsiteX13" fmla="*/ 818735 w 3525046"/>
              <a:gd name="connsiteY13" fmla="*/ 246017 h 5760640"/>
              <a:gd name="connsiteX14" fmla="*/ 33245 w 3525046"/>
              <a:gd name="connsiteY14" fmla="*/ 123524 h 5760640"/>
              <a:gd name="connsiteX0" fmla="*/ 1064753 w 3525046"/>
              <a:gd name="connsiteY0" fmla="*/ 5760640 h 5760640"/>
              <a:gd name="connsiteX1" fmla="*/ 818736 w 3525046"/>
              <a:gd name="connsiteY1" fmla="*/ 5514623 h 5760640"/>
              <a:gd name="connsiteX2" fmla="*/ 818735 w 3525046"/>
              <a:gd name="connsiteY2" fmla="*/ 3126337 h 5760640"/>
              <a:gd name="connsiteX3" fmla="*/ 572718 w 3525046"/>
              <a:gd name="connsiteY3" fmla="*/ 2880320 h 5760640"/>
              <a:gd name="connsiteX4" fmla="*/ 818735 w 3525046"/>
              <a:gd name="connsiteY4" fmla="*/ 2634303 h 5760640"/>
              <a:gd name="connsiteX5" fmla="*/ 3033011 w 3525046"/>
              <a:gd name="connsiteY5" fmla="*/ 0 h 5760640"/>
              <a:gd name="connsiteX6" fmla="*/ 3279028 w 3525046"/>
              <a:gd name="connsiteY6" fmla="*/ 246017 h 5760640"/>
              <a:gd name="connsiteX7" fmla="*/ 3279029 w 3525046"/>
              <a:gd name="connsiteY7" fmla="*/ 2634303 h 5760640"/>
              <a:gd name="connsiteX8" fmla="*/ 3525046 w 3525046"/>
              <a:gd name="connsiteY8" fmla="*/ 2880320 h 5760640"/>
              <a:gd name="connsiteX9" fmla="*/ 3279029 w 3525046"/>
              <a:gd name="connsiteY9" fmla="*/ 3126337 h 5760640"/>
              <a:gd name="connsiteX10" fmla="*/ 3279029 w 3525046"/>
              <a:gd name="connsiteY10" fmla="*/ 5514623 h 5760640"/>
              <a:gd name="connsiteX11" fmla="*/ 3033012 w 3525046"/>
              <a:gd name="connsiteY11" fmla="*/ 5760640 h 5760640"/>
              <a:gd name="connsiteX0" fmla="*/ 492034 w 2952328"/>
              <a:gd name="connsiteY0" fmla="*/ 0 h 5760640"/>
              <a:gd name="connsiteX1" fmla="*/ 2460293 w 2952328"/>
              <a:gd name="connsiteY1" fmla="*/ 0 h 5760640"/>
              <a:gd name="connsiteX2" fmla="*/ 2706310 w 2952328"/>
              <a:gd name="connsiteY2" fmla="*/ 246017 h 5760640"/>
              <a:gd name="connsiteX3" fmla="*/ 2706311 w 2952328"/>
              <a:gd name="connsiteY3" fmla="*/ 2634303 h 5760640"/>
              <a:gd name="connsiteX4" fmla="*/ 2952328 w 2952328"/>
              <a:gd name="connsiteY4" fmla="*/ 2880320 h 5760640"/>
              <a:gd name="connsiteX5" fmla="*/ 2706311 w 2952328"/>
              <a:gd name="connsiteY5" fmla="*/ 3126337 h 5760640"/>
              <a:gd name="connsiteX6" fmla="*/ 2706311 w 2952328"/>
              <a:gd name="connsiteY6" fmla="*/ 5514623 h 5760640"/>
              <a:gd name="connsiteX7" fmla="*/ 2460294 w 2952328"/>
              <a:gd name="connsiteY7" fmla="*/ 5760640 h 5760640"/>
              <a:gd name="connsiteX8" fmla="*/ 492035 w 2952328"/>
              <a:gd name="connsiteY8" fmla="*/ 5760640 h 5760640"/>
              <a:gd name="connsiteX9" fmla="*/ 246018 w 2952328"/>
              <a:gd name="connsiteY9" fmla="*/ 5514623 h 5760640"/>
              <a:gd name="connsiteX10" fmla="*/ 246017 w 2952328"/>
              <a:gd name="connsiteY10" fmla="*/ 3126337 h 5760640"/>
              <a:gd name="connsiteX11" fmla="*/ 0 w 2952328"/>
              <a:gd name="connsiteY11" fmla="*/ 2880320 h 5760640"/>
              <a:gd name="connsiteX12" fmla="*/ 246017 w 2952328"/>
              <a:gd name="connsiteY12" fmla="*/ 2634303 h 5760640"/>
              <a:gd name="connsiteX13" fmla="*/ 246017 w 2952328"/>
              <a:gd name="connsiteY13" fmla="*/ 246017 h 5760640"/>
              <a:gd name="connsiteX0" fmla="*/ 492035 w 2952328"/>
              <a:gd name="connsiteY0" fmla="*/ 5760640 h 5760640"/>
              <a:gd name="connsiteX1" fmla="*/ 246018 w 2952328"/>
              <a:gd name="connsiteY1" fmla="*/ 5514623 h 5760640"/>
              <a:gd name="connsiteX2" fmla="*/ 246017 w 2952328"/>
              <a:gd name="connsiteY2" fmla="*/ 3126337 h 5760640"/>
              <a:gd name="connsiteX3" fmla="*/ 0 w 2952328"/>
              <a:gd name="connsiteY3" fmla="*/ 2880320 h 5760640"/>
              <a:gd name="connsiteX4" fmla="*/ 246017 w 2952328"/>
              <a:gd name="connsiteY4" fmla="*/ 2634303 h 5760640"/>
              <a:gd name="connsiteX5" fmla="*/ 2460293 w 2952328"/>
              <a:gd name="connsiteY5" fmla="*/ 0 h 5760640"/>
              <a:gd name="connsiteX6" fmla="*/ 2706310 w 2952328"/>
              <a:gd name="connsiteY6" fmla="*/ 246017 h 5760640"/>
              <a:gd name="connsiteX7" fmla="*/ 2706311 w 2952328"/>
              <a:gd name="connsiteY7" fmla="*/ 2634303 h 5760640"/>
              <a:gd name="connsiteX8" fmla="*/ 2952328 w 2952328"/>
              <a:gd name="connsiteY8" fmla="*/ 2880320 h 5760640"/>
              <a:gd name="connsiteX9" fmla="*/ 2706311 w 2952328"/>
              <a:gd name="connsiteY9" fmla="*/ 3126337 h 5760640"/>
              <a:gd name="connsiteX10" fmla="*/ 2706311 w 2952328"/>
              <a:gd name="connsiteY10" fmla="*/ 5514623 h 5760640"/>
              <a:gd name="connsiteX11" fmla="*/ 2460294 w 2952328"/>
              <a:gd name="connsiteY11" fmla="*/ 5760640 h 5760640"/>
              <a:gd name="connsiteX0" fmla="*/ 492034 w 2952328"/>
              <a:gd name="connsiteY0" fmla="*/ 0 h 5760640"/>
              <a:gd name="connsiteX1" fmla="*/ 2460293 w 2952328"/>
              <a:gd name="connsiteY1" fmla="*/ 0 h 5760640"/>
              <a:gd name="connsiteX2" fmla="*/ 2706310 w 2952328"/>
              <a:gd name="connsiteY2" fmla="*/ 246017 h 5760640"/>
              <a:gd name="connsiteX3" fmla="*/ 2706311 w 2952328"/>
              <a:gd name="connsiteY3" fmla="*/ 2634303 h 5760640"/>
              <a:gd name="connsiteX4" fmla="*/ 2952328 w 2952328"/>
              <a:gd name="connsiteY4" fmla="*/ 2880320 h 5760640"/>
              <a:gd name="connsiteX5" fmla="*/ 2706311 w 2952328"/>
              <a:gd name="connsiteY5" fmla="*/ 3126337 h 5760640"/>
              <a:gd name="connsiteX6" fmla="*/ 2706311 w 2952328"/>
              <a:gd name="connsiteY6" fmla="*/ 5514623 h 5760640"/>
              <a:gd name="connsiteX7" fmla="*/ 2460294 w 2952328"/>
              <a:gd name="connsiteY7" fmla="*/ 5760640 h 5760640"/>
              <a:gd name="connsiteX8" fmla="*/ 492035 w 2952328"/>
              <a:gd name="connsiteY8" fmla="*/ 5760640 h 5760640"/>
              <a:gd name="connsiteX9" fmla="*/ 246018 w 2952328"/>
              <a:gd name="connsiteY9" fmla="*/ 5514623 h 5760640"/>
              <a:gd name="connsiteX10" fmla="*/ 246017 w 2952328"/>
              <a:gd name="connsiteY10" fmla="*/ 3126337 h 5760640"/>
              <a:gd name="connsiteX11" fmla="*/ 0 w 2952328"/>
              <a:gd name="connsiteY11" fmla="*/ 2880320 h 5760640"/>
              <a:gd name="connsiteX12" fmla="*/ 246017 w 2952328"/>
              <a:gd name="connsiteY12" fmla="*/ 2634303 h 5760640"/>
              <a:gd name="connsiteX0" fmla="*/ 492035 w 2952328"/>
              <a:gd name="connsiteY0" fmla="*/ 5760640 h 5760640"/>
              <a:gd name="connsiteX1" fmla="*/ 246018 w 2952328"/>
              <a:gd name="connsiteY1" fmla="*/ 5514623 h 5760640"/>
              <a:gd name="connsiteX2" fmla="*/ 246017 w 2952328"/>
              <a:gd name="connsiteY2" fmla="*/ 3126337 h 5760640"/>
              <a:gd name="connsiteX3" fmla="*/ 0 w 2952328"/>
              <a:gd name="connsiteY3" fmla="*/ 2880320 h 5760640"/>
              <a:gd name="connsiteX4" fmla="*/ 246017 w 2952328"/>
              <a:gd name="connsiteY4" fmla="*/ 2634303 h 5760640"/>
              <a:gd name="connsiteX5" fmla="*/ 2460293 w 2952328"/>
              <a:gd name="connsiteY5" fmla="*/ 0 h 5760640"/>
              <a:gd name="connsiteX6" fmla="*/ 2706310 w 2952328"/>
              <a:gd name="connsiteY6" fmla="*/ 246017 h 5760640"/>
              <a:gd name="connsiteX7" fmla="*/ 2706311 w 2952328"/>
              <a:gd name="connsiteY7" fmla="*/ 2634303 h 5760640"/>
              <a:gd name="connsiteX8" fmla="*/ 2952328 w 2952328"/>
              <a:gd name="connsiteY8" fmla="*/ 2880320 h 5760640"/>
              <a:gd name="connsiteX9" fmla="*/ 2706311 w 2952328"/>
              <a:gd name="connsiteY9" fmla="*/ 3126337 h 5760640"/>
              <a:gd name="connsiteX10" fmla="*/ 2706311 w 2952328"/>
              <a:gd name="connsiteY10" fmla="*/ 5514623 h 5760640"/>
              <a:gd name="connsiteX11" fmla="*/ 2460294 w 2952328"/>
              <a:gd name="connsiteY11" fmla="*/ 5760640 h 5760640"/>
              <a:gd name="connsiteX0" fmla="*/ 492034 w 2952328"/>
              <a:gd name="connsiteY0" fmla="*/ 0 h 5760640"/>
              <a:gd name="connsiteX1" fmla="*/ 2460293 w 2952328"/>
              <a:gd name="connsiteY1" fmla="*/ 0 h 5760640"/>
              <a:gd name="connsiteX2" fmla="*/ 2706310 w 2952328"/>
              <a:gd name="connsiteY2" fmla="*/ 246017 h 5760640"/>
              <a:gd name="connsiteX3" fmla="*/ 2706311 w 2952328"/>
              <a:gd name="connsiteY3" fmla="*/ 2634303 h 5760640"/>
              <a:gd name="connsiteX4" fmla="*/ 2952328 w 2952328"/>
              <a:gd name="connsiteY4" fmla="*/ 2880320 h 5760640"/>
              <a:gd name="connsiteX5" fmla="*/ 2706311 w 2952328"/>
              <a:gd name="connsiteY5" fmla="*/ 3126337 h 5760640"/>
              <a:gd name="connsiteX6" fmla="*/ 2706311 w 2952328"/>
              <a:gd name="connsiteY6" fmla="*/ 5514623 h 5760640"/>
              <a:gd name="connsiteX7" fmla="*/ 2460294 w 2952328"/>
              <a:gd name="connsiteY7" fmla="*/ 5760640 h 5760640"/>
              <a:gd name="connsiteX8" fmla="*/ 492035 w 2952328"/>
              <a:gd name="connsiteY8" fmla="*/ 5760640 h 5760640"/>
              <a:gd name="connsiteX9" fmla="*/ 246018 w 2952328"/>
              <a:gd name="connsiteY9" fmla="*/ 5514623 h 5760640"/>
              <a:gd name="connsiteX10" fmla="*/ 246017 w 2952328"/>
              <a:gd name="connsiteY10" fmla="*/ 3126337 h 5760640"/>
              <a:gd name="connsiteX11" fmla="*/ 0 w 2952328"/>
              <a:gd name="connsiteY11" fmla="*/ 2880320 h 5760640"/>
              <a:gd name="connsiteX12" fmla="*/ 246017 w 2952328"/>
              <a:gd name="connsiteY12" fmla="*/ 2634303 h 5760640"/>
              <a:gd name="connsiteX0" fmla="*/ 492035 w 2952328"/>
              <a:gd name="connsiteY0" fmla="*/ 5760640 h 5760640"/>
              <a:gd name="connsiteX1" fmla="*/ 246018 w 2952328"/>
              <a:gd name="connsiteY1" fmla="*/ 5514623 h 5760640"/>
              <a:gd name="connsiteX2" fmla="*/ 246017 w 2952328"/>
              <a:gd name="connsiteY2" fmla="*/ 3126337 h 5760640"/>
              <a:gd name="connsiteX3" fmla="*/ 0 w 2952328"/>
              <a:gd name="connsiteY3" fmla="*/ 2880320 h 5760640"/>
              <a:gd name="connsiteX4" fmla="*/ 2460293 w 2952328"/>
              <a:gd name="connsiteY4" fmla="*/ 0 h 5760640"/>
              <a:gd name="connsiteX5" fmla="*/ 2706310 w 2952328"/>
              <a:gd name="connsiteY5" fmla="*/ 246017 h 5760640"/>
              <a:gd name="connsiteX6" fmla="*/ 2706311 w 2952328"/>
              <a:gd name="connsiteY6" fmla="*/ 2634303 h 5760640"/>
              <a:gd name="connsiteX7" fmla="*/ 2952328 w 2952328"/>
              <a:gd name="connsiteY7" fmla="*/ 2880320 h 5760640"/>
              <a:gd name="connsiteX8" fmla="*/ 2706311 w 2952328"/>
              <a:gd name="connsiteY8" fmla="*/ 3126337 h 5760640"/>
              <a:gd name="connsiteX9" fmla="*/ 2706311 w 2952328"/>
              <a:gd name="connsiteY9" fmla="*/ 5514623 h 5760640"/>
              <a:gd name="connsiteX10" fmla="*/ 2460294 w 2952328"/>
              <a:gd name="connsiteY10" fmla="*/ 5760640 h 5760640"/>
              <a:gd name="connsiteX0" fmla="*/ 492034 w 2952328"/>
              <a:gd name="connsiteY0" fmla="*/ 0 h 5760640"/>
              <a:gd name="connsiteX1" fmla="*/ 2460293 w 2952328"/>
              <a:gd name="connsiteY1" fmla="*/ 0 h 5760640"/>
              <a:gd name="connsiteX2" fmla="*/ 2706310 w 2952328"/>
              <a:gd name="connsiteY2" fmla="*/ 246017 h 5760640"/>
              <a:gd name="connsiteX3" fmla="*/ 2706311 w 2952328"/>
              <a:gd name="connsiteY3" fmla="*/ 2634303 h 5760640"/>
              <a:gd name="connsiteX4" fmla="*/ 2952328 w 2952328"/>
              <a:gd name="connsiteY4" fmla="*/ 2880320 h 5760640"/>
              <a:gd name="connsiteX5" fmla="*/ 2706311 w 2952328"/>
              <a:gd name="connsiteY5" fmla="*/ 3126337 h 5760640"/>
              <a:gd name="connsiteX6" fmla="*/ 2706311 w 2952328"/>
              <a:gd name="connsiteY6" fmla="*/ 5514623 h 5760640"/>
              <a:gd name="connsiteX7" fmla="*/ 2460294 w 2952328"/>
              <a:gd name="connsiteY7" fmla="*/ 5760640 h 5760640"/>
              <a:gd name="connsiteX8" fmla="*/ 492035 w 2952328"/>
              <a:gd name="connsiteY8" fmla="*/ 5760640 h 5760640"/>
              <a:gd name="connsiteX9" fmla="*/ 246018 w 2952328"/>
              <a:gd name="connsiteY9" fmla="*/ 5514623 h 5760640"/>
              <a:gd name="connsiteX10" fmla="*/ 246017 w 2952328"/>
              <a:gd name="connsiteY10" fmla="*/ 3126337 h 5760640"/>
              <a:gd name="connsiteX11" fmla="*/ 0 w 2952328"/>
              <a:gd name="connsiteY11" fmla="*/ 2880320 h 5760640"/>
              <a:gd name="connsiteX12" fmla="*/ 246017 w 2952328"/>
              <a:gd name="connsiteY12" fmla="*/ 2634303 h 5760640"/>
              <a:gd name="connsiteX0" fmla="*/ 492035 w 2952328"/>
              <a:gd name="connsiteY0" fmla="*/ 5760640 h 5760640"/>
              <a:gd name="connsiteX1" fmla="*/ 246018 w 2952328"/>
              <a:gd name="connsiteY1" fmla="*/ 5514623 h 5760640"/>
              <a:gd name="connsiteX2" fmla="*/ 246017 w 2952328"/>
              <a:gd name="connsiteY2" fmla="*/ 3126337 h 5760640"/>
              <a:gd name="connsiteX3" fmla="*/ 2460293 w 2952328"/>
              <a:gd name="connsiteY3" fmla="*/ 0 h 5760640"/>
              <a:gd name="connsiteX4" fmla="*/ 2706310 w 2952328"/>
              <a:gd name="connsiteY4" fmla="*/ 246017 h 5760640"/>
              <a:gd name="connsiteX5" fmla="*/ 2706311 w 2952328"/>
              <a:gd name="connsiteY5" fmla="*/ 2634303 h 5760640"/>
              <a:gd name="connsiteX6" fmla="*/ 2952328 w 2952328"/>
              <a:gd name="connsiteY6" fmla="*/ 2880320 h 5760640"/>
              <a:gd name="connsiteX7" fmla="*/ 2706311 w 2952328"/>
              <a:gd name="connsiteY7" fmla="*/ 3126337 h 5760640"/>
              <a:gd name="connsiteX8" fmla="*/ 2706311 w 2952328"/>
              <a:gd name="connsiteY8" fmla="*/ 5514623 h 5760640"/>
              <a:gd name="connsiteX9" fmla="*/ 2460294 w 2952328"/>
              <a:gd name="connsiteY9" fmla="*/ 5760640 h 5760640"/>
              <a:gd name="connsiteX0" fmla="*/ 492034 w 2952328"/>
              <a:gd name="connsiteY0" fmla="*/ 0 h 5760640"/>
              <a:gd name="connsiteX1" fmla="*/ 2460293 w 2952328"/>
              <a:gd name="connsiteY1" fmla="*/ 0 h 5760640"/>
              <a:gd name="connsiteX2" fmla="*/ 2706310 w 2952328"/>
              <a:gd name="connsiteY2" fmla="*/ 246017 h 5760640"/>
              <a:gd name="connsiteX3" fmla="*/ 2706311 w 2952328"/>
              <a:gd name="connsiteY3" fmla="*/ 2634303 h 5760640"/>
              <a:gd name="connsiteX4" fmla="*/ 2952328 w 2952328"/>
              <a:gd name="connsiteY4" fmla="*/ 2880320 h 5760640"/>
              <a:gd name="connsiteX5" fmla="*/ 2706311 w 2952328"/>
              <a:gd name="connsiteY5" fmla="*/ 3126337 h 5760640"/>
              <a:gd name="connsiteX6" fmla="*/ 2706311 w 2952328"/>
              <a:gd name="connsiteY6" fmla="*/ 5514623 h 5760640"/>
              <a:gd name="connsiteX7" fmla="*/ 2460294 w 2952328"/>
              <a:gd name="connsiteY7" fmla="*/ 5760640 h 5760640"/>
              <a:gd name="connsiteX8" fmla="*/ 492035 w 2952328"/>
              <a:gd name="connsiteY8" fmla="*/ 5760640 h 5760640"/>
              <a:gd name="connsiteX9" fmla="*/ 246018 w 2952328"/>
              <a:gd name="connsiteY9" fmla="*/ 5514623 h 5760640"/>
              <a:gd name="connsiteX10" fmla="*/ 246017 w 2952328"/>
              <a:gd name="connsiteY10" fmla="*/ 3126337 h 5760640"/>
              <a:gd name="connsiteX11" fmla="*/ 0 w 2952328"/>
              <a:gd name="connsiteY11" fmla="*/ 2880320 h 5760640"/>
              <a:gd name="connsiteX0" fmla="*/ 492035 w 2952328"/>
              <a:gd name="connsiteY0" fmla="*/ 5760640 h 5760640"/>
              <a:gd name="connsiteX1" fmla="*/ 246018 w 2952328"/>
              <a:gd name="connsiteY1" fmla="*/ 5514623 h 5760640"/>
              <a:gd name="connsiteX2" fmla="*/ 246017 w 2952328"/>
              <a:gd name="connsiteY2" fmla="*/ 3126337 h 5760640"/>
              <a:gd name="connsiteX3" fmla="*/ 2460293 w 2952328"/>
              <a:gd name="connsiteY3" fmla="*/ 0 h 5760640"/>
              <a:gd name="connsiteX4" fmla="*/ 2706310 w 2952328"/>
              <a:gd name="connsiteY4" fmla="*/ 246017 h 5760640"/>
              <a:gd name="connsiteX5" fmla="*/ 2706311 w 2952328"/>
              <a:gd name="connsiteY5" fmla="*/ 2634303 h 5760640"/>
              <a:gd name="connsiteX6" fmla="*/ 2952328 w 2952328"/>
              <a:gd name="connsiteY6" fmla="*/ 2880320 h 5760640"/>
              <a:gd name="connsiteX7" fmla="*/ 2706311 w 2952328"/>
              <a:gd name="connsiteY7" fmla="*/ 3126337 h 5760640"/>
              <a:gd name="connsiteX8" fmla="*/ 2706311 w 2952328"/>
              <a:gd name="connsiteY8" fmla="*/ 5514623 h 5760640"/>
              <a:gd name="connsiteX9" fmla="*/ 2460294 w 2952328"/>
              <a:gd name="connsiteY9" fmla="*/ 5760640 h 5760640"/>
              <a:gd name="connsiteX0" fmla="*/ 246017 w 2706311"/>
              <a:gd name="connsiteY0" fmla="*/ 0 h 5760640"/>
              <a:gd name="connsiteX1" fmla="*/ 2214276 w 2706311"/>
              <a:gd name="connsiteY1" fmla="*/ 0 h 5760640"/>
              <a:gd name="connsiteX2" fmla="*/ 2460293 w 2706311"/>
              <a:gd name="connsiteY2" fmla="*/ 246017 h 5760640"/>
              <a:gd name="connsiteX3" fmla="*/ 2460294 w 2706311"/>
              <a:gd name="connsiteY3" fmla="*/ 2634303 h 5760640"/>
              <a:gd name="connsiteX4" fmla="*/ 2706311 w 2706311"/>
              <a:gd name="connsiteY4" fmla="*/ 2880320 h 5760640"/>
              <a:gd name="connsiteX5" fmla="*/ 2460294 w 2706311"/>
              <a:gd name="connsiteY5" fmla="*/ 3126337 h 5760640"/>
              <a:gd name="connsiteX6" fmla="*/ 2460294 w 2706311"/>
              <a:gd name="connsiteY6" fmla="*/ 5514623 h 5760640"/>
              <a:gd name="connsiteX7" fmla="*/ 2214277 w 2706311"/>
              <a:gd name="connsiteY7" fmla="*/ 5760640 h 5760640"/>
              <a:gd name="connsiteX8" fmla="*/ 246018 w 2706311"/>
              <a:gd name="connsiteY8" fmla="*/ 5760640 h 5760640"/>
              <a:gd name="connsiteX9" fmla="*/ 1 w 2706311"/>
              <a:gd name="connsiteY9" fmla="*/ 5514623 h 5760640"/>
              <a:gd name="connsiteX10" fmla="*/ 0 w 2706311"/>
              <a:gd name="connsiteY10" fmla="*/ 3126337 h 5760640"/>
              <a:gd name="connsiteX0" fmla="*/ 246018 w 2706311"/>
              <a:gd name="connsiteY0" fmla="*/ 5760640 h 5760640"/>
              <a:gd name="connsiteX1" fmla="*/ 1 w 2706311"/>
              <a:gd name="connsiteY1" fmla="*/ 5514623 h 5760640"/>
              <a:gd name="connsiteX2" fmla="*/ 0 w 2706311"/>
              <a:gd name="connsiteY2" fmla="*/ 3126337 h 5760640"/>
              <a:gd name="connsiteX3" fmla="*/ 2214276 w 2706311"/>
              <a:gd name="connsiteY3" fmla="*/ 0 h 5760640"/>
              <a:gd name="connsiteX4" fmla="*/ 2460293 w 2706311"/>
              <a:gd name="connsiteY4" fmla="*/ 246017 h 5760640"/>
              <a:gd name="connsiteX5" fmla="*/ 2460294 w 2706311"/>
              <a:gd name="connsiteY5" fmla="*/ 2634303 h 5760640"/>
              <a:gd name="connsiteX6" fmla="*/ 2706311 w 2706311"/>
              <a:gd name="connsiteY6" fmla="*/ 2880320 h 5760640"/>
              <a:gd name="connsiteX7" fmla="*/ 2460294 w 2706311"/>
              <a:gd name="connsiteY7" fmla="*/ 3126337 h 5760640"/>
              <a:gd name="connsiteX8" fmla="*/ 2460294 w 2706311"/>
              <a:gd name="connsiteY8" fmla="*/ 5514623 h 5760640"/>
              <a:gd name="connsiteX9" fmla="*/ 2214277 w 2706311"/>
              <a:gd name="connsiteY9" fmla="*/ 5760640 h 5760640"/>
              <a:gd name="connsiteX0" fmla="*/ 246017 w 2706311"/>
              <a:gd name="connsiteY0" fmla="*/ 0 h 5760640"/>
              <a:gd name="connsiteX1" fmla="*/ 2214276 w 2706311"/>
              <a:gd name="connsiteY1" fmla="*/ 0 h 5760640"/>
              <a:gd name="connsiteX2" fmla="*/ 2460293 w 2706311"/>
              <a:gd name="connsiteY2" fmla="*/ 246017 h 5760640"/>
              <a:gd name="connsiteX3" fmla="*/ 2460294 w 2706311"/>
              <a:gd name="connsiteY3" fmla="*/ 2634303 h 5760640"/>
              <a:gd name="connsiteX4" fmla="*/ 2706311 w 2706311"/>
              <a:gd name="connsiteY4" fmla="*/ 2880320 h 5760640"/>
              <a:gd name="connsiteX5" fmla="*/ 2460294 w 2706311"/>
              <a:gd name="connsiteY5" fmla="*/ 3126337 h 5760640"/>
              <a:gd name="connsiteX6" fmla="*/ 2460294 w 2706311"/>
              <a:gd name="connsiteY6" fmla="*/ 5514623 h 5760640"/>
              <a:gd name="connsiteX7" fmla="*/ 2214277 w 2706311"/>
              <a:gd name="connsiteY7" fmla="*/ 5760640 h 5760640"/>
              <a:gd name="connsiteX8" fmla="*/ 246018 w 2706311"/>
              <a:gd name="connsiteY8" fmla="*/ 5760640 h 5760640"/>
              <a:gd name="connsiteX9" fmla="*/ 1 w 2706311"/>
              <a:gd name="connsiteY9" fmla="*/ 5514623 h 5760640"/>
              <a:gd name="connsiteX10" fmla="*/ 0 w 2706311"/>
              <a:gd name="connsiteY10" fmla="*/ 3126337 h 5760640"/>
              <a:gd name="connsiteX0" fmla="*/ 246018 w 2706311"/>
              <a:gd name="connsiteY0" fmla="*/ 5760640 h 5760640"/>
              <a:gd name="connsiteX1" fmla="*/ 1 w 2706311"/>
              <a:gd name="connsiteY1" fmla="*/ 5514623 h 5760640"/>
              <a:gd name="connsiteX2" fmla="*/ 2214276 w 2706311"/>
              <a:gd name="connsiteY2" fmla="*/ 0 h 5760640"/>
              <a:gd name="connsiteX3" fmla="*/ 2460293 w 2706311"/>
              <a:gd name="connsiteY3" fmla="*/ 246017 h 5760640"/>
              <a:gd name="connsiteX4" fmla="*/ 2460294 w 2706311"/>
              <a:gd name="connsiteY4" fmla="*/ 2634303 h 5760640"/>
              <a:gd name="connsiteX5" fmla="*/ 2706311 w 2706311"/>
              <a:gd name="connsiteY5" fmla="*/ 2880320 h 5760640"/>
              <a:gd name="connsiteX6" fmla="*/ 2460294 w 2706311"/>
              <a:gd name="connsiteY6" fmla="*/ 3126337 h 5760640"/>
              <a:gd name="connsiteX7" fmla="*/ 2460294 w 2706311"/>
              <a:gd name="connsiteY7" fmla="*/ 5514623 h 5760640"/>
              <a:gd name="connsiteX8" fmla="*/ 2214277 w 2706311"/>
              <a:gd name="connsiteY8" fmla="*/ 5760640 h 5760640"/>
              <a:gd name="connsiteX0" fmla="*/ 246016 w 2706310"/>
              <a:gd name="connsiteY0" fmla="*/ 0 h 5760640"/>
              <a:gd name="connsiteX1" fmla="*/ 2214275 w 2706310"/>
              <a:gd name="connsiteY1" fmla="*/ 0 h 5760640"/>
              <a:gd name="connsiteX2" fmla="*/ 2460292 w 2706310"/>
              <a:gd name="connsiteY2" fmla="*/ 246017 h 5760640"/>
              <a:gd name="connsiteX3" fmla="*/ 2460293 w 2706310"/>
              <a:gd name="connsiteY3" fmla="*/ 2634303 h 5760640"/>
              <a:gd name="connsiteX4" fmla="*/ 2706310 w 2706310"/>
              <a:gd name="connsiteY4" fmla="*/ 2880320 h 5760640"/>
              <a:gd name="connsiteX5" fmla="*/ 2460293 w 2706310"/>
              <a:gd name="connsiteY5" fmla="*/ 3126337 h 5760640"/>
              <a:gd name="connsiteX6" fmla="*/ 2460293 w 2706310"/>
              <a:gd name="connsiteY6" fmla="*/ 5514623 h 5760640"/>
              <a:gd name="connsiteX7" fmla="*/ 2214276 w 2706310"/>
              <a:gd name="connsiteY7" fmla="*/ 5760640 h 5760640"/>
              <a:gd name="connsiteX8" fmla="*/ 246017 w 2706310"/>
              <a:gd name="connsiteY8" fmla="*/ 5760640 h 5760640"/>
              <a:gd name="connsiteX9" fmla="*/ 0 w 2706310"/>
              <a:gd name="connsiteY9" fmla="*/ 5514623 h 5760640"/>
              <a:gd name="connsiteX0" fmla="*/ 246017 w 2706310"/>
              <a:gd name="connsiteY0" fmla="*/ 5760640 h 5760640"/>
              <a:gd name="connsiteX1" fmla="*/ 0 w 2706310"/>
              <a:gd name="connsiteY1" fmla="*/ 5514623 h 5760640"/>
              <a:gd name="connsiteX2" fmla="*/ 2214275 w 2706310"/>
              <a:gd name="connsiteY2" fmla="*/ 0 h 5760640"/>
              <a:gd name="connsiteX3" fmla="*/ 2460292 w 2706310"/>
              <a:gd name="connsiteY3" fmla="*/ 246017 h 5760640"/>
              <a:gd name="connsiteX4" fmla="*/ 2460293 w 2706310"/>
              <a:gd name="connsiteY4" fmla="*/ 2634303 h 5760640"/>
              <a:gd name="connsiteX5" fmla="*/ 2706310 w 2706310"/>
              <a:gd name="connsiteY5" fmla="*/ 2880320 h 5760640"/>
              <a:gd name="connsiteX6" fmla="*/ 2460293 w 2706310"/>
              <a:gd name="connsiteY6" fmla="*/ 3126337 h 5760640"/>
              <a:gd name="connsiteX7" fmla="*/ 2460293 w 2706310"/>
              <a:gd name="connsiteY7" fmla="*/ 5514623 h 5760640"/>
              <a:gd name="connsiteX8" fmla="*/ 2214276 w 2706310"/>
              <a:gd name="connsiteY8" fmla="*/ 5760640 h 5760640"/>
              <a:gd name="connsiteX0" fmla="*/ 246016 w 2706310"/>
              <a:gd name="connsiteY0" fmla="*/ 0 h 5760640"/>
              <a:gd name="connsiteX1" fmla="*/ 2214275 w 2706310"/>
              <a:gd name="connsiteY1" fmla="*/ 0 h 5760640"/>
              <a:gd name="connsiteX2" fmla="*/ 2460292 w 2706310"/>
              <a:gd name="connsiteY2" fmla="*/ 246017 h 5760640"/>
              <a:gd name="connsiteX3" fmla="*/ 2460293 w 2706310"/>
              <a:gd name="connsiteY3" fmla="*/ 2634303 h 5760640"/>
              <a:gd name="connsiteX4" fmla="*/ 2706310 w 2706310"/>
              <a:gd name="connsiteY4" fmla="*/ 2880320 h 5760640"/>
              <a:gd name="connsiteX5" fmla="*/ 2460293 w 2706310"/>
              <a:gd name="connsiteY5" fmla="*/ 3126337 h 5760640"/>
              <a:gd name="connsiteX6" fmla="*/ 2460293 w 2706310"/>
              <a:gd name="connsiteY6" fmla="*/ 5514623 h 5760640"/>
              <a:gd name="connsiteX7" fmla="*/ 2214276 w 2706310"/>
              <a:gd name="connsiteY7" fmla="*/ 5760640 h 5760640"/>
              <a:gd name="connsiteX8" fmla="*/ 246017 w 2706310"/>
              <a:gd name="connsiteY8" fmla="*/ 5760640 h 5760640"/>
              <a:gd name="connsiteX9" fmla="*/ 0 w 2706310"/>
              <a:gd name="connsiteY9" fmla="*/ 5514623 h 5760640"/>
              <a:gd name="connsiteX0" fmla="*/ 2214275 w 2706310"/>
              <a:gd name="connsiteY0" fmla="*/ 0 h 5760640"/>
              <a:gd name="connsiteX1" fmla="*/ 2460292 w 2706310"/>
              <a:gd name="connsiteY1" fmla="*/ 246017 h 5760640"/>
              <a:gd name="connsiteX2" fmla="*/ 2460293 w 2706310"/>
              <a:gd name="connsiteY2" fmla="*/ 2634303 h 5760640"/>
              <a:gd name="connsiteX3" fmla="*/ 2706310 w 2706310"/>
              <a:gd name="connsiteY3" fmla="*/ 2880320 h 5760640"/>
              <a:gd name="connsiteX4" fmla="*/ 2460293 w 2706310"/>
              <a:gd name="connsiteY4" fmla="*/ 3126337 h 5760640"/>
              <a:gd name="connsiteX5" fmla="*/ 2460293 w 2706310"/>
              <a:gd name="connsiteY5" fmla="*/ 5514623 h 5760640"/>
              <a:gd name="connsiteX6" fmla="*/ 2214276 w 2706310"/>
              <a:gd name="connsiteY6" fmla="*/ 5760640 h 5760640"/>
              <a:gd name="connsiteX0" fmla="*/ 0 w 2460294"/>
              <a:gd name="connsiteY0" fmla="*/ 0 h 5760640"/>
              <a:gd name="connsiteX1" fmla="*/ 1968259 w 2460294"/>
              <a:gd name="connsiteY1" fmla="*/ 0 h 5760640"/>
              <a:gd name="connsiteX2" fmla="*/ 2214276 w 2460294"/>
              <a:gd name="connsiteY2" fmla="*/ 246017 h 5760640"/>
              <a:gd name="connsiteX3" fmla="*/ 2214277 w 2460294"/>
              <a:gd name="connsiteY3" fmla="*/ 2634303 h 5760640"/>
              <a:gd name="connsiteX4" fmla="*/ 2460294 w 2460294"/>
              <a:gd name="connsiteY4" fmla="*/ 2880320 h 5760640"/>
              <a:gd name="connsiteX5" fmla="*/ 2214277 w 2460294"/>
              <a:gd name="connsiteY5" fmla="*/ 3126337 h 5760640"/>
              <a:gd name="connsiteX6" fmla="*/ 2214277 w 2460294"/>
              <a:gd name="connsiteY6" fmla="*/ 5514623 h 5760640"/>
              <a:gd name="connsiteX7" fmla="*/ 1968260 w 2460294"/>
              <a:gd name="connsiteY7" fmla="*/ 5760640 h 5760640"/>
              <a:gd name="connsiteX8" fmla="*/ 1 w 2460294"/>
              <a:gd name="connsiteY8" fmla="*/ 5760640 h 5760640"/>
              <a:gd name="connsiteX0" fmla="*/ 1968259 w 2460294"/>
              <a:gd name="connsiteY0" fmla="*/ 0 h 5760640"/>
              <a:gd name="connsiteX1" fmla="*/ 2214276 w 2460294"/>
              <a:gd name="connsiteY1" fmla="*/ 246017 h 5760640"/>
              <a:gd name="connsiteX2" fmla="*/ 2214277 w 2460294"/>
              <a:gd name="connsiteY2" fmla="*/ 2634303 h 5760640"/>
              <a:gd name="connsiteX3" fmla="*/ 2460294 w 2460294"/>
              <a:gd name="connsiteY3" fmla="*/ 2880320 h 5760640"/>
              <a:gd name="connsiteX4" fmla="*/ 2214277 w 2460294"/>
              <a:gd name="connsiteY4" fmla="*/ 3126337 h 5760640"/>
              <a:gd name="connsiteX5" fmla="*/ 2214277 w 2460294"/>
              <a:gd name="connsiteY5" fmla="*/ 5514623 h 5760640"/>
              <a:gd name="connsiteX6" fmla="*/ 1968260 w 2460294"/>
              <a:gd name="connsiteY6" fmla="*/ 5760640 h 5760640"/>
              <a:gd name="connsiteX0" fmla="*/ 0 w 2460294"/>
              <a:gd name="connsiteY0" fmla="*/ 0 h 5760640"/>
              <a:gd name="connsiteX1" fmla="*/ 1968259 w 2460294"/>
              <a:gd name="connsiteY1" fmla="*/ 0 h 5760640"/>
              <a:gd name="connsiteX2" fmla="*/ 2214276 w 2460294"/>
              <a:gd name="connsiteY2" fmla="*/ 246017 h 5760640"/>
              <a:gd name="connsiteX3" fmla="*/ 2214277 w 2460294"/>
              <a:gd name="connsiteY3" fmla="*/ 2634303 h 5760640"/>
              <a:gd name="connsiteX4" fmla="*/ 2460294 w 2460294"/>
              <a:gd name="connsiteY4" fmla="*/ 2880320 h 5760640"/>
              <a:gd name="connsiteX5" fmla="*/ 2214277 w 2460294"/>
              <a:gd name="connsiteY5" fmla="*/ 3126337 h 5760640"/>
              <a:gd name="connsiteX6" fmla="*/ 2214277 w 2460294"/>
              <a:gd name="connsiteY6" fmla="*/ 5514623 h 5760640"/>
              <a:gd name="connsiteX7" fmla="*/ 1968260 w 2460294"/>
              <a:gd name="connsiteY7" fmla="*/ 5760640 h 5760640"/>
              <a:gd name="connsiteX0" fmla="*/ 1968259 w 2460294"/>
              <a:gd name="connsiteY0" fmla="*/ 0 h 5760640"/>
              <a:gd name="connsiteX1" fmla="*/ 2214276 w 2460294"/>
              <a:gd name="connsiteY1" fmla="*/ 246017 h 5760640"/>
              <a:gd name="connsiteX2" fmla="*/ 2214277 w 2460294"/>
              <a:gd name="connsiteY2" fmla="*/ 2634303 h 5760640"/>
              <a:gd name="connsiteX3" fmla="*/ 2460294 w 2460294"/>
              <a:gd name="connsiteY3" fmla="*/ 2880320 h 5760640"/>
              <a:gd name="connsiteX4" fmla="*/ 2214277 w 2460294"/>
              <a:gd name="connsiteY4" fmla="*/ 3126337 h 5760640"/>
              <a:gd name="connsiteX5" fmla="*/ 2214277 w 2460294"/>
              <a:gd name="connsiteY5" fmla="*/ 5514623 h 5760640"/>
              <a:gd name="connsiteX6" fmla="*/ 1968260 w 2460294"/>
              <a:gd name="connsiteY6" fmla="*/ 5760640 h 5760640"/>
              <a:gd name="connsiteX0" fmla="*/ 0 w 492035"/>
              <a:gd name="connsiteY0" fmla="*/ 0 h 5760640"/>
              <a:gd name="connsiteX1" fmla="*/ 246017 w 492035"/>
              <a:gd name="connsiteY1" fmla="*/ 246017 h 5760640"/>
              <a:gd name="connsiteX2" fmla="*/ 246018 w 492035"/>
              <a:gd name="connsiteY2" fmla="*/ 2634303 h 5760640"/>
              <a:gd name="connsiteX3" fmla="*/ 492035 w 492035"/>
              <a:gd name="connsiteY3" fmla="*/ 2880320 h 5760640"/>
              <a:gd name="connsiteX4" fmla="*/ 246018 w 492035"/>
              <a:gd name="connsiteY4" fmla="*/ 3126337 h 5760640"/>
              <a:gd name="connsiteX5" fmla="*/ 246018 w 492035"/>
              <a:gd name="connsiteY5" fmla="*/ 5514623 h 5760640"/>
              <a:gd name="connsiteX6" fmla="*/ 1 w 492035"/>
              <a:gd name="connsiteY6" fmla="*/ 5760640 h 5760640"/>
              <a:gd name="connsiteX0" fmla="*/ 0 w 492035"/>
              <a:gd name="connsiteY0" fmla="*/ 0 h 5760640"/>
              <a:gd name="connsiteX1" fmla="*/ 246017 w 492035"/>
              <a:gd name="connsiteY1" fmla="*/ 246017 h 5760640"/>
              <a:gd name="connsiteX2" fmla="*/ 246018 w 492035"/>
              <a:gd name="connsiteY2" fmla="*/ 2634303 h 5760640"/>
              <a:gd name="connsiteX3" fmla="*/ 492035 w 492035"/>
              <a:gd name="connsiteY3" fmla="*/ 2880320 h 5760640"/>
              <a:gd name="connsiteX4" fmla="*/ 246018 w 492035"/>
              <a:gd name="connsiteY4" fmla="*/ 3126337 h 5760640"/>
              <a:gd name="connsiteX5" fmla="*/ 246018 w 492035"/>
              <a:gd name="connsiteY5" fmla="*/ 5514623 h 5760640"/>
              <a:gd name="connsiteX6" fmla="*/ 1 w 492035"/>
              <a:gd name="connsiteY6" fmla="*/ 5760640 h 576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2035" h="5760640" stroke="0" extrusionOk="0">
                <a:moveTo>
                  <a:pt x="0" y="0"/>
                </a:moveTo>
                <a:cubicBezTo>
                  <a:pt x="135871" y="0"/>
                  <a:pt x="246017" y="110146"/>
                  <a:pt x="246017" y="246017"/>
                </a:cubicBezTo>
                <a:cubicBezTo>
                  <a:pt x="246017" y="1042112"/>
                  <a:pt x="246018" y="1838208"/>
                  <a:pt x="246018" y="2634303"/>
                </a:cubicBezTo>
                <a:cubicBezTo>
                  <a:pt x="246018" y="2770174"/>
                  <a:pt x="356164" y="2880320"/>
                  <a:pt x="492035" y="2880320"/>
                </a:cubicBezTo>
                <a:cubicBezTo>
                  <a:pt x="356164" y="2880320"/>
                  <a:pt x="246018" y="2990466"/>
                  <a:pt x="246018" y="3126337"/>
                </a:cubicBezTo>
                <a:lnTo>
                  <a:pt x="246018" y="5514623"/>
                </a:lnTo>
                <a:cubicBezTo>
                  <a:pt x="246018" y="5650494"/>
                  <a:pt x="135872" y="5760640"/>
                  <a:pt x="1" y="5760640"/>
                </a:cubicBezTo>
              </a:path>
              <a:path w="492035" h="5760640" fill="none">
                <a:moveTo>
                  <a:pt x="0" y="0"/>
                </a:moveTo>
                <a:cubicBezTo>
                  <a:pt x="135871" y="0"/>
                  <a:pt x="246017" y="110146"/>
                  <a:pt x="246017" y="246017"/>
                </a:cubicBezTo>
                <a:cubicBezTo>
                  <a:pt x="246017" y="1042112"/>
                  <a:pt x="246018" y="1838208"/>
                  <a:pt x="246018" y="2634303"/>
                </a:cubicBezTo>
                <a:cubicBezTo>
                  <a:pt x="246018" y="2770174"/>
                  <a:pt x="356164" y="2880320"/>
                  <a:pt x="492035" y="2880320"/>
                </a:cubicBezTo>
                <a:cubicBezTo>
                  <a:pt x="356164" y="2880320"/>
                  <a:pt x="246018" y="2990466"/>
                  <a:pt x="246018" y="3126337"/>
                </a:cubicBezTo>
                <a:lnTo>
                  <a:pt x="246018" y="5514623"/>
                </a:lnTo>
                <a:cubicBezTo>
                  <a:pt x="246018" y="5650494"/>
                  <a:pt x="135872" y="5760640"/>
                  <a:pt x="1" y="576064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2" name="Прямоугольник 11">
            <a:extLst>
              <a:ext uri="{FF2B5EF4-FFF2-40B4-BE49-F238E27FC236}">
                <a16:creationId xmlns="" xmlns:a16="http://schemas.microsoft.com/office/drawing/2014/main" id="{D97C20C1-A151-43A2-81B9-423BBCE9E9DD}"/>
              </a:ext>
            </a:extLst>
          </p:cNvPr>
          <p:cNvSpPr/>
          <p:nvPr/>
        </p:nvSpPr>
        <p:spPr>
          <a:xfrm>
            <a:off x="9437201" y="1659284"/>
            <a:ext cx="2985647" cy="2677656"/>
          </a:xfrm>
          <a:prstGeom prst="rect">
            <a:avLst/>
          </a:prstGeom>
        </p:spPr>
        <p:txBody>
          <a:bodyPr wrap="square">
            <a:spAutoFit/>
          </a:bodyPr>
          <a:lstStyle/>
          <a:p>
            <a:pPr algn="ctr"/>
            <a:endParaRPr lang="ru-RU" sz="2800" b="1" dirty="0" smtClean="0">
              <a:latin typeface="Segoe UI Light" panose="020B0502040204020203" pitchFamily="34" charset="0"/>
            </a:endParaRPr>
          </a:p>
          <a:p>
            <a:pPr algn="ctr"/>
            <a:endParaRPr lang="ru-RU" sz="2800" b="1" dirty="0">
              <a:latin typeface="Segoe UI Light" panose="020B0502040204020203" pitchFamily="34" charset="0"/>
            </a:endParaRPr>
          </a:p>
          <a:p>
            <a:pPr algn="ctr"/>
            <a:r>
              <a:rPr lang="ru-RU" sz="2800" b="1" dirty="0" smtClean="0">
                <a:latin typeface="Segoe UI" panose="020B0502040204020203" pitchFamily="34" charset="0"/>
                <a:ea typeface="Segoe UI" panose="020B0502040204020203" pitchFamily="34" charset="0"/>
                <a:cs typeface="Segoe UI" panose="020B0502040204020203" pitchFamily="34" charset="0"/>
              </a:rPr>
              <a:t>5 </a:t>
            </a:r>
          </a:p>
          <a:p>
            <a:pPr algn="ctr"/>
            <a:r>
              <a:rPr lang="ru-RU" sz="2800" b="1" dirty="0" smtClean="0">
                <a:latin typeface="Segoe UI" panose="020B0502040204020203" pitchFamily="34" charset="0"/>
                <a:ea typeface="Segoe UI" panose="020B0502040204020203" pitchFamily="34" charset="0"/>
                <a:cs typeface="Segoe UI" panose="020B0502040204020203" pitchFamily="34" charset="0"/>
              </a:rPr>
              <a:t>приоритетных </a:t>
            </a:r>
            <a:r>
              <a:rPr lang="ru-RU" sz="2800" b="1" dirty="0">
                <a:latin typeface="Segoe UI" panose="020B0502040204020203" pitchFamily="34" charset="0"/>
                <a:ea typeface="Segoe UI" panose="020B0502040204020203" pitchFamily="34" charset="0"/>
                <a:cs typeface="Segoe UI" panose="020B0502040204020203" pitchFamily="34" charset="0"/>
              </a:rPr>
              <a:t>видов </a:t>
            </a:r>
            <a:endParaRPr lang="ru-RU" sz="2800" b="1" dirty="0" smtClean="0">
              <a:latin typeface="Segoe UI" panose="020B0502040204020203" pitchFamily="34" charset="0"/>
              <a:ea typeface="Segoe UI" panose="020B0502040204020203" pitchFamily="34" charset="0"/>
              <a:cs typeface="Segoe UI" panose="020B0502040204020203" pitchFamily="34" charset="0"/>
            </a:endParaRPr>
          </a:p>
          <a:p>
            <a:pPr algn="ctr"/>
            <a:r>
              <a:rPr lang="ru-RU" sz="2800" b="1" dirty="0" smtClean="0">
                <a:latin typeface="Segoe UI" panose="020B0502040204020203" pitchFamily="34" charset="0"/>
                <a:ea typeface="Segoe UI" panose="020B0502040204020203" pitchFamily="34" charset="0"/>
                <a:cs typeface="Segoe UI" panose="020B0502040204020203" pitchFamily="34" charset="0"/>
              </a:rPr>
              <a:t>туризма</a:t>
            </a:r>
            <a:endParaRPr lang="ru-RU" sz="2800" b="1" dirty="0">
              <a:solidFill>
                <a:srgbClr val="002060"/>
              </a:solidFill>
              <a:latin typeface="Segoe UI" panose="020B0502040204020203" pitchFamily="34" charset="0"/>
              <a:ea typeface="Segoe UI" panose="020B0502040204020203" pitchFamily="34" charset="0"/>
              <a:cs typeface="Segoe UI" panose="020B0502040204020203" pitchFamily="34" charset="0"/>
            </a:endParaRPr>
          </a:p>
        </p:txBody>
      </p:sp>
      <p:sp>
        <p:nvSpPr>
          <p:cNvPr id="13" name="Нижний колонтитул 12">
            <a:extLst>
              <a:ext uri="{FF2B5EF4-FFF2-40B4-BE49-F238E27FC236}">
                <a16:creationId xmlns="" xmlns:a16="http://schemas.microsoft.com/office/drawing/2014/main" id="{3597894A-5EF7-4365-AB84-26A415404EC5}"/>
              </a:ext>
            </a:extLst>
          </p:cNvPr>
          <p:cNvSpPr>
            <a:spLocks noGrp="1"/>
          </p:cNvSpPr>
          <p:nvPr>
            <p:ph type="ftr" sz="quarter" idx="11"/>
          </p:nvPr>
        </p:nvSpPr>
        <p:spPr>
          <a:xfrm>
            <a:off x="0" y="6419891"/>
            <a:ext cx="10992544" cy="233421"/>
          </a:xfrm>
          <a:solidFill>
            <a:srgbClr val="0072B2"/>
          </a:solidFill>
        </p:spPr>
        <p:txBody>
          <a:bodyPr/>
          <a:lstStyle/>
          <a:p>
            <a:pPr algn="r">
              <a:defRPr/>
            </a:pPr>
            <a:r>
              <a:rPr lang="ru-RU" dirty="0">
                <a:solidFill>
                  <a:schemeClr val="bg1"/>
                </a:solidFill>
                <a:latin typeface="Segoe UI Light" panose="020B0502040204020203" pitchFamily="34" charset="0"/>
                <a:cs typeface="Segoe UI Light" panose="020B0502040204020203" pitchFamily="34" charset="0"/>
              </a:rPr>
              <a:t>ФЕДЕРАЛЬНОЕ АГЕНТСТВО ПО ТУРИЗМУ</a:t>
            </a:r>
          </a:p>
        </p:txBody>
      </p:sp>
      <p:pic>
        <p:nvPicPr>
          <p:cNvPr id="15" name="Picture 7" descr="logo_new">
            <a:extLst>
              <a:ext uri="{FF2B5EF4-FFF2-40B4-BE49-F238E27FC236}">
                <a16:creationId xmlns="" xmlns:a16="http://schemas.microsoft.com/office/drawing/2014/main" id="{783A7A91-B3F3-47F8-AAF7-CF9A609AD67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92544" y="6419638"/>
            <a:ext cx="346015" cy="234000"/>
          </a:xfrm>
          <a:prstGeom prst="rect">
            <a:avLst/>
          </a:prstGeom>
          <a:noFill/>
          <a:ln w="9525">
            <a:noFill/>
            <a:miter lim="800000"/>
            <a:headEnd/>
            <a:tailEnd/>
          </a:ln>
        </p:spPr>
      </p:pic>
      <p:pic>
        <p:nvPicPr>
          <p:cNvPr id="5" name="Рисунок 4">
            <a:extLst>
              <a:ext uri="{FF2B5EF4-FFF2-40B4-BE49-F238E27FC236}">
                <a16:creationId xmlns="" xmlns:a16="http://schemas.microsoft.com/office/drawing/2014/main" id="{F21F29A5-DDFE-44D6-8FB6-4A845CCF00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333042" y="2317393"/>
            <a:ext cx="6867113" cy="2214103"/>
          </a:xfrm>
          <a:prstGeom prst="rect">
            <a:avLst/>
          </a:prstGeom>
          <a:solidFill>
            <a:schemeClr val="accent1"/>
          </a:solidFill>
        </p:spPr>
      </p:pic>
    </p:spTree>
    <p:extLst>
      <p:ext uri="{BB962C8B-B14F-4D97-AF65-F5344CB8AC3E}">
        <p14:creationId xmlns:p14="http://schemas.microsoft.com/office/powerpoint/2010/main" val="11496440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pct50">
          <a:fgClr>
            <a:schemeClr val="tx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13" name="Rectangle 64">
            <a:extLst>
              <a:ext uri="{FF2B5EF4-FFF2-40B4-BE49-F238E27FC236}">
                <a16:creationId xmlns="" xmlns:a16="http://schemas.microsoft.com/office/drawing/2014/main" id="{AF9FD03A-BAB1-4CCB-925C-192C8611F0E3}"/>
              </a:ext>
            </a:extLst>
          </p:cNvPr>
          <p:cNvSpPr>
            <a:spLocks noChangeArrowheads="1"/>
          </p:cNvSpPr>
          <p:nvPr/>
        </p:nvSpPr>
        <p:spPr bwMode="gray">
          <a:xfrm>
            <a:off x="-33001" y="2024063"/>
            <a:ext cx="12192000" cy="4840286"/>
          </a:xfrm>
          <a:prstGeom prst="rect">
            <a:avLst/>
          </a:prstGeom>
          <a:gradFill flip="none" rotWithShape="1">
            <a:gsLst>
              <a:gs pos="0">
                <a:srgbClr val="000000">
                  <a:alpha val="10000"/>
                </a:srgbClr>
              </a:gs>
              <a:gs pos="100000">
                <a:srgbClr val="FFFFFF">
                  <a:alpha val="0"/>
                </a:srgbClr>
              </a:gs>
            </a:gsLst>
            <a:lin ang="16200000" scaled="1"/>
            <a:tileRect/>
          </a:gradFill>
          <a:ln w="12700">
            <a:noFill/>
            <a:miter lim="800000"/>
            <a:headEnd/>
            <a:tailEnd/>
          </a:ln>
          <a:effectLst/>
        </p:spPr>
        <p:txBody>
          <a:bodyPr lIns="108000" tIns="108000" rIns="144000" bIns="72000"/>
          <a:lstStyle>
            <a:defPPr>
              <a:defRPr lang="en-US"/>
            </a:defPPr>
            <a:lvl1pPr algn="ctr" rtl="0" eaLnBrk="0" fontAlgn="base" hangingPunct="0">
              <a:spcBef>
                <a:spcPct val="0"/>
              </a:spcBef>
              <a:spcAft>
                <a:spcPct val="0"/>
              </a:spcAft>
              <a:defRPr kern="1200">
                <a:solidFill>
                  <a:schemeClr val="tx1"/>
                </a:solidFill>
                <a:latin typeface="Arial" charset="0"/>
                <a:ea typeface="+mn-ea"/>
                <a:cs typeface="+mn-cs"/>
              </a:defRPr>
            </a:lvl1pPr>
            <a:lvl2pPr marL="457200" algn="ctr" rtl="0" eaLnBrk="0" fontAlgn="base" hangingPunct="0">
              <a:spcBef>
                <a:spcPct val="0"/>
              </a:spcBef>
              <a:spcAft>
                <a:spcPct val="0"/>
              </a:spcAft>
              <a:defRPr kern="1200">
                <a:solidFill>
                  <a:schemeClr val="tx1"/>
                </a:solidFill>
                <a:latin typeface="Arial" charset="0"/>
                <a:ea typeface="+mn-ea"/>
                <a:cs typeface="+mn-cs"/>
              </a:defRPr>
            </a:lvl2pPr>
            <a:lvl3pPr marL="914400" algn="ctr" rtl="0" eaLnBrk="0" fontAlgn="base" hangingPunct="0">
              <a:spcBef>
                <a:spcPct val="0"/>
              </a:spcBef>
              <a:spcAft>
                <a:spcPct val="0"/>
              </a:spcAft>
              <a:defRPr kern="1200">
                <a:solidFill>
                  <a:schemeClr val="tx1"/>
                </a:solidFill>
                <a:latin typeface="Arial" charset="0"/>
                <a:ea typeface="+mn-ea"/>
                <a:cs typeface="+mn-cs"/>
              </a:defRPr>
            </a:lvl3pPr>
            <a:lvl4pPr marL="1371600" algn="ctr" rtl="0" eaLnBrk="0" fontAlgn="base" hangingPunct="0">
              <a:spcBef>
                <a:spcPct val="0"/>
              </a:spcBef>
              <a:spcAft>
                <a:spcPct val="0"/>
              </a:spcAft>
              <a:defRPr kern="1200">
                <a:solidFill>
                  <a:schemeClr val="tx1"/>
                </a:solidFill>
                <a:latin typeface="Arial" charset="0"/>
                <a:ea typeface="+mn-ea"/>
                <a:cs typeface="+mn-cs"/>
              </a:defRPr>
            </a:lvl4pPr>
            <a:lvl5pPr marL="1828800" algn="ctr"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190500" indent="-190500" latinLnBrk="1">
              <a:lnSpc>
                <a:spcPct val="95000"/>
              </a:lnSpc>
              <a:spcAft>
                <a:spcPts val="800"/>
              </a:spcAft>
              <a:buClr>
                <a:srgbClr val="969696"/>
              </a:buClr>
              <a:buFont typeface="Wingdings" pitchFamily="2" charset="2"/>
              <a:buChar char="§"/>
              <a:defRPr/>
            </a:pPr>
            <a:endParaRPr kumimoji="1" lang="de-DE" sz="800" i="1" noProof="1">
              <a:solidFill>
                <a:srgbClr val="000000"/>
              </a:solidFill>
              <a:ea typeface="굴림"/>
              <a:cs typeface="Arial" charset="0"/>
            </a:endParaRPr>
          </a:p>
        </p:txBody>
      </p:sp>
      <p:sp>
        <p:nvSpPr>
          <p:cNvPr id="27" name="Прямоугольник 26">
            <a:extLst>
              <a:ext uri="{FF2B5EF4-FFF2-40B4-BE49-F238E27FC236}">
                <a16:creationId xmlns="" xmlns:a16="http://schemas.microsoft.com/office/drawing/2014/main" id="{84706B06-9C08-4FB0-A78D-D27ADDCE85A6}"/>
              </a:ext>
            </a:extLst>
          </p:cNvPr>
          <p:cNvSpPr/>
          <p:nvPr/>
        </p:nvSpPr>
        <p:spPr>
          <a:xfrm>
            <a:off x="0" y="227999"/>
            <a:ext cx="1692000" cy="32068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 name="Заголовок 1"/>
          <p:cNvSpPr>
            <a:spLocks noGrp="1"/>
          </p:cNvSpPr>
          <p:nvPr>
            <p:ph type="title"/>
          </p:nvPr>
        </p:nvSpPr>
        <p:spPr>
          <a:xfrm>
            <a:off x="114926" y="5601700"/>
            <a:ext cx="5226919" cy="1145694"/>
          </a:xfrm>
        </p:spPr>
        <p:txBody>
          <a:bodyPr rtlCol="0" anchor="t">
            <a:normAutofit/>
          </a:bodyPr>
          <a:lstStyle/>
          <a:p>
            <a:pPr algn="just" fontAlgn="auto">
              <a:spcAft>
                <a:spcPts val="0"/>
              </a:spcAft>
              <a:defRPr/>
            </a:pPr>
            <a:endParaRPr lang="ru-RU" sz="1800" dirty="0">
              <a:latin typeface="Segoe UI Light" panose="020B0502040204020203" pitchFamily="34" charset="0"/>
              <a:cs typeface="Segoe UI Light" panose="020B0502040204020203" pitchFamily="34" charset="0"/>
            </a:endParaRPr>
          </a:p>
        </p:txBody>
      </p:sp>
      <p:sp>
        <p:nvSpPr>
          <p:cNvPr id="3" name="Номер слайда 2">
            <a:extLst>
              <a:ext uri="{FF2B5EF4-FFF2-40B4-BE49-F238E27FC236}">
                <a16:creationId xmlns="" xmlns:a16="http://schemas.microsoft.com/office/drawing/2014/main" id="{CFF44057-2C2A-4DE6-8131-130B1C576401}"/>
              </a:ext>
            </a:extLst>
          </p:cNvPr>
          <p:cNvSpPr>
            <a:spLocks noGrp="1"/>
          </p:cNvSpPr>
          <p:nvPr>
            <p:ph type="sldNum" sz="quarter" idx="12"/>
          </p:nvPr>
        </p:nvSpPr>
        <p:spPr/>
        <p:txBody>
          <a:bodyPr/>
          <a:lstStyle/>
          <a:p>
            <a:pPr>
              <a:defRPr/>
            </a:pPr>
            <a:fld id="{87621A94-999B-41EE-993E-0ED15EC363D6}" type="slidenum">
              <a:rPr lang="ru-RU" smtClean="0">
                <a:solidFill>
                  <a:prstClr val="black">
                    <a:tint val="75000"/>
                  </a:prstClr>
                </a:solidFill>
              </a:rPr>
              <a:pPr>
                <a:defRPr/>
              </a:pPr>
              <a:t>15</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A235A186-D488-4171-A0ED-366A8056C775}"/>
              </a:ext>
            </a:extLst>
          </p:cNvPr>
          <p:cNvSpPr>
            <a:spLocks noGrp="1"/>
          </p:cNvSpPr>
          <p:nvPr>
            <p:ph type="ftr" sz="quarter" idx="11"/>
          </p:nvPr>
        </p:nvSpPr>
        <p:spPr/>
        <p:txBody>
          <a:bodyPr/>
          <a:lstStyle/>
          <a:p>
            <a:pPr>
              <a:defRPr/>
            </a:pPr>
            <a:r>
              <a:rPr lang="ru-RU">
                <a:solidFill>
                  <a:prstClr val="black">
                    <a:tint val="75000"/>
                  </a:prstClr>
                </a:solidFill>
              </a:rPr>
              <a:t>ФЕДЕРАЛЬНОЕ АГЕНТСТВО ПО ТУРИЗМУ</a:t>
            </a:r>
          </a:p>
        </p:txBody>
      </p:sp>
      <p:sp>
        <p:nvSpPr>
          <p:cNvPr id="8" name="Номер слайда 8">
            <a:extLst>
              <a:ext uri="{FF2B5EF4-FFF2-40B4-BE49-F238E27FC236}">
                <a16:creationId xmlns="" xmlns:a16="http://schemas.microsoft.com/office/drawing/2014/main" id="{3C55A26D-F105-4135-A991-40AEE265AA6D}"/>
              </a:ext>
            </a:extLst>
          </p:cNvPr>
          <p:cNvSpPr txBox="1">
            <a:spLocks/>
          </p:cNvSpPr>
          <p:nvPr/>
        </p:nvSpPr>
        <p:spPr>
          <a:xfrm>
            <a:off x="8737600" y="6356351"/>
            <a:ext cx="2844800" cy="365125"/>
          </a:xfrm>
          <a:prstGeom prst="rect">
            <a:avLst/>
          </a:prstGeom>
        </p:spPr>
        <p:txBody>
          <a:bodyPr vert="horz" lIns="91440" tIns="45720" rIns="91440" bIns="45720" rtlCol="0" anchor="ctr"/>
          <a:lstStyle>
            <a:defPPr>
              <a:defRPr lang="ru-RU"/>
            </a:defPPr>
            <a:lvl1pPr algn="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D06B562E-4635-4F58-9AAD-423CA65E024E}" type="slidenum">
              <a:rPr lang="ru-RU" smtClean="0">
                <a:solidFill>
                  <a:prstClr val="black">
                    <a:tint val="75000"/>
                  </a:prstClr>
                </a:solidFill>
              </a:rPr>
              <a:pPr>
                <a:defRPr/>
              </a:pPr>
              <a:t>15</a:t>
            </a:fld>
            <a:endParaRPr lang="ru-RU">
              <a:solidFill>
                <a:prstClr val="black">
                  <a:tint val="75000"/>
                </a:prstClr>
              </a:solidFill>
            </a:endParaRPr>
          </a:p>
        </p:txBody>
      </p:sp>
      <p:sp>
        <p:nvSpPr>
          <p:cNvPr id="9" name="Нижний колонтитул 9">
            <a:extLst>
              <a:ext uri="{FF2B5EF4-FFF2-40B4-BE49-F238E27FC236}">
                <a16:creationId xmlns="" xmlns:a16="http://schemas.microsoft.com/office/drawing/2014/main" id="{C791CADC-34C0-4CF2-92BB-1C42D0758969}"/>
              </a:ext>
            </a:extLst>
          </p:cNvPr>
          <p:cNvSpPr txBox="1">
            <a:spLocks/>
          </p:cNvSpPr>
          <p:nvPr/>
        </p:nvSpPr>
        <p:spPr>
          <a:xfrm>
            <a:off x="4165600" y="6356351"/>
            <a:ext cx="3860800" cy="365125"/>
          </a:xfrm>
          <a:prstGeom prst="rect">
            <a:avLst/>
          </a:prstGeom>
        </p:spPr>
        <p:txBody>
          <a:bodyPr vert="horz" lIns="91440" tIns="45720" rIns="91440" bIns="45720" rtlCol="0" anchor="ctr"/>
          <a:lstStyle>
            <a:defPPr>
              <a:defRPr lang="ru-RU"/>
            </a:defPPr>
            <a:lvl1pPr algn="ct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ru-RU">
                <a:solidFill>
                  <a:prstClr val="black">
                    <a:tint val="75000"/>
                  </a:prstClr>
                </a:solidFill>
              </a:rPr>
              <a:t>ФЕДЕРАЛЬНОЕ АГЕНТСТВО ПО ТУРИЗМУ</a:t>
            </a:r>
          </a:p>
        </p:txBody>
      </p:sp>
      <p:sp>
        <p:nvSpPr>
          <p:cNvPr id="10" name="Номер слайда 3">
            <a:extLst>
              <a:ext uri="{FF2B5EF4-FFF2-40B4-BE49-F238E27FC236}">
                <a16:creationId xmlns="" xmlns:a16="http://schemas.microsoft.com/office/drawing/2014/main" id="{CA16DB63-3FF7-4A71-805C-A1168E33CF9D}"/>
              </a:ext>
            </a:extLst>
          </p:cNvPr>
          <p:cNvSpPr txBox="1">
            <a:spLocks/>
          </p:cNvSpPr>
          <p:nvPr/>
        </p:nvSpPr>
        <p:spPr>
          <a:xfrm>
            <a:off x="11338559" y="6419890"/>
            <a:ext cx="853441" cy="234000"/>
          </a:xfrm>
          <a:prstGeom prst="rect">
            <a:avLst/>
          </a:prstGeom>
          <a:solidFill>
            <a:srgbClr val="FE0000"/>
          </a:solidFill>
        </p:spPr>
        <p:txBody>
          <a:bodyPr vert="horz" lIns="91440" tIns="45720" rIns="91440" bIns="45720" rtlCol="0" anchor="ctr"/>
          <a:lstStyle>
            <a:defPPr>
              <a:defRPr lang="ru-RU"/>
            </a:defPPr>
            <a:lvl1pPr algn="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fld id="{D06B562E-4635-4F58-9AAD-423CA65E024E}" type="slidenum">
              <a:rPr lang="ru-RU" sz="2400" b="1" smtClean="0">
                <a:solidFill>
                  <a:prstClr val="white"/>
                </a:solidFill>
                <a:latin typeface="Sansation Light" panose="02000000000000000000" pitchFamily="2" charset="0"/>
              </a:rPr>
              <a:pPr algn="ctr">
                <a:defRPr/>
              </a:pPr>
              <a:t>15</a:t>
            </a:fld>
            <a:endParaRPr lang="ru-RU" sz="2400" b="1" dirty="0">
              <a:solidFill>
                <a:prstClr val="white"/>
              </a:solidFill>
              <a:latin typeface="Sansation Light" panose="02000000000000000000" pitchFamily="2" charset="0"/>
            </a:endParaRPr>
          </a:p>
        </p:txBody>
      </p:sp>
      <p:sp>
        <p:nvSpPr>
          <p:cNvPr id="11" name="Нижний колонтитул 12">
            <a:extLst>
              <a:ext uri="{FF2B5EF4-FFF2-40B4-BE49-F238E27FC236}">
                <a16:creationId xmlns="" xmlns:a16="http://schemas.microsoft.com/office/drawing/2014/main" id="{9C8B8581-FE2F-4C93-8FFE-9F8F1BEEFD87}"/>
              </a:ext>
            </a:extLst>
          </p:cNvPr>
          <p:cNvSpPr txBox="1">
            <a:spLocks/>
          </p:cNvSpPr>
          <p:nvPr/>
        </p:nvSpPr>
        <p:spPr>
          <a:xfrm>
            <a:off x="0" y="6419891"/>
            <a:ext cx="10992544" cy="233421"/>
          </a:xfrm>
          <a:prstGeom prst="rect">
            <a:avLst/>
          </a:prstGeom>
          <a:solidFill>
            <a:srgbClr val="0072B2"/>
          </a:solidFill>
        </p:spPr>
        <p:txBody>
          <a:bodyPr vert="horz" lIns="91440" tIns="45720" rIns="91440" bIns="45720" rtlCol="0" anchor="ctr"/>
          <a:lstStyle>
            <a:defPPr>
              <a:defRPr lang="ru-RU"/>
            </a:defPPr>
            <a:lvl1pPr algn="ct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ru-RU">
                <a:solidFill>
                  <a:prstClr val="white"/>
                </a:solidFill>
                <a:latin typeface="Segoe UI Light" panose="020B0502040204020203" pitchFamily="34" charset="0"/>
                <a:cs typeface="Segoe UI Light" panose="020B0502040204020203" pitchFamily="34" charset="0"/>
              </a:rPr>
              <a:t>ФЕДЕРАЛЬНОЕ АГЕНТСТВО ПО ТУРИЗМУ</a:t>
            </a:r>
            <a:endParaRPr lang="ru-RU" dirty="0">
              <a:solidFill>
                <a:prstClr val="white"/>
              </a:solidFill>
              <a:latin typeface="Segoe UI Light" panose="020B0502040204020203" pitchFamily="34" charset="0"/>
              <a:cs typeface="Segoe UI Light" panose="020B0502040204020203" pitchFamily="34" charset="0"/>
            </a:endParaRPr>
          </a:p>
        </p:txBody>
      </p:sp>
      <p:pic>
        <p:nvPicPr>
          <p:cNvPr id="12" name="Picture 7" descr="logo_new">
            <a:extLst>
              <a:ext uri="{FF2B5EF4-FFF2-40B4-BE49-F238E27FC236}">
                <a16:creationId xmlns="" xmlns:a16="http://schemas.microsoft.com/office/drawing/2014/main" id="{FB2BE789-16D1-4124-BA08-97C429138DB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92544" y="6419638"/>
            <a:ext cx="346015" cy="234000"/>
          </a:xfrm>
          <a:prstGeom prst="rect">
            <a:avLst/>
          </a:prstGeom>
          <a:noFill/>
          <a:ln w="9525">
            <a:noFill/>
            <a:miter lim="800000"/>
            <a:headEnd/>
            <a:tailEnd/>
          </a:ln>
        </p:spPr>
      </p:pic>
      <p:sp>
        <p:nvSpPr>
          <p:cNvPr id="15" name="Прямоугольник 14">
            <a:extLst>
              <a:ext uri="{FF2B5EF4-FFF2-40B4-BE49-F238E27FC236}">
                <a16:creationId xmlns="" xmlns:a16="http://schemas.microsoft.com/office/drawing/2014/main" id="{69D57462-29A0-4755-9184-35BA8873481B}"/>
              </a:ext>
            </a:extLst>
          </p:cNvPr>
          <p:cNvSpPr/>
          <p:nvPr/>
        </p:nvSpPr>
        <p:spPr>
          <a:xfrm>
            <a:off x="323884" y="128109"/>
            <a:ext cx="11544232" cy="830997"/>
          </a:xfrm>
          <a:prstGeom prst="rect">
            <a:avLst/>
          </a:prstGeom>
        </p:spPr>
        <p:txBody>
          <a:bodyPr wrap="square">
            <a:spAutoFit/>
          </a:bodyPr>
          <a:lstStyle/>
          <a:p>
            <a:pPr>
              <a:spcAft>
                <a:spcPts val="0"/>
              </a:spcAft>
            </a:pPr>
            <a:r>
              <a:rPr lang="ru-RU" sz="2400" dirty="0">
                <a:solidFill>
                  <a:prstClr val="white"/>
                </a:solidFill>
                <a:latin typeface="Segoe UI Light" panose="020B0502040204020203" pitchFamily="34" charset="0"/>
                <a:cs typeface="Segoe UI Light" panose="020B0502040204020203" pitchFamily="34" charset="0"/>
              </a:rPr>
              <a:t>Задача 2.</a:t>
            </a:r>
            <a:r>
              <a:rPr lang="ru-RU" sz="2400" dirty="0">
                <a:solidFill>
                  <a:prstClr val="black"/>
                </a:solidFill>
                <a:latin typeface="Segoe UI Light" panose="020B0502040204020203" pitchFamily="34" charset="0"/>
                <a:cs typeface="Segoe UI Light" panose="020B0502040204020203" pitchFamily="34" charset="0"/>
              </a:rPr>
              <a:t> </a:t>
            </a:r>
            <a:r>
              <a:rPr lang="ru-RU" sz="2400" b="1" dirty="0">
                <a:solidFill>
                  <a:srgbClr val="0072B2"/>
                </a:solidFill>
                <a:latin typeface="Segoe UI Light" panose="020B0502040204020203" pitchFamily="34" charset="0"/>
                <a:cs typeface="Segoe UI Light" panose="020B0502040204020203" pitchFamily="34" charset="0"/>
              </a:rPr>
              <a:t>«Развитие отраслевой системы подготовки и повышения квалификации </a:t>
            </a:r>
          </a:p>
          <a:p>
            <a:pPr>
              <a:spcAft>
                <a:spcPts val="0"/>
              </a:spcAft>
            </a:pPr>
            <a:r>
              <a:rPr lang="ru-RU" sz="2400" b="1" dirty="0">
                <a:solidFill>
                  <a:srgbClr val="0072B2"/>
                </a:solidFill>
                <a:latin typeface="Segoe UI Light" panose="020B0502040204020203" pitchFamily="34" charset="0"/>
                <a:cs typeface="Segoe UI Light" panose="020B0502040204020203" pitchFamily="34" charset="0"/>
              </a:rPr>
              <a:t>                специалистов индустрии туризма»</a:t>
            </a:r>
            <a:endParaRPr lang="ru-RU" sz="2800" b="1" dirty="0">
              <a:solidFill>
                <a:srgbClr val="0072B2"/>
              </a:solidFill>
              <a:latin typeface="Segoe UI Light" panose="020B0502040204020203" pitchFamily="34" charset="0"/>
              <a:ea typeface="Times New Roman"/>
              <a:cs typeface="Segoe UI Light" panose="020B0502040204020203" pitchFamily="34" charset="0"/>
            </a:endParaRPr>
          </a:p>
        </p:txBody>
      </p:sp>
      <p:graphicFrame>
        <p:nvGraphicFramePr>
          <p:cNvPr id="7" name="Схема 6"/>
          <p:cNvGraphicFramePr/>
          <p:nvPr>
            <p:extLst>
              <p:ext uri="{D42A27DB-BD31-4B8C-83A1-F6EECF244321}">
                <p14:modId xmlns:p14="http://schemas.microsoft.com/office/powerpoint/2010/main" val="2463416628"/>
              </p:ext>
            </p:extLst>
          </p:nvPr>
        </p:nvGraphicFramePr>
        <p:xfrm>
          <a:off x="0" y="1178467"/>
          <a:ext cx="6672064" cy="43387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09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56040" y="2276872"/>
            <a:ext cx="5935358" cy="2700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72307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pattFill prst="pct50">
          <a:fgClr>
            <a:schemeClr val="tx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13" name="Rectangle 64">
            <a:extLst>
              <a:ext uri="{FF2B5EF4-FFF2-40B4-BE49-F238E27FC236}">
                <a16:creationId xmlns="" xmlns:a16="http://schemas.microsoft.com/office/drawing/2014/main" id="{AF9FD03A-BAB1-4CCB-925C-192C8611F0E3}"/>
              </a:ext>
            </a:extLst>
          </p:cNvPr>
          <p:cNvSpPr>
            <a:spLocks noChangeArrowheads="1"/>
          </p:cNvSpPr>
          <p:nvPr/>
        </p:nvSpPr>
        <p:spPr bwMode="gray">
          <a:xfrm>
            <a:off x="0" y="2026194"/>
            <a:ext cx="12192000" cy="4840286"/>
          </a:xfrm>
          <a:prstGeom prst="rect">
            <a:avLst/>
          </a:prstGeom>
          <a:gradFill flip="none" rotWithShape="1">
            <a:gsLst>
              <a:gs pos="0">
                <a:srgbClr val="000000">
                  <a:alpha val="10000"/>
                </a:srgbClr>
              </a:gs>
              <a:gs pos="100000">
                <a:srgbClr val="FFFFFF">
                  <a:alpha val="0"/>
                </a:srgbClr>
              </a:gs>
            </a:gsLst>
            <a:lin ang="16200000" scaled="1"/>
            <a:tileRect/>
          </a:gradFill>
          <a:ln w="12700">
            <a:noFill/>
            <a:miter lim="800000"/>
            <a:headEnd/>
            <a:tailEnd/>
          </a:ln>
          <a:effectLst/>
        </p:spPr>
        <p:txBody>
          <a:bodyPr lIns="108000" tIns="108000" rIns="144000" bIns="72000"/>
          <a:lstStyle>
            <a:defPPr>
              <a:defRPr lang="en-US"/>
            </a:defPPr>
            <a:lvl1pPr algn="ctr" rtl="0" eaLnBrk="0" fontAlgn="base" hangingPunct="0">
              <a:spcBef>
                <a:spcPct val="0"/>
              </a:spcBef>
              <a:spcAft>
                <a:spcPct val="0"/>
              </a:spcAft>
              <a:defRPr kern="1200">
                <a:solidFill>
                  <a:schemeClr val="tx1"/>
                </a:solidFill>
                <a:latin typeface="Arial" charset="0"/>
                <a:ea typeface="+mn-ea"/>
                <a:cs typeface="+mn-cs"/>
              </a:defRPr>
            </a:lvl1pPr>
            <a:lvl2pPr marL="457200" algn="ctr" rtl="0" eaLnBrk="0" fontAlgn="base" hangingPunct="0">
              <a:spcBef>
                <a:spcPct val="0"/>
              </a:spcBef>
              <a:spcAft>
                <a:spcPct val="0"/>
              </a:spcAft>
              <a:defRPr kern="1200">
                <a:solidFill>
                  <a:schemeClr val="tx1"/>
                </a:solidFill>
                <a:latin typeface="Arial" charset="0"/>
                <a:ea typeface="+mn-ea"/>
                <a:cs typeface="+mn-cs"/>
              </a:defRPr>
            </a:lvl2pPr>
            <a:lvl3pPr marL="914400" algn="ctr" rtl="0" eaLnBrk="0" fontAlgn="base" hangingPunct="0">
              <a:spcBef>
                <a:spcPct val="0"/>
              </a:spcBef>
              <a:spcAft>
                <a:spcPct val="0"/>
              </a:spcAft>
              <a:defRPr kern="1200">
                <a:solidFill>
                  <a:schemeClr val="tx1"/>
                </a:solidFill>
                <a:latin typeface="Arial" charset="0"/>
                <a:ea typeface="+mn-ea"/>
                <a:cs typeface="+mn-cs"/>
              </a:defRPr>
            </a:lvl3pPr>
            <a:lvl4pPr marL="1371600" algn="ctr" rtl="0" eaLnBrk="0" fontAlgn="base" hangingPunct="0">
              <a:spcBef>
                <a:spcPct val="0"/>
              </a:spcBef>
              <a:spcAft>
                <a:spcPct val="0"/>
              </a:spcAft>
              <a:defRPr kern="1200">
                <a:solidFill>
                  <a:schemeClr val="tx1"/>
                </a:solidFill>
                <a:latin typeface="Arial" charset="0"/>
                <a:ea typeface="+mn-ea"/>
                <a:cs typeface="+mn-cs"/>
              </a:defRPr>
            </a:lvl4pPr>
            <a:lvl5pPr marL="1828800" algn="ctr"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190500" indent="-190500" latinLnBrk="1">
              <a:lnSpc>
                <a:spcPct val="95000"/>
              </a:lnSpc>
              <a:spcAft>
                <a:spcPts val="800"/>
              </a:spcAft>
              <a:buClr>
                <a:srgbClr val="969696"/>
              </a:buClr>
              <a:buFont typeface="Wingdings" pitchFamily="2" charset="2"/>
              <a:buChar char="§"/>
              <a:defRPr/>
            </a:pPr>
            <a:endParaRPr kumimoji="1" lang="de-DE" sz="800" i="1" noProof="1">
              <a:solidFill>
                <a:srgbClr val="000000"/>
              </a:solidFill>
              <a:ea typeface="굴림"/>
              <a:cs typeface="Arial" charset="0"/>
            </a:endParaRPr>
          </a:p>
        </p:txBody>
      </p:sp>
      <p:sp>
        <p:nvSpPr>
          <p:cNvPr id="27" name="Прямоугольник 26">
            <a:extLst>
              <a:ext uri="{FF2B5EF4-FFF2-40B4-BE49-F238E27FC236}">
                <a16:creationId xmlns="" xmlns:a16="http://schemas.microsoft.com/office/drawing/2014/main" id="{84706B06-9C08-4FB0-A78D-D27ADDCE85A6}"/>
              </a:ext>
            </a:extLst>
          </p:cNvPr>
          <p:cNvSpPr/>
          <p:nvPr/>
        </p:nvSpPr>
        <p:spPr>
          <a:xfrm>
            <a:off x="0" y="227999"/>
            <a:ext cx="1692000" cy="32068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a:extLst>
              <a:ext uri="{FF2B5EF4-FFF2-40B4-BE49-F238E27FC236}">
                <a16:creationId xmlns="" xmlns:a16="http://schemas.microsoft.com/office/drawing/2014/main" id="{69D57462-29A0-4755-9184-35BA8873481B}"/>
              </a:ext>
            </a:extLst>
          </p:cNvPr>
          <p:cNvSpPr/>
          <p:nvPr/>
        </p:nvSpPr>
        <p:spPr>
          <a:xfrm>
            <a:off x="323884" y="128109"/>
            <a:ext cx="10544632" cy="1200329"/>
          </a:xfrm>
          <a:prstGeom prst="rect">
            <a:avLst/>
          </a:prstGeom>
        </p:spPr>
        <p:txBody>
          <a:bodyPr wrap="square">
            <a:spAutoFit/>
          </a:bodyPr>
          <a:lstStyle/>
          <a:p>
            <a:pPr>
              <a:spcAft>
                <a:spcPts val="0"/>
              </a:spcAft>
            </a:pPr>
            <a:r>
              <a:rPr lang="ru-RU" sz="2400" dirty="0">
                <a:solidFill>
                  <a:schemeClr val="bg1"/>
                </a:solidFill>
                <a:latin typeface="Segoe UI Light" panose="020B0502040204020203" pitchFamily="34" charset="0"/>
                <a:cs typeface="Segoe UI Light" panose="020B0502040204020203" pitchFamily="34" charset="0"/>
              </a:rPr>
              <a:t>Задача 3.</a:t>
            </a:r>
            <a:r>
              <a:rPr lang="ru-RU" sz="2400" dirty="0">
                <a:latin typeface="Segoe UI Light" panose="020B0502040204020203" pitchFamily="34" charset="0"/>
                <a:cs typeface="Segoe UI Light" panose="020B0502040204020203" pitchFamily="34" charset="0"/>
              </a:rPr>
              <a:t> </a:t>
            </a:r>
            <a:r>
              <a:rPr lang="ru-RU" sz="2400" b="1" dirty="0">
                <a:solidFill>
                  <a:srgbClr val="0072B2"/>
                </a:solidFill>
                <a:latin typeface="Segoe UI Light" panose="020B0502040204020203" pitchFamily="34" charset="0"/>
                <a:cs typeface="Segoe UI Light" panose="020B0502040204020203" pitchFamily="34" charset="0"/>
              </a:rPr>
              <a:t>«Развитие инфраструктуры продвижения туристского продукта </a:t>
            </a:r>
          </a:p>
          <a:p>
            <a:pPr>
              <a:spcAft>
                <a:spcPts val="0"/>
              </a:spcAft>
            </a:pPr>
            <a:r>
              <a:rPr lang="ru-RU" sz="2400" b="1" dirty="0">
                <a:solidFill>
                  <a:srgbClr val="0072B2"/>
                </a:solidFill>
                <a:latin typeface="Segoe UI Light" panose="020B0502040204020203" pitchFamily="34" charset="0"/>
                <a:cs typeface="Segoe UI Light" panose="020B0502040204020203" pitchFamily="34" charset="0"/>
              </a:rPr>
              <a:t>                Российской Федерации и повышение информированности о нём </a:t>
            </a:r>
          </a:p>
          <a:p>
            <a:pPr>
              <a:spcAft>
                <a:spcPts val="0"/>
              </a:spcAft>
            </a:pPr>
            <a:r>
              <a:rPr lang="ru-RU" sz="2400" b="1" dirty="0">
                <a:solidFill>
                  <a:srgbClr val="0072B2"/>
                </a:solidFill>
                <a:latin typeface="Segoe UI Light" panose="020B0502040204020203" pitchFamily="34" charset="0"/>
                <a:cs typeface="Segoe UI Light" panose="020B0502040204020203" pitchFamily="34" charset="0"/>
              </a:rPr>
              <a:t>                на мировом и внутреннем туристских рынках»</a:t>
            </a:r>
            <a:endParaRPr lang="ru-RU" sz="2800" b="1" dirty="0">
              <a:solidFill>
                <a:srgbClr val="0072B2"/>
              </a:solidFill>
              <a:latin typeface="Segoe UI Light" panose="020B0502040204020203" pitchFamily="34" charset="0"/>
              <a:ea typeface="Times New Roman"/>
              <a:cs typeface="Segoe UI Light" panose="020B0502040204020203" pitchFamily="34" charset="0"/>
            </a:endParaRPr>
          </a:p>
        </p:txBody>
      </p:sp>
      <p:sp>
        <p:nvSpPr>
          <p:cNvPr id="33" name="AutoShape 80">
            <a:extLst>
              <a:ext uri="{FF2B5EF4-FFF2-40B4-BE49-F238E27FC236}">
                <a16:creationId xmlns="" xmlns:a16="http://schemas.microsoft.com/office/drawing/2014/main" id="{7D9F7CE9-AA7B-437F-9CF7-B8D8446618B0}"/>
              </a:ext>
            </a:extLst>
          </p:cNvPr>
          <p:cNvSpPr>
            <a:spLocks noChangeArrowheads="1"/>
          </p:cNvSpPr>
          <p:nvPr/>
        </p:nvSpPr>
        <p:spPr bwMode="gray">
          <a:xfrm>
            <a:off x="224386" y="1714699"/>
            <a:ext cx="5940000" cy="830997"/>
          </a:xfrm>
          <a:prstGeom prst="roundRect">
            <a:avLst>
              <a:gd name="adj" fmla="val 16667"/>
            </a:avLst>
          </a:prstGeom>
          <a:gradFill rotWithShape="1">
            <a:gsLst>
              <a:gs pos="0">
                <a:srgbClr val="378FCB"/>
              </a:gs>
              <a:gs pos="50000">
                <a:srgbClr val="378FCB">
                  <a:gamma/>
                  <a:tint val="40000"/>
                  <a:invGamma/>
                </a:srgbClr>
              </a:gs>
              <a:gs pos="100000">
                <a:srgbClr val="378FCB"/>
              </a:gs>
            </a:gsLst>
            <a:lin ang="0" scaled="1"/>
          </a:gradFill>
          <a:ln w="19050" algn="ctr">
            <a:round/>
            <a:headEnd/>
            <a:tailEnd/>
          </a:ln>
          <a:effectLst/>
          <a:scene3d>
            <a:camera prst="legacyPerspectiveTop"/>
            <a:lightRig rig="legacyFlat3" dir="b"/>
          </a:scene3d>
          <a:sp3d extrusionH="887400" prstMaterial="legacyMatte">
            <a:bevelT w="13500" h="13500" prst="angle"/>
            <a:bevelB w="13500" h="13500" prst="angle"/>
            <a:extrusionClr>
              <a:srgbClr val="378FC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eaLnBrk="0" hangingPunct="0"/>
            <a:endParaRPr lang="en-US">
              <a:solidFill>
                <a:srgbClr val="FFFFFF"/>
              </a:solidFill>
              <a:cs typeface="+mn-cs"/>
            </a:endParaRPr>
          </a:p>
        </p:txBody>
      </p:sp>
      <p:sp>
        <p:nvSpPr>
          <p:cNvPr id="34" name="Text Box 84">
            <a:extLst>
              <a:ext uri="{FF2B5EF4-FFF2-40B4-BE49-F238E27FC236}">
                <a16:creationId xmlns="" xmlns:a16="http://schemas.microsoft.com/office/drawing/2014/main" id="{BA872596-EB27-4B0A-AE51-263751121377}"/>
              </a:ext>
            </a:extLst>
          </p:cNvPr>
          <p:cNvSpPr txBox="1">
            <a:spLocks noChangeArrowheads="1"/>
          </p:cNvSpPr>
          <p:nvPr/>
        </p:nvSpPr>
        <p:spPr bwMode="gray">
          <a:xfrm>
            <a:off x="440718" y="1714698"/>
            <a:ext cx="550733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ru-RU" sz="1600" dirty="0">
                <a:latin typeface="Segoe UI" panose="020B0502040204020203" pitchFamily="34" charset="0"/>
                <a:ea typeface="Segoe UI" panose="020B0502040204020203" pitchFamily="34" charset="0"/>
                <a:cs typeface="Segoe UI" panose="020B0502040204020203" pitchFamily="34" charset="0"/>
              </a:rPr>
              <a:t>поддержка деятельности </a:t>
            </a:r>
            <a:r>
              <a:rPr lang="ru-RU" sz="1600" dirty="0" smtClean="0">
                <a:latin typeface="Segoe UI" panose="020B0502040204020203" pitchFamily="34" charset="0"/>
                <a:ea typeface="Segoe UI" panose="020B0502040204020203" pitchFamily="34" charset="0"/>
                <a:cs typeface="Segoe UI" panose="020B0502040204020203" pitchFamily="34" charset="0"/>
              </a:rPr>
              <a:t>сети </a:t>
            </a:r>
            <a:r>
              <a:rPr lang="ru-RU" sz="1600" dirty="0">
                <a:latin typeface="Segoe UI" panose="020B0502040204020203" pitchFamily="34" charset="0"/>
                <a:ea typeface="Segoe UI" panose="020B0502040204020203" pitchFamily="34" charset="0"/>
                <a:cs typeface="Segoe UI" panose="020B0502040204020203" pitchFamily="34" charset="0"/>
              </a:rPr>
              <a:t>туристско-информационных </a:t>
            </a:r>
            <a:r>
              <a:rPr lang="ru-RU" sz="1600" dirty="0" smtClean="0">
                <a:latin typeface="Segoe UI" panose="020B0502040204020203" pitchFamily="34" charset="0"/>
                <a:ea typeface="Segoe UI" panose="020B0502040204020203" pitchFamily="34" charset="0"/>
                <a:cs typeface="Segoe UI" panose="020B0502040204020203" pitchFamily="34" charset="0"/>
              </a:rPr>
              <a:t>центров и маркетинговых центров в России и за рубежом</a:t>
            </a:r>
            <a:endParaRPr lang="en-US" sz="1600"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p:txBody>
      </p:sp>
      <p:sp>
        <p:nvSpPr>
          <p:cNvPr id="35" name="AutoShape 116">
            <a:extLst>
              <a:ext uri="{FF2B5EF4-FFF2-40B4-BE49-F238E27FC236}">
                <a16:creationId xmlns="" xmlns:a16="http://schemas.microsoft.com/office/drawing/2014/main" id="{5F1ECB53-806C-426D-9D89-755F32070FB8}"/>
              </a:ext>
            </a:extLst>
          </p:cNvPr>
          <p:cNvSpPr>
            <a:spLocks noChangeArrowheads="1"/>
          </p:cNvSpPr>
          <p:nvPr/>
        </p:nvSpPr>
        <p:spPr bwMode="gray">
          <a:xfrm>
            <a:off x="234727" y="2780928"/>
            <a:ext cx="5940000" cy="720000"/>
          </a:xfrm>
          <a:prstGeom prst="roundRect">
            <a:avLst>
              <a:gd name="adj" fmla="val 16667"/>
            </a:avLst>
          </a:prstGeom>
          <a:gradFill rotWithShape="1">
            <a:gsLst>
              <a:gs pos="0">
                <a:srgbClr val="48BE67"/>
              </a:gs>
              <a:gs pos="50000">
                <a:srgbClr val="48BE67">
                  <a:gamma/>
                  <a:tint val="21176"/>
                  <a:invGamma/>
                </a:srgbClr>
              </a:gs>
              <a:gs pos="100000">
                <a:srgbClr val="48BE67"/>
              </a:gs>
            </a:gsLst>
            <a:lin ang="0" scaled="1"/>
          </a:gradFill>
          <a:ln w="19050" algn="ctr">
            <a:round/>
            <a:headEnd/>
            <a:tailEnd/>
          </a:ln>
          <a:effectLst/>
          <a:scene3d>
            <a:camera prst="legacyPerspectiveTop"/>
            <a:lightRig rig="legacyFlat3" dir="b"/>
          </a:scene3d>
          <a:sp3d extrusionH="887400" prstMaterial="legacyMatte">
            <a:bevelT w="13500" h="13500" prst="angle"/>
            <a:bevelB w="13500" h="13500" prst="angle"/>
            <a:extrusionClr>
              <a:srgbClr val="48BE67"/>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eaLnBrk="0" hangingPunct="0"/>
            <a:endParaRPr lang="en-US">
              <a:solidFill>
                <a:srgbClr val="FFFFFF"/>
              </a:solidFill>
              <a:cs typeface="+mn-cs"/>
            </a:endParaRPr>
          </a:p>
        </p:txBody>
      </p:sp>
      <p:sp>
        <p:nvSpPr>
          <p:cNvPr id="36" name="Text Box 117">
            <a:extLst>
              <a:ext uri="{FF2B5EF4-FFF2-40B4-BE49-F238E27FC236}">
                <a16:creationId xmlns="" xmlns:a16="http://schemas.microsoft.com/office/drawing/2014/main" id="{BCDF43ED-84BB-4A92-81B2-C0730A603C6F}"/>
              </a:ext>
            </a:extLst>
          </p:cNvPr>
          <p:cNvSpPr txBox="1">
            <a:spLocks noChangeArrowheads="1"/>
          </p:cNvSpPr>
          <p:nvPr/>
        </p:nvSpPr>
        <p:spPr bwMode="gray">
          <a:xfrm>
            <a:off x="415395" y="2783235"/>
            <a:ext cx="550733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ru-RU" sz="1600" dirty="0">
                <a:latin typeface="Segoe UI" panose="020B0502040204020203" pitchFamily="34" charset="0"/>
                <a:ea typeface="Segoe UI" panose="020B0502040204020203" pitchFamily="34" charset="0"/>
                <a:cs typeface="Segoe UI" panose="020B0502040204020203" pitchFamily="34" charset="0"/>
              </a:rPr>
              <a:t>мониторинг и оценка конъюнктуры российского и зарубежных туристских </a:t>
            </a:r>
            <a:r>
              <a:rPr lang="ru-RU" sz="1600" dirty="0" smtClean="0">
                <a:latin typeface="Segoe UI" panose="020B0502040204020203" pitchFamily="34" charset="0"/>
                <a:ea typeface="Segoe UI" panose="020B0502040204020203" pitchFamily="34" charset="0"/>
                <a:cs typeface="Segoe UI" panose="020B0502040204020203" pitchFamily="34" charset="0"/>
              </a:rPr>
              <a:t>рынков</a:t>
            </a:r>
            <a:endParaRPr lang="en-US" sz="1600"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p:txBody>
      </p:sp>
      <p:sp>
        <p:nvSpPr>
          <p:cNvPr id="37" name="AutoShape 118">
            <a:extLst>
              <a:ext uri="{FF2B5EF4-FFF2-40B4-BE49-F238E27FC236}">
                <a16:creationId xmlns="" xmlns:a16="http://schemas.microsoft.com/office/drawing/2014/main" id="{5FE26B33-0C83-4A7F-A026-359B422A11BD}"/>
              </a:ext>
            </a:extLst>
          </p:cNvPr>
          <p:cNvSpPr>
            <a:spLocks noChangeArrowheads="1"/>
          </p:cNvSpPr>
          <p:nvPr/>
        </p:nvSpPr>
        <p:spPr bwMode="gray">
          <a:xfrm>
            <a:off x="234727" y="3703312"/>
            <a:ext cx="5940000" cy="720000"/>
          </a:xfrm>
          <a:prstGeom prst="roundRect">
            <a:avLst>
              <a:gd name="adj" fmla="val 16667"/>
            </a:avLst>
          </a:prstGeom>
          <a:gradFill rotWithShape="1">
            <a:gsLst>
              <a:gs pos="0">
                <a:srgbClr val="378FCB"/>
              </a:gs>
              <a:gs pos="50000">
                <a:srgbClr val="378FCB">
                  <a:gamma/>
                  <a:tint val="40000"/>
                  <a:invGamma/>
                </a:srgbClr>
              </a:gs>
              <a:gs pos="100000">
                <a:srgbClr val="378FCB"/>
              </a:gs>
            </a:gsLst>
            <a:lin ang="0" scaled="1"/>
          </a:gradFill>
          <a:ln w="19050" algn="ctr">
            <a:round/>
            <a:headEnd/>
            <a:tailEnd/>
          </a:ln>
          <a:effectLst/>
          <a:scene3d>
            <a:camera prst="legacyPerspectiveTop"/>
            <a:lightRig rig="legacyFlat3" dir="b"/>
          </a:scene3d>
          <a:sp3d extrusionH="887400" prstMaterial="legacyMatte">
            <a:bevelT w="13500" h="13500" prst="angle"/>
            <a:bevelB w="13500" h="13500" prst="angle"/>
            <a:extrusionClr>
              <a:srgbClr val="378FC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eaLnBrk="0" hangingPunct="0"/>
            <a:endParaRPr lang="en-US">
              <a:solidFill>
                <a:srgbClr val="FFFFFF"/>
              </a:solidFill>
              <a:cs typeface="+mn-cs"/>
            </a:endParaRPr>
          </a:p>
        </p:txBody>
      </p:sp>
      <p:sp>
        <p:nvSpPr>
          <p:cNvPr id="39" name="AutoShape 120">
            <a:extLst>
              <a:ext uri="{FF2B5EF4-FFF2-40B4-BE49-F238E27FC236}">
                <a16:creationId xmlns="" xmlns:a16="http://schemas.microsoft.com/office/drawing/2014/main" id="{C1144D8F-6CB7-43EC-8785-C4A51A6A3B6F}"/>
              </a:ext>
            </a:extLst>
          </p:cNvPr>
          <p:cNvSpPr>
            <a:spLocks noChangeArrowheads="1"/>
          </p:cNvSpPr>
          <p:nvPr/>
        </p:nvSpPr>
        <p:spPr bwMode="gray">
          <a:xfrm>
            <a:off x="263497" y="4635082"/>
            <a:ext cx="5954400" cy="720000"/>
          </a:xfrm>
          <a:prstGeom prst="roundRect">
            <a:avLst>
              <a:gd name="adj" fmla="val 16667"/>
            </a:avLst>
          </a:prstGeom>
          <a:gradFill rotWithShape="1">
            <a:gsLst>
              <a:gs pos="0">
                <a:srgbClr val="48BE67"/>
              </a:gs>
              <a:gs pos="50000">
                <a:srgbClr val="48BE67">
                  <a:gamma/>
                  <a:tint val="21176"/>
                  <a:invGamma/>
                </a:srgbClr>
              </a:gs>
              <a:gs pos="100000">
                <a:srgbClr val="48BE67"/>
              </a:gs>
            </a:gsLst>
            <a:lin ang="0" scaled="1"/>
          </a:gradFill>
          <a:ln w="19050" algn="ctr">
            <a:round/>
            <a:headEnd/>
            <a:tailEnd/>
          </a:ln>
          <a:effectLst/>
          <a:scene3d>
            <a:camera prst="legacyPerspectiveTop"/>
            <a:lightRig rig="legacyFlat3" dir="b"/>
          </a:scene3d>
          <a:sp3d extrusionH="887400" prstMaterial="legacyMatte">
            <a:bevelT w="13500" h="13500" prst="angle"/>
            <a:bevelB w="13500" h="13500" prst="angle"/>
            <a:extrusionClr>
              <a:srgbClr val="48BE67"/>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eaLnBrk="0" hangingPunct="0"/>
            <a:endParaRPr lang="en-US" dirty="0">
              <a:solidFill>
                <a:srgbClr val="FFFFFF"/>
              </a:solidFill>
              <a:cs typeface="+mn-cs"/>
            </a:endParaRPr>
          </a:p>
        </p:txBody>
      </p:sp>
      <p:sp>
        <p:nvSpPr>
          <p:cNvPr id="55" name="Rectangle 26">
            <a:extLst>
              <a:ext uri="{FF2B5EF4-FFF2-40B4-BE49-F238E27FC236}">
                <a16:creationId xmlns="" xmlns:a16="http://schemas.microsoft.com/office/drawing/2014/main" id="{C18E03F3-0DCA-4D90-AA68-BE861E8AE5DE}"/>
              </a:ext>
            </a:extLst>
          </p:cNvPr>
          <p:cNvSpPr>
            <a:spLocks noChangeArrowheads="1"/>
          </p:cNvSpPr>
          <p:nvPr/>
        </p:nvSpPr>
        <p:spPr bwMode="gray">
          <a:xfrm>
            <a:off x="280175" y="5769459"/>
            <a:ext cx="4495800" cy="141633"/>
          </a:xfrm>
          <a:prstGeom prst="rect">
            <a:avLst/>
          </a:prstGeom>
          <a:gradFill rotWithShape="1">
            <a:gsLst>
              <a:gs pos="0">
                <a:srgbClr val="B2B2B2">
                  <a:alpha val="0"/>
                </a:srgbClr>
              </a:gs>
              <a:gs pos="50000">
                <a:srgbClr val="B2B2B2">
                  <a:gamma/>
                  <a:tint val="63529"/>
                  <a:invGamma/>
                  <a:alpha val="58000"/>
                </a:srgbClr>
              </a:gs>
              <a:gs pos="100000">
                <a:srgbClr val="B2B2B2">
                  <a:alpha val="0"/>
                </a:srgbClr>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solidFill>
                <a:srgbClr val="FFFFFF"/>
              </a:solidFill>
              <a:cs typeface="+mn-cs"/>
            </a:endParaRPr>
          </a:p>
        </p:txBody>
      </p:sp>
      <p:sp>
        <p:nvSpPr>
          <p:cNvPr id="60" name="AutoShape 118">
            <a:extLst>
              <a:ext uri="{FF2B5EF4-FFF2-40B4-BE49-F238E27FC236}">
                <a16:creationId xmlns="" xmlns:a16="http://schemas.microsoft.com/office/drawing/2014/main" id="{492F6940-88B8-4060-B7AE-B22B3100165B}"/>
              </a:ext>
            </a:extLst>
          </p:cNvPr>
          <p:cNvSpPr>
            <a:spLocks noChangeArrowheads="1"/>
          </p:cNvSpPr>
          <p:nvPr/>
        </p:nvSpPr>
        <p:spPr bwMode="gray">
          <a:xfrm>
            <a:off x="280175" y="5551092"/>
            <a:ext cx="5940000" cy="720000"/>
          </a:xfrm>
          <a:prstGeom prst="roundRect">
            <a:avLst>
              <a:gd name="adj" fmla="val 16667"/>
            </a:avLst>
          </a:prstGeom>
          <a:gradFill rotWithShape="1">
            <a:gsLst>
              <a:gs pos="0">
                <a:srgbClr val="378FCB"/>
              </a:gs>
              <a:gs pos="50000">
                <a:srgbClr val="378FCB">
                  <a:gamma/>
                  <a:tint val="40000"/>
                  <a:invGamma/>
                </a:srgbClr>
              </a:gs>
              <a:gs pos="100000">
                <a:srgbClr val="378FCB"/>
              </a:gs>
            </a:gsLst>
            <a:lin ang="0" scaled="1"/>
          </a:gradFill>
          <a:ln w="19050" algn="ctr">
            <a:round/>
            <a:headEnd/>
            <a:tailEnd/>
          </a:ln>
          <a:effectLst/>
          <a:scene3d>
            <a:camera prst="legacyPerspectiveTop"/>
            <a:lightRig rig="legacyFlat3" dir="b"/>
          </a:scene3d>
          <a:sp3d extrusionH="887400" prstMaterial="legacyMatte">
            <a:bevelT w="13500" h="13500" prst="angle"/>
            <a:bevelB w="13500" h="13500" prst="angle"/>
            <a:extrusionClr>
              <a:srgbClr val="378FC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eaLnBrk="0" hangingPunct="0"/>
            <a:endParaRPr lang="en-US">
              <a:solidFill>
                <a:srgbClr val="FFFFFF"/>
              </a:solidFill>
              <a:cs typeface="+mn-cs"/>
            </a:endParaRPr>
          </a:p>
        </p:txBody>
      </p:sp>
      <p:sp>
        <p:nvSpPr>
          <p:cNvPr id="61" name="Text Box 119">
            <a:extLst>
              <a:ext uri="{FF2B5EF4-FFF2-40B4-BE49-F238E27FC236}">
                <a16:creationId xmlns="" xmlns:a16="http://schemas.microsoft.com/office/drawing/2014/main" id="{5856E576-2A4F-4B8A-90A8-90B7A42FBCB8}"/>
              </a:ext>
            </a:extLst>
          </p:cNvPr>
          <p:cNvSpPr txBox="1">
            <a:spLocks noChangeArrowheads="1"/>
          </p:cNvSpPr>
          <p:nvPr/>
        </p:nvSpPr>
        <p:spPr bwMode="gray">
          <a:xfrm>
            <a:off x="686779" y="5618704"/>
            <a:ext cx="512679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ru-RU" sz="1600" dirty="0">
                <a:latin typeface="Segoe UI" panose="020B0502040204020203" pitchFamily="34" charset="0"/>
                <a:ea typeface="Segoe UI" panose="020B0502040204020203" pitchFamily="34" charset="0"/>
                <a:cs typeface="Segoe UI" panose="020B0502040204020203" pitchFamily="34" charset="0"/>
              </a:rPr>
              <a:t>р</a:t>
            </a:r>
            <a:r>
              <a:rPr lang="ru-RU" sz="1600" dirty="0" smtClean="0">
                <a:latin typeface="Segoe UI" panose="020B0502040204020203" pitchFamily="34" charset="0"/>
                <a:ea typeface="Segoe UI" panose="020B0502040204020203" pitchFamily="34" charset="0"/>
                <a:cs typeface="Segoe UI" panose="020B0502040204020203" pitchFamily="34" charset="0"/>
              </a:rPr>
              <a:t>азвитие системы знаков </a:t>
            </a:r>
            <a:r>
              <a:rPr lang="ru-RU" sz="1600" dirty="0">
                <a:latin typeface="Segoe UI" panose="020B0502040204020203" pitchFamily="34" charset="0"/>
                <a:ea typeface="Segoe UI" panose="020B0502040204020203" pitchFamily="34" charset="0"/>
                <a:cs typeface="Segoe UI" panose="020B0502040204020203" pitchFamily="34" charset="0"/>
              </a:rPr>
              <a:t>туристской навигации и ориентирующей </a:t>
            </a:r>
            <a:r>
              <a:rPr lang="ru-RU" sz="1600" dirty="0" smtClean="0">
                <a:latin typeface="Segoe UI" panose="020B0502040204020203" pitchFamily="34" charset="0"/>
                <a:ea typeface="Segoe UI" panose="020B0502040204020203" pitchFamily="34" charset="0"/>
                <a:cs typeface="Segoe UI" panose="020B0502040204020203" pitchFamily="34" charset="0"/>
              </a:rPr>
              <a:t>информации</a:t>
            </a:r>
            <a:endParaRPr lang="en-US" sz="1600"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p:txBody>
      </p:sp>
      <p:sp>
        <p:nvSpPr>
          <p:cNvPr id="38" name="Text Box 119">
            <a:extLst>
              <a:ext uri="{FF2B5EF4-FFF2-40B4-BE49-F238E27FC236}">
                <a16:creationId xmlns="" xmlns:a16="http://schemas.microsoft.com/office/drawing/2014/main" id="{A5609CA9-C4BE-4ADE-AC6D-344805B3277B}"/>
              </a:ext>
            </a:extLst>
          </p:cNvPr>
          <p:cNvSpPr txBox="1">
            <a:spLocks noChangeArrowheads="1"/>
          </p:cNvSpPr>
          <p:nvPr/>
        </p:nvSpPr>
        <p:spPr bwMode="gray">
          <a:xfrm>
            <a:off x="487030" y="3770924"/>
            <a:ext cx="550733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ru-RU" sz="1600" dirty="0" smtClean="0">
                <a:latin typeface="Segoe UI" panose="020B0502040204020203" pitchFamily="34" charset="0"/>
                <a:ea typeface="Segoe UI" panose="020B0502040204020203" pitchFamily="34" charset="0"/>
                <a:cs typeface="Segoe UI" panose="020B0502040204020203" pitchFamily="34" charset="0"/>
              </a:rPr>
              <a:t>проведение </a:t>
            </a:r>
            <a:r>
              <a:rPr lang="ru-RU" sz="1600" dirty="0">
                <a:latin typeface="Segoe UI" panose="020B0502040204020203" pitchFamily="34" charset="0"/>
                <a:ea typeface="Segoe UI" panose="020B0502040204020203" pitchFamily="34" charset="0"/>
                <a:cs typeface="Segoe UI" panose="020B0502040204020203" pitchFamily="34" charset="0"/>
              </a:rPr>
              <a:t>информационно-пропагандистских и социальных рекламных </a:t>
            </a:r>
            <a:r>
              <a:rPr lang="ru-RU" sz="1600" dirty="0" smtClean="0">
                <a:latin typeface="Segoe UI" panose="020B0502040204020203" pitchFamily="34" charset="0"/>
                <a:ea typeface="Segoe UI" panose="020B0502040204020203" pitchFamily="34" charset="0"/>
                <a:cs typeface="Segoe UI" panose="020B0502040204020203" pitchFamily="34" charset="0"/>
              </a:rPr>
              <a:t>мероприятий</a:t>
            </a:r>
            <a:endParaRPr lang="en-US" sz="1600"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p:txBody>
      </p:sp>
      <p:sp>
        <p:nvSpPr>
          <p:cNvPr id="40" name="Text Box 121">
            <a:extLst>
              <a:ext uri="{FF2B5EF4-FFF2-40B4-BE49-F238E27FC236}">
                <a16:creationId xmlns="" xmlns:a16="http://schemas.microsoft.com/office/drawing/2014/main" id="{0663EB5C-E2E8-4D78-B15B-A10E8E4519BD}"/>
              </a:ext>
            </a:extLst>
          </p:cNvPr>
          <p:cNvSpPr txBox="1">
            <a:spLocks noChangeArrowheads="1"/>
          </p:cNvSpPr>
          <p:nvPr/>
        </p:nvSpPr>
        <p:spPr bwMode="gray">
          <a:xfrm>
            <a:off x="234727" y="4802240"/>
            <a:ext cx="5940000" cy="385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lnSpc>
                <a:spcPts val="1100"/>
              </a:lnSpc>
            </a:pPr>
            <a:r>
              <a:rPr lang="ru-RU" sz="1600" dirty="0" smtClean="0">
                <a:latin typeface="Segoe UI" panose="020B0502040204020203" pitchFamily="34" charset="0"/>
                <a:ea typeface="Segoe UI" panose="020B0502040204020203" pitchFamily="34" charset="0"/>
                <a:cs typeface="Segoe UI" panose="020B0502040204020203" pitchFamily="34" charset="0"/>
              </a:rPr>
              <a:t>проведение общероссийских межрегиональных </a:t>
            </a:r>
            <a:r>
              <a:rPr lang="ru-RU" sz="1600" dirty="0">
                <a:latin typeface="Segoe UI" panose="020B0502040204020203" pitchFamily="34" charset="0"/>
                <a:ea typeface="Segoe UI" panose="020B0502040204020203" pitchFamily="34" charset="0"/>
                <a:cs typeface="Segoe UI" panose="020B0502040204020203" pitchFamily="34" charset="0"/>
              </a:rPr>
              <a:t>мероприятий, </a:t>
            </a:r>
            <a:r>
              <a:rPr lang="ru-RU" sz="1600" dirty="0" smtClean="0">
                <a:latin typeface="Segoe UI" panose="020B0502040204020203" pitchFamily="34" charset="0"/>
                <a:ea typeface="Segoe UI" panose="020B0502040204020203" pitchFamily="34" charset="0"/>
                <a:cs typeface="Segoe UI" panose="020B0502040204020203" pitchFamily="34" charset="0"/>
              </a:rPr>
              <a:t>форумов, программ </a:t>
            </a:r>
            <a:r>
              <a:rPr lang="ru-RU" sz="1600" dirty="0">
                <a:latin typeface="Segoe UI" panose="020B0502040204020203" pitchFamily="34" charset="0"/>
                <a:ea typeface="Segoe UI" panose="020B0502040204020203" pitchFamily="34" charset="0"/>
                <a:cs typeface="Segoe UI" panose="020B0502040204020203" pitchFamily="34" charset="0"/>
              </a:rPr>
              <a:t>лояльности</a:t>
            </a:r>
            <a:endParaRPr lang="en-US" sz="1600"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Номер слайда 2">
            <a:extLst>
              <a:ext uri="{FF2B5EF4-FFF2-40B4-BE49-F238E27FC236}">
                <a16:creationId xmlns="" xmlns:a16="http://schemas.microsoft.com/office/drawing/2014/main" id="{CFF44057-2C2A-4DE6-8131-130B1C576401}"/>
              </a:ext>
            </a:extLst>
          </p:cNvPr>
          <p:cNvSpPr>
            <a:spLocks noGrp="1"/>
          </p:cNvSpPr>
          <p:nvPr>
            <p:ph type="sldNum" sz="quarter" idx="12"/>
          </p:nvPr>
        </p:nvSpPr>
        <p:spPr/>
        <p:txBody>
          <a:bodyPr/>
          <a:lstStyle/>
          <a:p>
            <a:pPr>
              <a:defRPr/>
            </a:pPr>
            <a:fld id="{87621A94-999B-41EE-993E-0ED15EC363D6}" type="slidenum">
              <a:rPr lang="ru-RU" smtClean="0"/>
              <a:pPr>
                <a:defRPr/>
              </a:pPr>
              <a:t>16</a:t>
            </a:fld>
            <a:endParaRPr lang="ru-RU"/>
          </a:p>
        </p:txBody>
      </p:sp>
      <p:sp>
        <p:nvSpPr>
          <p:cNvPr id="5" name="Нижний колонтитул 4">
            <a:extLst>
              <a:ext uri="{FF2B5EF4-FFF2-40B4-BE49-F238E27FC236}">
                <a16:creationId xmlns="" xmlns:a16="http://schemas.microsoft.com/office/drawing/2014/main" id="{A235A186-D488-4171-A0ED-366A8056C775}"/>
              </a:ext>
            </a:extLst>
          </p:cNvPr>
          <p:cNvSpPr>
            <a:spLocks noGrp="1"/>
          </p:cNvSpPr>
          <p:nvPr>
            <p:ph type="ftr" sz="quarter" idx="11"/>
          </p:nvPr>
        </p:nvSpPr>
        <p:spPr/>
        <p:txBody>
          <a:bodyPr/>
          <a:lstStyle/>
          <a:p>
            <a:pPr>
              <a:defRPr/>
            </a:pPr>
            <a:r>
              <a:rPr lang="ru-RU"/>
              <a:t>ФЕДЕРАЛЬНОЕ АГЕНТСТВО ПО ТУРИЗМУ</a:t>
            </a:r>
          </a:p>
        </p:txBody>
      </p:sp>
      <p:sp>
        <p:nvSpPr>
          <p:cNvPr id="8" name="Номер слайда 8">
            <a:extLst>
              <a:ext uri="{FF2B5EF4-FFF2-40B4-BE49-F238E27FC236}">
                <a16:creationId xmlns="" xmlns:a16="http://schemas.microsoft.com/office/drawing/2014/main" id="{3C55A26D-F105-4135-A991-40AEE265AA6D}"/>
              </a:ext>
            </a:extLst>
          </p:cNvPr>
          <p:cNvSpPr txBox="1">
            <a:spLocks/>
          </p:cNvSpPr>
          <p:nvPr/>
        </p:nvSpPr>
        <p:spPr>
          <a:xfrm>
            <a:off x="8737600" y="6356351"/>
            <a:ext cx="2844800" cy="365125"/>
          </a:xfrm>
          <a:prstGeom prst="rect">
            <a:avLst/>
          </a:prstGeom>
        </p:spPr>
        <p:txBody>
          <a:bodyPr vert="horz" lIns="91440" tIns="45720" rIns="91440" bIns="45720" rtlCol="0" anchor="ctr"/>
          <a:lstStyle>
            <a:defPPr>
              <a:defRPr lang="ru-RU"/>
            </a:defPPr>
            <a:lvl1pPr algn="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D06B562E-4635-4F58-9AAD-423CA65E024E}" type="slidenum">
              <a:rPr lang="ru-RU" smtClean="0"/>
              <a:pPr>
                <a:defRPr/>
              </a:pPr>
              <a:t>16</a:t>
            </a:fld>
            <a:endParaRPr lang="ru-RU"/>
          </a:p>
        </p:txBody>
      </p:sp>
      <p:sp>
        <p:nvSpPr>
          <p:cNvPr id="9" name="Нижний колонтитул 9">
            <a:extLst>
              <a:ext uri="{FF2B5EF4-FFF2-40B4-BE49-F238E27FC236}">
                <a16:creationId xmlns="" xmlns:a16="http://schemas.microsoft.com/office/drawing/2014/main" id="{C791CADC-34C0-4CF2-92BB-1C42D0758969}"/>
              </a:ext>
            </a:extLst>
          </p:cNvPr>
          <p:cNvSpPr txBox="1">
            <a:spLocks/>
          </p:cNvSpPr>
          <p:nvPr/>
        </p:nvSpPr>
        <p:spPr>
          <a:xfrm>
            <a:off x="4165600" y="6356351"/>
            <a:ext cx="3860800" cy="365125"/>
          </a:xfrm>
          <a:prstGeom prst="rect">
            <a:avLst/>
          </a:prstGeom>
        </p:spPr>
        <p:txBody>
          <a:bodyPr vert="horz" lIns="91440" tIns="45720" rIns="91440" bIns="45720" rtlCol="0" anchor="ctr"/>
          <a:lstStyle>
            <a:defPPr>
              <a:defRPr lang="ru-RU"/>
            </a:defPPr>
            <a:lvl1pPr algn="ct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ru-RU"/>
              <a:t>ФЕДЕРАЛЬНОЕ АГЕНТСТВО ПО ТУРИЗМУ</a:t>
            </a:r>
          </a:p>
        </p:txBody>
      </p:sp>
      <p:sp>
        <p:nvSpPr>
          <p:cNvPr id="10" name="Номер слайда 3">
            <a:extLst>
              <a:ext uri="{FF2B5EF4-FFF2-40B4-BE49-F238E27FC236}">
                <a16:creationId xmlns="" xmlns:a16="http://schemas.microsoft.com/office/drawing/2014/main" id="{CA16DB63-3FF7-4A71-805C-A1168E33CF9D}"/>
              </a:ext>
            </a:extLst>
          </p:cNvPr>
          <p:cNvSpPr txBox="1">
            <a:spLocks/>
          </p:cNvSpPr>
          <p:nvPr/>
        </p:nvSpPr>
        <p:spPr>
          <a:xfrm>
            <a:off x="11338559" y="6419890"/>
            <a:ext cx="853441" cy="234000"/>
          </a:xfrm>
          <a:prstGeom prst="rect">
            <a:avLst/>
          </a:prstGeom>
          <a:solidFill>
            <a:srgbClr val="FE0000"/>
          </a:solidFill>
        </p:spPr>
        <p:txBody>
          <a:bodyPr vert="horz" lIns="91440" tIns="45720" rIns="91440" bIns="45720" rtlCol="0" anchor="ctr"/>
          <a:lstStyle>
            <a:defPPr>
              <a:defRPr lang="ru-RU"/>
            </a:defPPr>
            <a:lvl1pPr algn="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fld id="{D06B562E-4635-4F58-9AAD-423CA65E024E}" type="slidenum">
              <a:rPr lang="ru-RU" sz="2400" b="1" smtClean="0">
                <a:solidFill>
                  <a:schemeClr val="bg1"/>
                </a:solidFill>
                <a:latin typeface="Sansation Light" panose="02000000000000000000" pitchFamily="2" charset="0"/>
              </a:rPr>
              <a:pPr algn="ctr">
                <a:defRPr/>
              </a:pPr>
              <a:t>16</a:t>
            </a:fld>
            <a:endParaRPr lang="ru-RU" sz="2400" b="1" dirty="0">
              <a:solidFill>
                <a:schemeClr val="bg1"/>
              </a:solidFill>
              <a:latin typeface="Sansation Light" panose="02000000000000000000" pitchFamily="2" charset="0"/>
            </a:endParaRPr>
          </a:p>
        </p:txBody>
      </p:sp>
      <p:sp>
        <p:nvSpPr>
          <p:cNvPr id="11" name="Нижний колонтитул 12">
            <a:extLst>
              <a:ext uri="{FF2B5EF4-FFF2-40B4-BE49-F238E27FC236}">
                <a16:creationId xmlns="" xmlns:a16="http://schemas.microsoft.com/office/drawing/2014/main" id="{9C8B8581-FE2F-4C93-8FFE-9F8F1BEEFD87}"/>
              </a:ext>
            </a:extLst>
          </p:cNvPr>
          <p:cNvSpPr txBox="1">
            <a:spLocks/>
          </p:cNvSpPr>
          <p:nvPr/>
        </p:nvSpPr>
        <p:spPr>
          <a:xfrm>
            <a:off x="0" y="6419891"/>
            <a:ext cx="10992544" cy="233421"/>
          </a:xfrm>
          <a:prstGeom prst="rect">
            <a:avLst/>
          </a:prstGeom>
          <a:solidFill>
            <a:srgbClr val="0072B2"/>
          </a:solidFill>
        </p:spPr>
        <p:txBody>
          <a:bodyPr vert="horz" lIns="91440" tIns="45720" rIns="91440" bIns="45720" rtlCol="0" anchor="ctr"/>
          <a:lstStyle>
            <a:defPPr>
              <a:defRPr lang="ru-RU"/>
            </a:defPPr>
            <a:lvl1pPr algn="ct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ru-RU">
                <a:solidFill>
                  <a:schemeClr val="bg1"/>
                </a:solidFill>
                <a:latin typeface="Segoe UI Light" panose="020B0502040204020203" pitchFamily="34" charset="0"/>
                <a:cs typeface="Segoe UI Light" panose="020B0502040204020203" pitchFamily="34" charset="0"/>
              </a:rPr>
              <a:t>ФЕДЕРАЛЬНОЕ АГЕНТСТВО ПО ТУРИЗМУ</a:t>
            </a:r>
            <a:endParaRPr lang="ru-RU" dirty="0">
              <a:solidFill>
                <a:schemeClr val="bg1"/>
              </a:solidFill>
              <a:latin typeface="Segoe UI Light" panose="020B0502040204020203" pitchFamily="34" charset="0"/>
              <a:cs typeface="Segoe UI Light" panose="020B0502040204020203" pitchFamily="34" charset="0"/>
            </a:endParaRPr>
          </a:p>
        </p:txBody>
      </p:sp>
      <p:pic>
        <p:nvPicPr>
          <p:cNvPr id="12" name="Picture 7" descr="logo_new">
            <a:extLst>
              <a:ext uri="{FF2B5EF4-FFF2-40B4-BE49-F238E27FC236}">
                <a16:creationId xmlns="" xmlns:a16="http://schemas.microsoft.com/office/drawing/2014/main" id="{FB2BE789-16D1-4124-BA08-97C429138DB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92544" y="6419638"/>
            <a:ext cx="346015" cy="234000"/>
          </a:xfrm>
          <a:prstGeom prst="rect">
            <a:avLst/>
          </a:prstGeom>
          <a:noFill/>
          <a:ln w="9525">
            <a:noFill/>
            <a:miter lim="800000"/>
            <a:headEnd/>
            <a:tailEnd/>
          </a:ln>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4392" y="2352366"/>
            <a:ext cx="6709929" cy="3092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4301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pattFill prst="pct50">
          <a:fgClr>
            <a:schemeClr val="tx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7" name="Прямоугольник 26">
            <a:extLst>
              <a:ext uri="{FF2B5EF4-FFF2-40B4-BE49-F238E27FC236}">
                <a16:creationId xmlns="" xmlns:a16="http://schemas.microsoft.com/office/drawing/2014/main" id="{84706B06-9C08-4FB0-A78D-D27ADDCE85A6}"/>
              </a:ext>
            </a:extLst>
          </p:cNvPr>
          <p:cNvSpPr/>
          <p:nvPr/>
        </p:nvSpPr>
        <p:spPr>
          <a:xfrm>
            <a:off x="0" y="227999"/>
            <a:ext cx="1692000" cy="32068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a:extLst>
              <a:ext uri="{FF2B5EF4-FFF2-40B4-BE49-F238E27FC236}">
                <a16:creationId xmlns="" xmlns:a16="http://schemas.microsoft.com/office/drawing/2014/main" id="{69D57462-29A0-4755-9184-35BA8873481B}"/>
              </a:ext>
            </a:extLst>
          </p:cNvPr>
          <p:cNvSpPr/>
          <p:nvPr/>
        </p:nvSpPr>
        <p:spPr>
          <a:xfrm>
            <a:off x="323884" y="128109"/>
            <a:ext cx="10812676" cy="830997"/>
          </a:xfrm>
          <a:prstGeom prst="rect">
            <a:avLst/>
          </a:prstGeom>
        </p:spPr>
        <p:txBody>
          <a:bodyPr wrap="square">
            <a:spAutoFit/>
          </a:bodyPr>
          <a:lstStyle/>
          <a:p>
            <a:pPr>
              <a:spcAft>
                <a:spcPts val="0"/>
              </a:spcAft>
            </a:pPr>
            <a:r>
              <a:rPr lang="ru-RU" sz="2400" dirty="0">
                <a:solidFill>
                  <a:schemeClr val="bg1"/>
                </a:solidFill>
                <a:latin typeface="Segoe UI Light" panose="020B0502040204020203" pitchFamily="34" charset="0"/>
                <a:cs typeface="Segoe UI Light" panose="020B0502040204020203" pitchFamily="34" charset="0"/>
              </a:rPr>
              <a:t>Задача 4.</a:t>
            </a:r>
            <a:r>
              <a:rPr lang="ru-RU" sz="2400" dirty="0">
                <a:latin typeface="Segoe UI Light" panose="020B0502040204020203" pitchFamily="34" charset="0"/>
                <a:cs typeface="Segoe UI Light" panose="020B0502040204020203" pitchFamily="34" charset="0"/>
              </a:rPr>
              <a:t> </a:t>
            </a:r>
            <a:r>
              <a:rPr lang="ru-RU" sz="2400" b="1" dirty="0">
                <a:solidFill>
                  <a:srgbClr val="0072B2"/>
                </a:solidFill>
                <a:latin typeface="Segoe UI Light" panose="020B0502040204020203" pitchFamily="34" charset="0"/>
                <a:cs typeface="Segoe UI Light" panose="020B0502040204020203" pitchFamily="34" charset="0"/>
              </a:rPr>
              <a:t>«Стимулирование предпринимательских и общественных инициатив  </a:t>
            </a:r>
          </a:p>
          <a:p>
            <a:pPr>
              <a:spcAft>
                <a:spcPts val="0"/>
              </a:spcAft>
            </a:pPr>
            <a:r>
              <a:rPr lang="ru-RU" sz="2400" b="1" dirty="0">
                <a:solidFill>
                  <a:srgbClr val="0072B2"/>
                </a:solidFill>
                <a:latin typeface="Segoe UI Light" panose="020B0502040204020203" pitchFamily="34" charset="0"/>
                <a:cs typeface="Segoe UI Light" panose="020B0502040204020203" pitchFamily="34" charset="0"/>
              </a:rPr>
              <a:t>                через механизм субсидирования и грантовой поддержки»</a:t>
            </a:r>
            <a:endParaRPr lang="ru-RU" sz="2800" b="1" dirty="0">
              <a:solidFill>
                <a:srgbClr val="0072B2"/>
              </a:solidFill>
              <a:latin typeface="Segoe UI Light" panose="020B0502040204020203" pitchFamily="34" charset="0"/>
              <a:ea typeface="Times New Roman"/>
              <a:cs typeface="Segoe UI Light" panose="020B0502040204020203" pitchFamily="34" charset="0"/>
            </a:endParaRPr>
          </a:p>
        </p:txBody>
      </p:sp>
      <p:sp>
        <p:nvSpPr>
          <p:cNvPr id="3" name="Номер слайда 2">
            <a:extLst>
              <a:ext uri="{FF2B5EF4-FFF2-40B4-BE49-F238E27FC236}">
                <a16:creationId xmlns="" xmlns:a16="http://schemas.microsoft.com/office/drawing/2014/main" id="{CFF44057-2C2A-4DE6-8131-130B1C576401}"/>
              </a:ext>
            </a:extLst>
          </p:cNvPr>
          <p:cNvSpPr>
            <a:spLocks noGrp="1"/>
          </p:cNvSpPr>
          <p:nvPr>
            <p:ph type="sldNum" sz="quarter" idx="12"/>
          </p:nvPr>
        </p:nvSpPr>
        <p:spPr/>
        <p:txBody>
          <a:bodyPr/>
          <a:lstStyle/>
          <a:p>
            <a:pPr>
              <a:defRPr/>
            </a:pPr>
            <a:fld id="{87621A94-999B-41EE-993E-0ED15EC363D6}" type="slidenum">
              <a:rPr lang="ru-RU" smtClean="0"/>
              <a:pPr>
                <a:defRPr/>
              </a:pPr>
              <a:t>17</a:t>
            </a:fld>
            <a:endParaRPr lang="ru-RU"/>
          </a:p>
        </p:txBody>
      </p:sp>
      <p:sp>
        <p:nvSpPr>
          <p:cNvPr id="5" name="Нижний колонтитул 4">
            <a:extLst>
              <a:ext uri="{FF2B5EF4-FFF2-40B4-BE49-F238E27FC236}">
                <a16:creationId xmlns="" xmlns:a16="http://schemas.microsoft.com/office/drawing/2014/main" id="{A235A186-D488-4171-A0ED-366A8056C775}"/>
              </a:ext>
            </a:extLst>
          </p:cNvPr>
          <p:cNvSpPr>
            <a:spLocks noGrp="1"/>
          </p:cNvSpPr>
          <p:nvPr>
            <p:ph type="ftr" sz="quarter" idx="11"/>
          </p:nvPr>
        </p:nvSpPr>
        <p:spPr/>
        <p:txBody>
          <a:bodyPr/>
          <a:lstStyle/>
          <a:p>
            <a:pPr>
              <a:defRPr/>
            </a:pPr>
            <a:r>
              <a:rPr lang="ru-RU"/>
              <a:t>ФЕДЕРАЛЬНОЕ АГЕНТСТВО ПО ТУРИЗМУ</a:t>
            </a:r>
          </a:p>
        </p:txBody>
      </p:sp>
      <p:sp>
        <p:nvSpPr>
          <p:cNvPr id="8" name="Номер слайда 8">
            <a:extLst>
              <a:ext uri="{FF2B5EF4-FFF2-40B4-BE49-F238E27FC236}">
                <a16:creationId xmlns="" xmlns:a16="http://schemas.microsoft.com/office/drawing/2014/main" id="{3C55A26D-F105-4135-A991-40AEE265AA6D}"/>
              </a:ext>
            </a:extLst>
          </p:cNvPr>
          <p:cNvSpPr txBox="1">
            <a:spLocks/>
          </p:cNvSpPr>
          <p:nvPr/>
        </p:nvSpPr>
        <p:spPr>
          <a:xfrm>
            <a:off x="8737600" y="6356351"/>
            <a:ext cx="2844800" cy="365125"/>
          </a:xfrm>
          <a:prstGeom prst="rect">
            <a:avLst/>
          </a:prstGeom>
        </p:spPr>
        <p:txBody>
          <a:bodyPr vert="horz" lIns="91440" tIns="45720" rIns="91440" bIns="45720" rtlCol="0" anchor="ctr"/>
          <a:lstStyle>
            <a:defPPr>
              <a:defRPr lang="ru-RU"/>
            </a:defPPr>
            <a:lvl1pPr algn="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D06B562E-4635-4F58-9AAD-423CA65E024E}" type="slidenum">
              <a:rPr lang="ru-RU" smtClean="0"/>
              <a:pPr>
                <a:defRPr/>
              </a:pPr>
              <a:t>17</a:t>
            </a:fld>
            <a:endParaRPr lang="ru-RU"/>
          </a:p>
        </p:txBody>
      </p:sp>
      <p:sp>
        <p:nvSpPr>
          <p:cNvPr id="9" name="Нижний колонтитул 9">
            <a:extLst>
              <a:ext uri="{FF2B5EF4-FFF2-40B4-BE49-F238E27FC236}">
                <a16:creationId xmlns="" xmlns:a16="http://schemas.microsoft.com/office/drawing/2014/main" id="{C791CADC-34C0-4CF2-92BB-1C42D0758969}"/>
              </a:ext>
            </a:extLst>
          </p:cNvPr>
          <p:cNvSpPr txBox="1">
            <a:spLocks/>
          </p:cNvSpPr>
          <p:nvPr/>
        </p:nvSpPr>
        <p:spPr>
          <a:xfrm>
            <a:off x="4165600" y="6356351"/>
            <a:ext cx="3860800" cy="365125"/>
          </a:xfrm>
          <a:prstGeom prst="rect">
            <a:avLst/>
          </a:prstGeom>
        </p:spPr>
        <p:txBody>
          <a:bodyPr vert="horz" lIns="91440" tIns="45720" rIns="91440" bIns="45720" rtlCol="0" anchor="ctr"/>
          <a:lstStyle>
            <a:defPPr>
              <a:defRPr lang="ru-RU"/>
            </a:defPPr>
            <a:lvl1pPr algn="ct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ru-RU"/>
              <a:t>ФЕДЕРАЛЬНОЕ АГЕНТСТВО ПО ТУРИЗМУ</a:t>
            </a:r>
          </a:p>
        </p:txBody>
      </p:sp>
      <p:sp>
        <p:nvSpPr>
          <p:cNvPr id="10" name="Номер слайда 3">
            <a:extLst>
              <a:ext uri="{FF2B5EF4-FFF2-40B4-BE49-F238E27FC236}">
                <a16:creationId xmlns="" xmlns:a16="http://schemas.microsoft.com/office/drawing/2014/main" id="{CA16DB63-3FF7-4A71-805C-A1168E33CF9D}"/>
              </a:ext>
            </a:extLst>
          </p:cNvPr>
          <p:cNvSpPr txBox="1">
            <a:spLocks/>
          </p:cNvSpPr>
          <p:nvPr/>
        </p:nvSpPr>
        <p:spPr>
          <a:xfrm>
            <a:off x="11338559" y="6419890"/>
            <a:ext cx="853441" cy="234000"/>
          </a:xfrm>
          <a:prstGeom prst="rect">
            <a:avLst/>
          </a:prstGeom>
          <a:solidFill>
            <a:srgbClr val="FE0000"/>
          </a:solidFill>
        </p:spPr>
        <p:txBody>
          <a:bodyPr vert="horz" lIns="91440" tIns="45720" rIns="91440" bIns="45720" rtlCol="0" anchor="ctr"/>
          <a:lstStyle>
            <a:defPPr>
              <a:defRPr lang="ru-RU"/>
            </a:defPPr>
            <a:lvl1pPr algn="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fld id="{D06B562E-4635-4F58-9AAD-423CA65E024E}" type="slidenum">
              <a:rPr lang="ru-RU" sz="2400" b="1" smtClean="0">
                <a:solidFill>
                  <a:schemeClr val="bg1"/>
                </a:solidFill>
                <a:latin typeface="Sansation Light" panose="02000000000000000000" pitchFamily="2" charset="0"/>
              </a:rPr>
              <a:pPr algn="ctr">
                <a:defRPr/>
              </a:pPr>
              <a:t>17</a:t>
            </a:fld>
            <a:endParaRPr lang="ru-RU" sz="2400" b="1" dirty="0">
              <a:solidFill>
                <a:schemeClr val="bg1"/>
              </a:solidFill>
              <a:latin typeface="Sansation Light" panose="02000000000000000000" pitchFamily="2" charset="0"/>
            </a:endParaRPr>
          </a:p>
        </p:txBody>
      </p:sp>
      <p:sp>
        <p:nvSpPr>
          <p:cNvPr id="11" name="Нижний колонтитул 12">
            <a:extLst>
              <a:ext uri="{FF2B5EF4-FFF2-40B4-BE49-F238E27FC236}">
                <a16:creationId xmlns="" xmlns:a16="http://schemas.microsoft.com/office/drawing/2014/main" id="{9C8B8581-FE2F-4C93-8FFE-9F8F1BEEFD87}"/>
              </a:ext>
            </a:extLst>
          </p:cNvPr>
          <p:cNvSpPr txBox="1">
            <a:spLocks/>
          </p:cNvSpPr>
          <p:nvPr/>
        </p:nvSpPr>
        <p:spPr>
          <a:xfrm>
            <a:off x="0" y="6419891"/>
            <a:ext cx="10992544" cy="233421"/>
          </a:xfrm>
          <a:prstGeom prst="rect">
            <a:avLst/>
          </a:prstGeom>
          <a:solidFill>
            <a:srgbClr val="0072B2"/>
          </a:solidFill>
        </p:spPr>
        <p:txBody>
          <a:bodyPr vert="horz" lIns="91440" tIns="45720" rIns="91440" bIns="45720" rtlCol="0" anchor="ctr"/>
          <a:lstStyle>
            <a:defPPr>
              <a:defRPr lang="ru-RU"/>
            </a:defPPr>
            <a:lvl1pPr algn="ct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ru-RU">
                <a:solidFill>
                  <a:schemeClr val="bg1"/>
                </a:solidFill>
                <a:latin typeface="Segoe UI Light" panose="020B0502040204020203" pitchFamily="34" charset="0"/>
                <a:cs typeface="Segoe UI Light" panose="020B0502040204020203" pitchFamily="34" charset="0"/>
              </a:rPr>
              <a:t>ФЕДЕРАЛЬНОЕ АГЕНТСТВО ПО ТУРИЗМУ</a:t>
            </a:r>
            <a:endParaRPr lang="ru-RU" dirty="0">
              <a:solidFill>
                <a:schemeClr val="bg1"/>
              </a:solidFill>
              <a:latin typeface="Segoe UI Light" panose="020B0502040204020203" pitchFamily="34" charset="0"/>
              <a:cs typeface="Segoe UI Light" panose="020B0502040204020203" pitchFamily="34" charset="0"/>
            </a:endParaRPr>
          </a:p>
        </p:txBody>
      </p:sp>
      <p:pic>
        <p:nvPicPr>
          <p:cNvPr id="12" name="Picture 7" descr="logo_new">
            <a:extLst>
              <a:ext uri="{FF2B5EF4-FFF2-40B4-BE49-F238E27FC236}">
                <a16:creationId xmlns="" xmlns:a16="http://schemas.microsoft.com/office/drawing/2014/main" id="{FB2BE789-16D1-4124-BA08-97C429138DB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92544" y="6419638"/>
            <a:ext cx="346015" cy="234000"/>
          </a:xfrm>
          <a:prstGeom prst="rect">
            <a:avLst/>
          </a:prstGeom>
          <a:noFill/>
          <a:ln w="9525">
            <a:noFill/>
            <a:miter lim="800000"/>
            <a:headEnd/>
            <a:tailEnd/>
          </a:ln>
        </p:spPr>
      </p:pic>
      <p:graphicFrame>
        <p:nvGraphicFramePr>
          <p:cNvPr id="23" name="Схема 22"/>
          <p:cNvGraphicFramePr/>
          <p:nvPr>
            <p:extLst>
              <p:ext uri="{D42A27DB-BD31-4B8C-83A1-F6EECF244321}">
                <p14:modId xmlns:p14="http://schemas.microsoft.com/office/powerpoint/2010/main" val="565958610"/>
              </p:ext>
            </p:extLst>
          </p:nvPr>
        </p:nvGraphicFramePr>
        <p:xfrm>
          <a:off x="119336" y="1124744"/>
          <a:ext cx="6192688" cy="46805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4388" y="1700808"/>
            <a:ext cx="6149801"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49185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pattFill prst="pct50">
          <a:fgClr>
            <a:schemeClr val="tx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7" name="Прямоугольник 26">
            <a:extLst>
              <a:ext uri="{FF2B5EF4-FFF2-40B4-BE49-F238E27FC236}">
                <a16:creationId xmlns="" xmlns:a16="http://schemas.microsoft.com/office/drawing/2014/main" id="{84706B06-9C08-4FB0-A78D-D27ADDCE85A6}"/>
              </a:ext>
            </a:extLst>
          </p:cNvPr>
          <p:cNvSpPr/>
          <p:nvPr/>
        </p:nvSpPr>
        <p:spPr>
          <a:xfrm>
            <a:off x="0" y="227999"/>
            <a:ext cx="1692000" cy="32068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a:extLst>
              <a:ext uri="{FF2B5EF4-FFF2-40B4-BE49-F238E27FC236}">
                <a16:creationId xmlns="" xmlns:a16="http://schemas.microsoft.com/office/drawing/2014/main" id="{69D57462-29A0-4755-9184-35BA8873481B}"/>
              </a:ext>
            </a:extLst>
          </p:cNvPr>
          <p:cNvSpPr/>
          <p:nvPr/>
        </p:nvSpPr>
        <p:spPr>
          <a:xfrm>
            <a:off x="323884" y="128109"/>
            <a:ext cx="11388740" cy="830997"/>
          </a:xfrm>
          <a:prstGeom prst="rect">
            <a:avLst/>
          </a:prstGeom>
        </p:spPr>
        <p:txBody>
          <a:bodyPr wrap="square">
            <a:spAutoFit/>
          </a:bodyPr>
          <a:lstStyle/>
          <a:p>
            <a:pPr>
              <a:spcAft>
                <a:spcPts val="0"/>
              </a:spcAft>
            </a:pPr>
            <a:r>
              <a:rPr lang="ru-RU" sz="2400" dirty="0">
                <a:solidFill>
                  <a:schemeClr val="bg1"/>
                </a:solidFill>
                <a:latin typeface="Segoe UI Light" panose="020B0502040204020203" pitchFamily="34" charset="0"/>
                <a:cs typeface="Segoe UI Light" panose="020B0502040204020203" pitchFamily="34" charset="0"/>
              </a:rPr>
              <a:t>Задача 5.</a:t>
            </a:r>
            <a:r>
              <a:rPr lang="ru-RU" sz="2400" dirty="0">
                <a:latin typeface="Segoe UI Light" panose="020B0502040204020203" pitchFamily="34" charset="0"/>
                <a:cs typeface="Segoe UI Light" panose="020B0502040204020203" pitchFamily="34" charset="0"/>
              </a:rPr>
              <a:t> </a:t>
            </a:r>
            <a:r>
              <a:rPr lang="ru-RU" sz="2400" b="1" dirty="0">
                <a:solidFill>
                  <a:srgbClr val="0072B2"/>
                </a:solidFill>
                <a:latin typeface="Segoe UI Light" panose="020B0502040204020203" pitchFamily="34" charset="0"/>
                <a:cs typeface="Segoe UI Light" panose="020B0502040204020203" pitchFamily="34" charset="0"/>
              </a:rPr>
              <a:t>«Создание, внедрение и развитие информационно- </a:t>
            </a:r>
          </a:p>
          <a:p>
            <a:pPr>
              <a:spcAft>
                <a:spcPts val="0"/>
              </a:spcAft>
            </a:pPr>
            <a:r>
              <a:rPr lang="ru-RU" sz="2400" b="1" dirty="0">
                <a:solidFill>
                  <a:srgbClr val="0072B2"/>
                </a:solidFill>
                <a:latin typeface="Segoe UI Light" panose="020B0502040204020203" pitchFamily="34" charset="0"/>
                <a:cs typeface="Segoe UI Light" panose="020B0502040204020203" pitchFamily="34" charset="0"/>
              </a:rPr>
              <a:t>               коммуникационной инфраструктуры управления туристской отрасли» </a:t>
            </a:r>
            <a:endParaRPr lang="ru-RU" sz="2800" b="1" dirty="0">
              <a:solidFill>
                <a:srgbClr val="0072B2"/>
              </a:solidFill>
              <a:latin typeface="Segoe UI Light" panose="020B0502040204020203" pitchFamily="34" charset="0"/>
              <a:ea typeface="Times New Roman"/>
              <a:cs typeface="Segoe UI Light" panose="020B0502040204020203" pitchFamily="34" charset="0"/>
            </a:endParaRPr>
          </a:p>
        </p:txBody>
      </p:sp>
      <p:sp>
        <p:nvSpPr>
          <p:cNvPr id="33" name="AutoShape 80">
            <a:extLst>
              <a:ext uri="{FF2B5EF4-FFF2-40B4-BE49-F238E27FC236}">
                <a16:creationId xmlns="" xmlns:a16="http://schemas.microsoft.com/office/drawing/2014/main" id="{7D9F7CE9-AA7B-437F-9CF7-B8D8446618B0}"/>
              </a:ext>
            </a:extLst>
          </p:cNvPr>
          <p:cNvSpPr>
            <a:spLocks noChangeArrowheads="1"/>
          </p:cNvSpPr>
          <p:nvPr/>
        </p:nvSpPr>
        <p:spPr bwMode="gray">
          <a:xfrm>
            <a:off x="291902" y="1840339"/>
            <a:ext cx="5940000" cy="720000"/>
          </a:xfrm>
          <a:prstGeom prst="roundRect">
            <a:avLst>
              <a:gd name="adj" fmla="val 16667"/>
            </a:avLst>
          </a:prstGeom>
          <a:gradFill rotWithShape="1">
            <a:gsLst>
              <a:gs pos="0">
                <a:srgbClr val="378FCB"/>
              </a:gs>
              <a:gs pos="50000">
                <a:srgbClr val="378FCB">
                  <a:gamma/>
                  <a:tint val="40000"/>
                  <a:invGamma/>
                </a:srgbClr>
              </a:gs>
              <a:gs pos="100000">
                <a:srgbClr val="378FCB"/>
              </a:gs>
            </a:gsLst>
            <a:lin ang="0" scaled="1"/>
          </a:gradFill>
          <a:ln w="19050" algn="ctr">
            <a:round/>
            <a:headEnd/>
            <a:tailEnd/>
          </a:ln>
          <a:effectLst/>
          <a:scene3d>
            <a:camera prst="legacyPerspectiveTop"/>
            <a:lightRig rig="legacyFlat3" dir="b"/>
          </a:scene3d>
          <a:sp3d extrusionH="887400" prstMaterial="legacyMatte">
            <a:bevelT w="13500" h="13500" prst="angle"/>
            <a:bevelB w="13500" h="13500" prst="angle"/>
            <a:extrusionClr>
              <a:srgbClr val="378FC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eaLnBrk="0" hangingPunct="0"/>
            <a:endParaRPr lang="en-US" dirty="0">
              <a:solidFill>
                <a:srgbClr val="FFFFFF"/>
              </a:solidFill>
              <a:cs typeface="+mn-cs"/>
            </a:endParaRPr>
          </a:p>
        </p:txBody>
      </p:sp>
      <p:sp>
        <p:nvSpPr>
          <p:cNvPr id="34" name="Text Box 84">
            <a:extLst>
              <a:ext uri="{FF2B5EF4-FFF2-40B4-BE49-F238E27FC236}">
                <a16:creationId xmlns="" xmlns:a16="http://schemas.microsoft.com/office/drawing/2014/main" id="{BA872596-EB27-4B0A-AE51-263751121377}"/>
              </a:ext>
            </a:extLst>
          </p:cNvPr>
          <p:cNvSpPr txBox="1">
            <a:spLocks noChangeArrowheads="1"/>
          </p:cNvSpPr>
          <p:nvPr/>
        </p:nvSpPr>
        <p:spPr bwMode="gray">
          <a:xfrm>
            <a:off x="496507" y="1912123"/>
            <a:ext cx="550733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ru-RU" dirty="0" smtClean="0">
                <a:latin typeface="Segoe UI" panose="020B0502040204020203" pitchFamily="34" charset="0"/>
                <a:ea typeface="Segoe UI" panose="020B0502040204020203" pitchFamily="34" charset="0"/>
                <a:cs typeface="Segoe UI" panose="020B0502040204020203" pitchFamily="34" charset="0"/>
              </a:rPr>
              <a:t>модернизация единой информационной системы «Электронная путевка»</a:t>
            </a:r>
            <a:endParaRPr lang="en-US"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p:txBody>
      </p:sp>
      <p:sp>
        <p:nvSpPr>
          <p:cNvPr id="35" name="AutoShape 116">
            <a:extLst>
              <a:ext uri="{FF2B5EF4-FFF2-40B4-BE49-F238E27FC236}">
                <a16:creationId xmlns="" xmlns:a16="http://schemas.microsoft.com/office/drawing/2014/main" id="{5F1ECB53-806C-426D-9D89-755F32070FB8}"/>
              </a:ext>
            </a:extLst>
          </p:cNvPr>
          <p:cNvSpPr>
            <a:spLocks noChangeArrowheads="1"/>
          </p:cNvSpPr>
          <p:nvPr/>
        </p:nvSpPr>
        <p:spPr bwMode="gray">
          <a:xfrm>
            <a:off x="280175" y="2757246"/>
            <a:ext cx="5966168" cy="1025568"/>
          </a:xfrm>
          <a:prstGeom prst="roundRect">
            <a:avLst>
              <a:gd name="adj" fmla="val 16667"/>
            </a:avLst>
          </a:prstGeom>
          <a:gradFill rotWithShape="1">
            <a:gsLst>
              <a:gs pos="0">
                <a:srgbClr val="48BE67"/>
              </a:gs>
              <a:gs pos="50000">
                <a:srgbClr val="48BE67">
                  <a:gamma/>
                  <a:tint val="21176"/>
                  <a:invGamma/>
                </a:srgbClr>
              </a:gs>
              <a:gs pos="100000">
                <a:srgbClr val="48BE67"/>
              </a:gs>
            </a:gsLst>
            <a:lin ang="0" scaled="1"/>
          </a:gradFill>
          <a:ln w="19050" algn="ctr">
            <a:round/>
            <a:headEnd/>
            <a:tailEnd/>
          </a:ln>
          <a:effectLst/>
          <a:scene3d>
            <a:camera prst="legacyPerspectiveTop"/>
            <a:lightRig rig="legacyFlat3" dir="b"/>
          </a:scene3d>
          <a:sp3d extrusionH="887400" prstMaterial="legacyMatte">
            <a:bevelT w="13500" h="13500" prst="angle"/>
            <a:bevelB w="13500" h="13500" prst="angle"/>
            <a:extrusionClr>
              <a:srgbClr val="48BE67"/>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eaLnBrk="0" hangingPunct="0"/>
            <a:endParaRPr lang="en-US">
              <a:solidFill>
                <a:srgbClr val="FFFFFF"/>
              </a:solidFill>
              <a:cs typeface="+mn-cs"/>
            </a:endParaRPr>
          </a:p>
        </p:txBody>
      </p:sp>
      <p:sp>
        <p:nvSpPr>
          <p:cNvPr id="36" name="Text Box 117">
            <a:extLst>
              <a:ext uri="{FF2B5EF4-FFF2-40B4-BE49-F238E27FC236}">
                <a16:creationId xmlns="" xmlns:a16="http://schemas.microsoft.com/office/drawing/2014/main" id="{BCDF43ED-84BB-4A92-81B2-C0730A603C6F}"/>
              </a:ext>
            </a:extLst>
          </p:cNvPr>
          <p:cNvSpPr txBox="1">
            <a:spLocks noChangeArrowheads="1"/>
          </p:cNvSpPr>
          <p:nvPr/>
        </p:nvSpPr>
        <p:spPr bwMode="gray">
          <a:xfrm>
            <a:off x="452408" y="2859484"/>
            <a:ext cx="564787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ru-RU" dirty="0" smtClean="0">
                <a:latin typeface="Segoe UI" panose="020B0502040204020203" pitchFamily="34" charset="0"/>
                <a:ea typeface="Segoe UI" panose="020B0502040204020203" pitchFamily="34" charset="0"/>
                <a:cs typeface="Segoe UI" panose="020B0502040204020203" pitchFamily="34" charset="0"/>
              </a:rPr>
              <a:t>создание информационной системы, обеспечивающей на взаимной основе безвизовые групповые поездки </a:t>
            </a:r>
            <a:endParaRPr lang="en-US" dirty="0">
              <a:latin typeface="Segoe UI" panose="020B0502040204020203" pitchFamily="34" charset="0"/>
              <a:ea typeface="Segoe UI" panose="020B0502040204020203" pitchFamily="34" charset="0"/>
              <a:cs typeface="Segoe UI" panose="020B0502040204020203" pitchFamily="34" charset="0"/>
            </a:endParaRPr>
          </a:p>
        </p:txBody>
      </p:sp>
      <p:sp>
        <p:nvSpPr>
          <p:cNvPr id="37" name="AutoShape 118">
            <a:extLst>
              <a:ext uri="{FF2B5EF4-FFF2-40B4-BE49-F238E27FC236}">
                <a16:creationId xmlns="" xmlns:a16="http://schemas.microsoft.com/office/drawing/2014/main" id="{5FE26B33-0C83-4A7F-A026-359B422A11BD}"/>
              </a:ext>
            </a:extLst>
          </p:cNvPr>
          <p:cNvSpPr>
            <a:spLocks noChangeArrowheads="1"/>
          </p:cNvSpPr>
          <p:nvPr/>
        </p:nvSpPr>
        <p:spPr bwMode="gray">
          <a:xfrm>
            <a:off x="309443" y="3937743"/>
            <a:ext cx="5922459" cy="969537"/>
          </a:xfrm>
          <a:prstGeom prst="roundRect">
            <a:avLst>
              <a:gd name="adj" fmla="val 16667"/>
            </a:avLst>
          </a:prstGeom>
          <a:gradFill rotWithShape="1">
            <a:gsLst>
              <a:gs pos="0">
                <a:srgbClr val="378FCB"/>
              </a:gs>
              <a:gs pos="50000">
                <a:srgbClr val="378FCB">
                  <a:gamma/>
                  <a:tint val="40000"/>
                  <a:invGamma/>
                </a:srgbClr>
              </a:gs>
              <a:gs pos="100000">
                <a:srgbClr val="378FCB"/>
              </a:gs>
            </a:gsLst>
            <a:lin ang="0" scaled="1"/>
          </a:gradFill>
          <a:ln w="19050" algn="ctr">
            <a:round/>
            <a:headEnd/>
            <a:tailEnd/>
          </a:ln>
          <a:effectLst/>
          <a:scene3d>
            <a:camera prst="legacyPerspectiveTop"/>
            <a:lightRig rig="legacyFlat3" dir="b"/>
          </a:scene3d>
          <a:sp3d extrusionH="887400" prstMaterial="legacyMatte">
            <a:bevelT w="13500" h="13500" prst="angle"/>
            <a:bevelB w="13500" h="13500" prst="angle"/>
            <a:extrusionClr>
              <a:srgbClr val="378FC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eaLnBrk="0" hangingPunct="0"/>
            <a:endParaRPr lang="en-US" dirty="0">
              <a:solidFill>
                <a:srgbClr val="FFFFFF"/>
              </a:solidFill>
              <a:cs typeface="+mn-cs"/>
            </a:endParaRPr>
          </a:p>
        </p:txBody>
      </p:sp>
      <p:sp>
        <p:nvSpPr>
          <p:cNvPr id="39" name="AutoShape 120">
            <a:extLst>
              <a:ext uri="{FF2B5EF4-FFF2-40B4-BE49-F238E27FC236}">
                <a16:creationId xmlns="" xmlns:a16="http://schemas.microsoft.com/office/drawing/2014/main" id="{C1144D8F-6CB7-43EC-8785-C4A51A6A3B6F}"/>
              </a:ext>
            </a:extLst>
          </p:cNvPr>
          <p:cNvSpPr>
            <a:spLocks noChangeArrowheads="1"/>
          </p:cNvSpPr>
          <p:nvPr/>
        </p:nvSpPr>
        <p:spPr bwMode="gray">
          <a:xfrm>
            <a:off x="282649" y="5098237"/>
            <a:ext cx="5961219" cy="986436"/>
          </a:xfrm>
          <a:prstGeom prst="roundRect">
            <a:avLst>
              <a:gd name="adj" fmla="val 16667"/>
            </a:avLst>
          </a:prstGeom>
          <a:gradFill rotWithShape="1">
            <a:gsLst>
              <a:gs pos="0">
                <a:srgbClr val="48BE67"/>
              </a:gs>
              <a:gs pos="50000">
                <a:srgbClr val="48BE67">
                  <a:gamma/>
                  <a:tint val="21176"/>
                  <a:invGamma/>
                </a:srgbClr>
              </a:gs>
              <a:gs pos="100000">
                <a:srgbClr val="48BE67"/>
              </a:gs>
            </a:gsLst>
            <a:lin ang="0" scaled="1"/>
          </a:gradFill>
          <a:ln w="19050" algn="ctr">
            <a:round/>
            <a:headEnd/>
            <a:tailEnd/>
          </a:ln>
          <a:effectLst/>
          <a:scene3d>
            <a:camera prst="legacyPerspectiveTop"/>
            <a:lightRig rig="legacyFlat3" dir="b"/>
          </a:scene3d>
          <a:sp3d extrusionH="887400" prstMaterial="legacyMatte">
            <a:bevelT w="13500" h="13500" prst="angle"/>
            <a:bevelB w="13500" h="13500" prst="angle"/>
            <a:extrusionClr>
              <a:srgbClr val="48BE67"/>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eaLnBrk="0" hangingPunct="0"/>
            <a:endParaRPr lang="en-US" dirty="0">
              <a:solidFill>
                <a:srgbClr val="FFFFFF"/>
              </a:solidFill>
              <a:cs typeface="+mn-cs"/>
            </a:endParaRPr>
          </a:p>
        </p:txBody>
      </p:sp>
      <p:sp>
        <p:nvSpPr>
          <p:cNvPr id="55" name="Rectangle 26">
            <a:extLst>
              <a:ext uri="{FF2B5EF4-FFF2-40B4-BE49-F238E27FC236}">
                <a16:creationId xmlns="" xmlns:a16="http://schemas.microsoft.com/office/drawing/2014/main" id="{C18E03F3-0DCA-4D90-AA68-BE861E8AE5DE}"/>
              </a:ext>
            </a:extLst>
          </p:cNvPr>
          <p:cNvSpPr>
            <a:spLocks noChangeArrowheads="1"/>
          </p:cNvSpPr>
          <p:nvPr/>
        </p:nvSpPr>
        <p:spPr bwMode="gray">
          <a:xfrm>
            <a:off x="280175" y="5879934"/>
            <a:ext cx="4495800" cy="141633"/>
          </a:xfrm>
          <a:prstGeom prst="rect">
            <a:avLst/>
          </a:prstGeom>
          <a:gradFill rotWithShape="1">
            <a:gsLst>
              <a:gs pos="0">
                <a:srgbClr val="B2B2B2">
                  <a:alpha val="0"/>
                </a:srgbClr>
              </a:gs>
              <a:gs pos="50000">
                <a:srgbClr val="B2B2B2">
                  <a:gamma/>
                  <a:tint val="63529"/>
                  <a:invGamma/>
                  <a:alpha val="58000"/>
                </a:srgbClr>
              </a:gs>
              <a:gs pos="100000">
                <a:srgbClr val="B2B2B2">
                  <a:alpha val="0"/>
                </a:srgbClr>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solidFill>
                <a:srgbClr val="FFFFFF"/>
              </a:solidFill>
              <a:cs typeface="+mn-cs"/>
            </a:endParaRPr>
          </a:p>
        </p:txBody>
      </p:sp>
      <p:sp>
        <p:nvSpPr>
          <p:cNvPr id="38" name="Text Box 119">
            <a:extLst>
              <a:ext uri="{FF2B5EF4-FFF2-40B4-BE49-F238E27FC236}">
                <a16:creationId xmlns="" xmlns:a16="http://schemas.microsoft.com/office/drawing/2014/main" id="{A5609CA9-C4BE-4ADE-AC6D-344805B3277B}"/>
              </a:ext>
            </a:extLst>
          </p:cNvPr>
          <p:cNvSpPr txBox="1">
            <a:spLocks noChangeArrowheads="1"/>
          </p:cNvSpPr>
          <p:nvPr/>
        </p:nvSpPr>
        <p:spPr bwMode="gray">
          <a:xfrm>
            <a:off x="526272" y="3903561"/>
            <a:ext cx="550733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ru-RU" dirty="0">
                <a:latin typeface="Segoe UI" panose="020B0502040204020203" pitchFamily="34" charset="0"/>
                <a:ea typeface="Segoe UI" panose="020B0502040204020203" pitchFamily="34" charset="0"/>
                <a:cs typeface="Segoe UI" panose="020B0502040204020203" pitchFamily="34" charset="0"/>
              </a:rPr>
              <a:t>с</a:t>
            </a:r>
            <a:r>
              <a:rPr lang="ru-RU" dirty="0" smtClean="0">
                <a:latin typeface="Segoe UI" panose="020B0502040204020203" pitchFamily="34" charset="0"/>
                <a:ea typeface="Segoe UI" panose="020B0502040204020203" pitchFamily="34" charset="0"/>
                <a:cs typeface="Segoe UI" panose="020B0502040204020203" pitchFamily="34" charset="0"/>
              </a:rPr>
              <a:t>оздание общероссийской базы данных туристских объектов, организаций туристской индустрии, специалистов в сфере туризма </a:t>
            </a:r>
            <a:endParaRPr lang="en-US" sz="1200"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p:txBody>
      </p:sp>
      <p:sp>
        <p:nvSpPr>
          <p:cNvPr id="40" name="Text Box 121">
            <a:extLst>
              <a:ext uri="{FF2B5EF4-FFF2-40B4-BE49-F238E27FC236}">
                <a16:creationId xmlns="" xmlns:a16="http://schemas.microsoft.com/office/drawing/2014/main" id="{0663EB5C-E2E8-4D78-B15B-A10E8E4519BD}"/>
              </a:ext>
            </a:extLst>
          </p:cNvPr>
          <p:cNvSpPr txBox="1">
            <a:spLocks noChangeArrowheads="1"/>
          </p:cNvSpPr>
          <p:nvPr/>
        </p:nvSpPr>
        <p:spPr bwMode="gray">
          <a:xfrm>
            <a:off x="592944" y="5098237"/>
            <a:ext cx="550733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ru-RU" dirty="0">
                <a:latin typeface="Segoe UI" panose="020B0502040204020203" pitchFamily="34" charset="0"/>
                <a:ea typeface="Segoe UI" panose="020B0502040204020203" pitchFamily="34" charset="0"/>
                <a:cs typeface="Segoe UI" panose="020B0502040204020203" pitchFamily="34" charset="0"/>
              </a:rPr>
              <a:t>с</a:t>
            </a:r>
            <a:r>
              <a:rPr lang="ru-RU" dirty="0" smtClean="0">
                <a:latin typeface="Segoe UI" panose="020B0502040204020203" pitchFamily="34" charset="0"/>
                <a:ea typeface="Segoe UI" panose="020B0502040204020203" pitchFamily="34" charset="0"/>
                <a:cs typeface="Segoe UI" panose="020B0502040204020203" pitchFamily="34" charset="0"/>
              </a:rPr>
              <a:t>оздание </a:t>
            </a:r>
            <a:r>
              <a:rPr lang="ru-RU" dirty="0">
                <a:latin typeface="Segoe UI" panose="020B0502040204020203" pitchFamily="34" charset="0"/>
                <a:ea typeface="Segoe UI" panose="020B0502040204020203" pitchFamily="34" charset="0"/>
                <a:cs typeface="Segoe UI" panose="020B0502040204020203" pitchFamily="34" charset="0"/>
              </a:rPr>
              <a:t>базы данных разрешений на осуществление </a:t>
            </a:r>
            <a:r>
              <a:rPr lang="ru-RU" dirty="0" smtClean="0">
                <a:latin typeface="Segoe UI" panose="020B0502040204020203" pitchFamily="34" charset="0"/>
                <a:ea typeface="Segoe UI" panose="020B0502040204020203" pitchFamily="34" charset="0"/>
                <a:cs typeface="Segoe UI" panose="020B0502040204020203" pitchFamily="34" charset="0"/>
              </a:rPr>
              <a:t>деятельности, </a:t>
            </a:r>
            <a:r>
              <a:rPr lang="ru-RU" dirty="0">
                <a:latin typeface="Segoe UI" panose="020B0502040204020203" pitchFamily="34" charset="0"/>
                <a:ea typeface="Segoe UI" panose="020B0502040204020203" pitchFamily="34" charset="0"/>
                <a:cs typeface="Segoe UI" panose="020B0502040204020203" pitchFamily="34" charset="0"/>
              </a:rPr>
              <a:t>связанной с использованием иностранных туристских судов</a:t>
            </a:r>
            <a:endParaRPr lang="en-US"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p:txBody>
      </p:sp>
      <p:sp>
        <p:nvSpPr>
          <p:cNvPr id="78" name="Заголовок 1">
            <a:extLst>
              <a:ext uri="{FF2B5EF4-FFF2-40B4-BE49-F238E27FC236}">
                <a16:creationId xmlns="" xmlns:a16="http://schemas.microsoft.com/office/drawing/2014/main" id="{BEF63A05-C2D4-4869-B5E8-73B7E8391A54}"/>
              </a:ext>
            </a:extLst>
          </p:cNvPr>
          <p:cNvSpPr>
            <a:spLocks noGrp="1"/>
          </p:cNvSpPr>
          <p:nvPr>
            <p:ph type="title"/>
          </p:nvPr>
        </p:nvSpPr>
        <p:spPr>
          <a:xfrm>
            <a:off x="191344" y="953999"/>
            <a:ext cx="11737304" cy="674801"/>
          </a:xfrm>
          <a:solidFill>
            <a:schemeClr val="accent1">
              <a:lumMod val="20000"/>
              <a:lumOff val="80000"/>
            </a:schemeClr>
          </a:solidFill>
          <a:effectLst>
            <a:outerShdw blurRad="50800" dist="38100" dir="2700000" algn="tl" rotWithShape="0">
              <a:prstClr val="black">
                <a:alpha val="40000"/>
              </a:prstClr>
            </a:outerShdw>
          </a:effectLst>
        </p:spPr>
        <p:txBody>
          <a:bodyPr rtlCol="0" anchor="t">
            <a:noAutofit/>
          </a:bodyPr>
          <a:lstStyle/>
          <a:p>
            <a:pPr algn="just" fontAlgn="auto">
              <a:spcAft>
                <a:spcPts val="0"/>
              </a:spcAft>
              <a:defRPr/>
            </a:pPr>
            <a:r>
              <a:rPr lang="ru-RU" sz="1600" dirty="0">
                <a:latin typeface="Segoe UI Light" panose="020B0502040204020203" pitchFamily="34" charset="0"/>
                <a:cs typeface="Segoe UI Light" panose="020B0502040204020203" pitchFamily="34" charset="0"/>
              </a:rPr>
              <a:t>Решение задачи предполагается осуществлять посредством развития информационно-коммуникационной инфраструктуры туристской отрасли, являющейся неотъемлемой частью </a:t>
            </a:r>
            <a:r>
              <a:rPr lang="ru-RU" sz="1600" b="1" dirty="0">
                <a:latin typeface="Segoe UI Light" panose="020B0502040204020203" pitchFamily="34" charset="0"/>
                <a:cs typeface="Segoe UI Light" panose="020B0502040204020203" pitchFamily="34" charset="0"/>
              </a:rPr>
              <a:t>цифровой экономики </a:t>
            </a:r>
            <a:r>
              <a:rPr lang="ru-RU" sz="1600" dirty="0">
                <a:latin typeface="Segoe UI Light" panose="020B0502040204020203" pitchFamily="34" charset="0"/>
                <a:cs typeface="Segoe UI Light" panose="020B0502040204020203" pitchFamily="34" charset="0"/>
              </a:rPr>
              <a:t>Российской </a:t>
            </a:r>
            <a:r>
              <a:rPr lang="ru-RU" sz="1600" dirty="0" smtClean="0">
                <a:latin typeface="Segoe UI Light" panose="020B0502040204020203" pitchFamily="34" charset="0"/>
                <a:cs typeface="Segoe UI Light" panose="020B0502040204020203" pitchFamily="34" charset="0"/>
              </a:rPr>
              <a:t>Федерации:</a:t>
            </a:r>
            <a:endParaRPr lang="ru-RU" sz="1600" dirty="0">
              <a:latin typeface="Segoe UI Light" panose="020B0502040204020203" pitchFamily="34" charset="0"/>
              <a:cs typeface="Segoe UI Light" panose="020B0502040204020203" pitchFamily="34" charset="0"/>
            </a:endParaRPr>
          </a:p>
        </p:txBody>
      </p:sp>
      <p:sp>
        <p:nvSpPr>
          <p:cNvPr id="3" name="Номер слайда 2">
            <a:extLst>
              <a:ext uri="{FF2B5EF4-FFF2-40B4-BE49-F238E27FC236}">
                <a16:creationId xmlns="" xmlns:a16="http://schemas.microsoft.com/office/drawing/2014/main" id="{CFF44057-2C2A-4DE6-8131-130B1C576401}"/>
              </a:ext>
            </a:extLst>
          </p:cNvPr>
          <p:cNvSpPr>
            <a:spLocks noGrp="1"/>
          </p:cNvSpPr>
          <p:nvPr>
            <p:ph type="sldNum" sz="quarter" idx="12"/>
          </p:nvPr>
        </p:nvSpPr>
        <p:spPr/>
        <p:txBody>
          <a:bodyPr/>
          <a:lstStyle/>
          <a:p>
            <a:pPr>
              <a:defRPr/>
            </a:pPr>
            <a:fld id="{87621A94-999B-41EE-993E-0ED15EC363D6}" type="slidenum">
              <a:rPr lang="ru-RU" smtClean="0"/>
              <a:pPr>
                <a:defRPr/>
              </a:pPr>
              <a:t>18</a:t>
            </a:fld>
            <a:endParaRPr lang="ru-RU"/>
          </a:p>
        </p:txBody>
      </p:sp>
      <p:sp>
        <p:nvSpPr>
          <p:cNvPr id="5" name="Нижний колонтитул 4">
            <a:extLst>
              <a:ext uri="{FF2B5EF4-FFF2-40B4-BE49-F238E27FC236}">
                <a16:creationId xmlns="" xmlns:a16="http://schemas.microsoft.com/office/drawing/2014/main" id="{A235A186-D488-4171-A0ED-366A8056C775}"/>
              </a:ext>
            </a:extLst>
          </p:cNvPr>
          <p:cNvSpPr>
            <a:spLocks noGrp="1"/>
          </p:cNvSpPr>
          <p:nvPr>
            <p:ph type="ftr" sz="quarter" idx="11"/>
          </p:nvPr>
        </p:nvSpPr>
        <p:spPr/>
        <p:txBody>
          <a:bodyPr/>
          <a:lstStyle/>
          <a:p>
            <a:pPr>
              <a:defRPr/>
            </a:pPr>
            <a:r>
              <a:rPr lang="ru-RU"/>
              <a:t>ФЕДЕРАЛЬНОЕ АГЕНТСТВО ПО ТУРИЗМУ</a:t>
            </a:r>
          </a:p>
        </p:txBody>
      </p:sp>
      <p:sp>
        <p:nvSpPr>
          <p:cNvPr id="8" name="Номер слайда 8">
            <a:extLst>
              <a:ext uri="{FF2B5EF4-FFF2-40B4-BE49-F238E27FC236}">
                <a16:creationId xmlns="" xmlns:a16="http://schemas.microsoft.com/office/drawing/2014/main" id="{3C55A26D-F105-4135-A991-40AEE265AA6D}"/>
              </a:ext>
            </a:extLst>
          </p:cNvPr>
          <p:cNvSpPr txBox="1">
            <a:spLocks/>
          </p:cNvSpPr>
          <p:nvPr/>
        </p:nvSpPr>
        <p:spPr>
          <a:xfrm>
            <a:off x="8737600" y="6356351"/>
            <a:ext cx="2844800" cy="365125"/>
          </a:xfrm>
          <a:prstGeom prst="rect">
            <a:avLst/>
          </a:prstGeom>
        </p:spPr>
        <p:txBody>
          <a:bodyPr vert="horz" lIns="91440" tIns="45720" rIns="91440" bIns="45720" rtlCol="0" anchor="ctr"/>
          <a:lstStyle>
            <a:defPPr>
              <a:defRPr lang="ru-RU"/>
            </a:defPPr>
            <a:lvl1pPr algn="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D06B562E-4635-4F58-9AAD-423CA65E024E}" type="slidenum">
              <a:rPr lang="ru-RU" smtClean="0"/>
              <a:pPr>
                <a:defRPr/>
              </a:pPr>
              <a:t>18</a:t>
            </a:fld>
            <a:endParaRPr lang="ru-RU"/>
          </a:p>
        </p:txBody>
      </p:sp>
      <p:sp>
        <p:nvSpPr>
          <p:cNvPr id="9" name="Нижний колонтитул 9">
            <a:extLst>
              <a:ext uri="{FF2B5EF4-FFF2-40B4-BE49-F238E27FC236}">
                <a16:creationId xmlns="" xmlns:a16="http://schemas.microsoft.com/office/drawing/2014/main" id="{C791CADC-34C0-4CF2-92BB-1C42D0758969}"/>
              </a:ext>
            </a:extLst>
          </p:cNvPr>
          <p:cNvSpPr txBox="1">
            <a:spLocks/>
          </p:cNvSpPr>
          <p:nvPr/>
        </p:nvSpPr>
        <p:spPr>
          <a:xfrm>
            <a:off x="4165600" y="6356351"/>
            <a:ext cx="3860800" cy="365125"/>
          </a:xfrm>
          <a:prstGeom prst="rect">
            <a:avLst/>
          </a:prstGeom>
        </p:spPr>
        <p:txBody>
          <a:bodyPr vert="horz" lIns="91440" tIns="45720" rIns="91440" bIns="45720" rtlCol="0" anchor="ctr"/>
          <a:lstStyle>
            <a:defPPr>
              <a:defRPr lang="ru-RU"/>
            </a:defPPr>
            <a:lvl1pPr algn="ct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ru-RU"/>
              <a:t>ФЕДЕРАЛЬНОЕ АГЕНТСТВО ПО ТУРИЗМУ</a:t>
            </a:r>
          </a:p>
        </p:txBody>
      </p:sp>
      <p:sp>
        <p:nvSpPr>
          <p:cNvPr id="10" name="Номер слайда 3">
            <a:extLst>
              <a:ext uri="{FF2B5EF4-FFF2-40B4-BE49-F238E27FC236}">
                <a16:creationId xmlns="" xmlns:a16="http://schemas.microsoft.com/office/drawing/2014/main" id="{CA16DB63-3FF7-4A71-805C-A1168E33CF9D}"/>
              </a:ext>
            </a:extLst>
          </p:cNvPr>
          <p:cNvSpPr txBox="1">
            <a:spLocks/>
          </p:cNvSpPr>
          <p:nvPr/>
        </p:nvSpPr>
        <p:spPr>
          <a:xfrm>
            <a:off x="11338559" y="6419890"/>
            <a:ext cx="853441" cy="234000"/>
          </a:xfrm>
          <a:prstGeom prst="rect">
            <a:avLst/>
          </a:prstGeom>
          <a:solidFill>
            <a:srgbClr val="FE0000"/>
          </a:solidFill>
        </p:spPr>
        <p:txBody>
          <a:bodyPr vert="horz" lIns="91440" tIns="45720" rIns="91440" bIns="45720" rtlCol="0" anchor="ctr"/>
          <a:lstStyle>
            <a:defPPr>
              <a:defRPr lang="ru-RU"/>
            </a:defPPr>
            <a:lvl1pPr algn="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fld id="{D06B562E-4635-4F58-9AAD-423CA65E024E}" type="slidenum">
              <a:rPr lang="ru-RU" sz="2400" b="1" smtClean="0">
                <a:solidFill>
                  <a:schemeClr val="bg1"/>
                </a:solidFill>
                <a:latin typeface="Sansation Light" panose="02000000000000000000" pitchFamily="2" charset="0"/>
              </a:rPr>
              <a:pPr algn="ctr">
                <a:defRPr/>
              </a:pPr>
              <a:t>18</a:t>
            </a:fld>
            <a:endParaRPr lang="ru-RU" sz="2400" b="1" dirty="0">
              <a:solidFill>
                <a:schemeClr val="bg1"/>
              </a:solidFill>
              <a:latin typeface="Sansation Light" panose="02000000000000000000" pitchFamily="2" charset="0"/>
            </a:endParaRPr>
          </a:p>
        </p:txBody>
      </p:sp>
      <p:sp>
        <p:nvSpPr>
          <p:cNvPr id="11" name="Нижний колонтитул 12">
            <a:extLst>
              <a:ext uri="{FF2B5EF4-FFF2-40B4-BE49-F238E27FC236}">
                <a16:creationId xmlns="" xmlns:a16="http://schemas.microsoft.com/office/drawing/2014/main" id="{9C8B8581-FE2F-4C93-8FFE-9F8F1BEEFD87}"/>
              </a:ext>
            </a:extLst>
          </p:cNvPr>
          <p:cNvSpPr txBox="1">
            <a:spLocks/>
          </p:cNvSpPr>
          <p:nvPr/>
        </p:nvSpPr>
        <p:spPr>
          <a:xfrm>
            <a:off x="0" y="6419891"/>
            <a:ext cx="10992544" cy="233421"/>
          </a:xfrm>
          <a:prstGeom prst="rect">
            <a:avLst/>
          </a:prstGeom>
          <a:solidFill>
            <a:srgbClr val="0072B2"/>
          </a:solidFill>
        </p:spPr>
        <p:txBody>
          <a:bodyPr vert="horz" lIns="91440" tIns="45720" rIns="91440" bIns="45720" rtlCol="0" anchor="ctr"/>
          <a:lstStyle>
            <a:defPPr>
              <a:defRPr lang="ru-RU"/>
            </a:defPPr>
            <a:lvl1pPr algn="ct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ru-RU">
                <a:solidFill>
                  <a:schemeClr val="bg1"/>
                </a:solidFill>
                <a:latin typeface="Segoe UI Light" panose="020B0502040204020203" pitchFamily="34" charset="0"/>
                <a:cs typeface="Segoe UI Light" panose="020B0502040204020203" pitchFamily="34" charset="0"/>
              </a:rPr>
              <a:t>ФЕДЕРАЛЬНОЕ АГЕНТСТВО ПО ТУРИЗМУ</a:t>
            </a:r>
            <a:endParaRPr lang="ru-RU" dirty="0">
              <a:solidFill>
                <a:schemeClr val="bg1"/>
              </a:solidFill>
              <a:latin typeface="Segoe UI Light" panose="020B0502040204020203" pitchFamily="34" charset="0"/>
              <a:cs typeface="Segoe UI Light" panose="020B0502040204020203" pitchFamily="34" charset="0"/>
            </a:endParaRPr>
          </a:p>
        </p:txBody>
      </p:sp>
      <p:pic>
        <p:nvPicPr>
          <p:cNvPr id="12" name="Picture 7" descr="logo_new">
            <a:extLst>
              <a:ext uri="{FF2B5EF4-FFF2-40B4-BE49-F238E27FC236}">
                <a16:creationId xmlns="" xmlns:a16="http://schemas.microsoft.com/office/drawing/2014/main" id="{FB2BE789-16D1-4124-BA08-97C429138DB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92544" y="6419638"/>
            <a:ext cx="346015" cy="234000"/>
          </a:xfrm>
          <a:prstGeom prst="rect">
            <a:avLst/>
          </a:prstGeom>
          <a:noFill/>
          <a:ln w="9525">
            <a:noFill/>
            <a:miter lim="800000"/>
            <a:headEnd/>
            <a:tailEnd/>
          </a:ln>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7021" y="2887540"/>
            <a:ext cx="6861980" cy="179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31086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pattFill prst="pct50">
          <a:fgClr>
            <a:schemeClr val="tx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15" name="Rectangle 64">
            <a:extLst>
              <a:ext uri="{FF2B5EF4-FFF2-40B4-BE49-F238E27FC236}">
                <a16:creationId xmlns="" xmlns:a16="http://schemas.microsoft.com/office/drawing/2014/main" id="{004CB4B4-D828-4AFE-9874-0472E88E53D9}"/>
              </a:ext>
            </a:extLst>
          </p:cNvPr>
          <p:cNvSpPr>
            <a:spLocks noChangeArrowheads="1"/>
          </p:cNvSpPr>
          <p:nvPr/>
        </p:nvSpPr>
        <p:spPr bwMode="gray">
          <a:xfrm>
            <a:off x="-20514" y="2057797"/>
            <a:ext cx="12192000" cy="4840286"/>
          </a:xfrm>
          <a:prstGeom prst="rect">
            <a:avLst/>
          </a:prstGeom>
          <a:gradFill flip="none" rotWithShape="1">
            <a:gsLst>
              <a:gs pos="0">
                <a:srgbClr val="000000">
                  <a:alpha val="10000"/>
                </a:srgbClr>
              </a:gs>
              <a:gs pos="100000">
                <a:srgbClr val="FFFFFF">
                  <a:alpha val="0"/>
                </a:srgbClr>
              </a:gs>
            </a:gsLst>
            <a:lin ang="16200000" scaled="1"/>
            <a:tileRect/>
          </a:gradFill>
          <a:ln w="12700">
            <a:noFill/>
            <a:miter lim="800000"/>
            <a:headEnd/>
            <a:tailEnd/>
          </a:ln>
          <a:effectLst/>
        </p:spPr>
        <p:txBody>
          <a:bodyPr lIns="108000" tIns="108000" rIns="144000" bIns="72000"/>
          <a:lstStyle>
            <a:defPPr>
              <a:defRPr lang="en-US"/>
            </a:defPPr>
            <a:lvl1pPr algn="ctr" rtl="0" eaLnBrk="0" fontAlgn="base" hangingPunct="0">
              <a:spcBef>
                <a:spcPct val="0"/>
              </a:spcBef>
              <a:spcAft>
                <a:spcPct val="0"/>
              </a:spcAft>
              <a:defRPr kern="1200">
                <a:solidFill>
                  <a:schemeClr val="tx1"/>
                </a:solidFill>
                <a:latin typeface="Arial" charset="0"/>
                <a:ea typeface="+mn-ea"/>
                <a:cs typeface="+mn-cs"/>
              </a:defRPr>
            </a:lvl1pPr>
            <a:lvl2pPr marL="457200" algn="ctr" rtl="0" eaLnBrk="0" fontAlgn="base" hangingPunct="0">
              <a:spcBef>
                <a:spcPct val="0"/>
              </a:spcBef>
              <a:spcAft>
                <a:spcPct val="0"/>
              </a:spcAft>
              <a:defRPr kern="1200">
                <a:solidFill>
                  <a:schemeClr val="tx1"/>
                </a:solidFill>
                <a:latin typeface="Arial" charset="0"/>
                <a:ea typeface="+mn-ea"/>
                <a:cs typeface="+mn-cs"/>
              </a:defRPr>
            </a:lvl2pPr>
            <a:lvl3pPr marL="914400" algn="ctr" rtl="0" eaLnBrk="0" fontAlgn="base" hangingPunct="0">
              <a:spcBef>
                <a:spcPct val="0"/>
              </a:spcBef>
              <a:spcAft>
                <a:spcPct val="0"/>
              </a:spcAft>
              <a:defRPr kern="1200">
                <a:solidFill>
                  <a:schemeClr val="tx1"/>
                </a:solidFill>
                <a:latin typeface="Arial" charset="0"/>
                <a:ea typeface="+mn-ea"/>
                <a:cs typeface="+mn-cs"/>
              </a:defRPr>
            </a:lvl3pPr>
            <a:lvl4pPr marL="1371600" algn="ctr" rtl="0" eaLnBrk="0" fontAlgn="base" hangingPunct="0">
              <a:spcBef>
                <a:spcPct val="0"/>
              </a:spcBef>
              <a:spcAft>
                <a:spcPct val="0"/>
              </a:spcAft>
              <a:defRPr kern="1200">
                <a:solidFill>
                  <a:schemeClr val="tx1"/>
                </a:solidFill>
                <a:latin typeface="Arial" charset="0"/>
                <a:ea typeface="+mn-ea"/>
                <a:cs typeface="+mn-cs"/>
              </a:defRPr>
            </a:lvl4pPr>
            <a:lvl5pPr marL="1828800" algn="ctr"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190500" indent="-190500" latinLnBrk="1">
              <a:lnSpc>
                <a:spcPct val="95000"/>
              </a:lnSpc>
              <a:spcAft>
                <a:spcPts val="800"/>
              </a:spcAft>
              <a:buClr>
                <a:srgbClr val="969696"/>
              </a:buClr>
              <a:buFont typeface="Wingdings" pitchFamily="2" charset="2"/>
              <a:buChar char="§"/>
              <a:defRPr/>
            </a:pPr>
            <a:endParaRPr kumimoji="1" lang="de-DE" sz="800" i="1" noProof="1">
              <a:solidFill>
                <a:srgbClr val="000000"/>
              </a:solidFill>
              <a:ea typeface="굴림"/>
              <a:cs typeface="Arial" charset="0"/>
            </a:endParaRPr>
          </a:p>
        </p:txBody>
      </p:sp>
      <p:sp>
        <p:nvSpPr>
          <p:cNvPr id="3" name="Номер слайда 2">
            <a:extLst>
              <a:ext uri="{FF2B5EF4-FFF2-40B4-BE49-F238E27FC236}">
                <a16:creationId xmlns="" xmlns:a16="http://schemas.microsoft.com/office/drawing/2014/main" id="{ABD0621E-DF5A-4BA0-B179-BBD52E209DB2}"/>
              </a:ext>
            </a:extLst>
          </p:cNvPr>
          <p:cNvSpPr>
            <a:spLocks noGrp="1"/>
          </p:cNvSpPr>
          <p:nvPr>
            <p:ph type="sldNum" sz="quarter" idx="12"/>
          </p:nvPr>
        </p:nvSpPr>
        <p:spPr/>
        <p:txBody>
          <a:bodyPr/>
          <a:lstStyle/>
          <a:p>
            <a:pPr>
              <a:defRPr/>
            </a:pPr>
            <a:fld id="{D06B562E-4635-4F58-9AAD-423CA65E024E}" type="slidenum">
              <a:rPr lang="ru-RU" smtClean="0"/>
              <a:pPr>
                <a:defRPr/>
              </a:pPr>
              <a:t>19</a:t>
            </a:fld>
            <a:endParaRPr lang="ru-RU"/>
          </a:p>
        </p:txBody>
      </p:sp>
      <p:sp>
        <p:nvSpPr>
          <p:cNvPr id="7" name="Нижний колонтитул 6">
            <a:extLst>
              <a:ext uri="{FF2B5EF4-FFF2-40B4-BE49-F238E27FC236}">
                <a16:creationId xmlns="" xmlns:a16="http://schemas.microsoft.com/office/drawing/2014/main" id="{5039A687-057D-4966-A7F1-70E706695359}"/>
              </a:ext>
            </a:extLst>
          </p:cNvPr>
          <p:cNvSpPr>
            <a:spLocks noGrp="1"/>
          </p:cNvSpPr>
          <p:nvPr>
            <p:ph type="ftr" sz="quarter" idx="11"/>
          </p:nvPr>
        </p:nvSpPr>
        <p:spPr/>
        <p:txBody>
          <a:bodyPr/>
          <a:lstStyle/>
          <a:p>
            <a:pPr>
              <a:defRPr/>
            </a:pPr>
            <a:r>
              <a:rPr lang="ru-RU"/>
              <a:t>ФЕДЕРАЛЬНОЕ АГЕНТСТВО ПО ТУРИЗМУ</a:t>
            </a:r>
          </a:p>
        </p:txBody>
      </p:sp>
      <p:sp>
        <p:nvSpPr>
          <p:cNvPr id="10" name="Номер слайда 8">
            <a:extLst>
              <a:ext uri="{FF2B5EF4-FFF2-40B4-BE49-F238E27FC236}">
                <a16:creationId xmlns="" xmlns:a16="http://schemas.microsoft.com/office/drawing/2014/main" id="{F9DF2321-F0DD-461A-9F34-A2C091AF1770}"/>
              </a:ext>
            </a:extLst>
          </p:cNvPr>
          <p:cNvSpPr txBox="1">
            <a:spLocks/>
          </p:cNvSpPr>
          <p:nvPr/>
        </p:nvSpPr>
        <p:spPr>
          <a:xfrm>
            <a:off x="8737600" y="6356351"/>
            <a:ext cx="2844800" cy="365125"/>
          </a:xfrm>
          <a:prstGeom prst="rect">
            <a:avLst/>
          </a:prstGeom>
        </p:spPr>
        <p:txBody>
          <a:bodyPr vert="horz" lIns="91440" tIns="45720" rIns="91440" bIns="45720" rtlCol="0" anchor="ctr"/>
          <a:lstStyle>
            <a:defPPr>
              <a:defRPr lang="ru-RU"/>
            </a:defPPr>
            <a:lvl1pPr algn="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D06B562E-4635-4F58-9AAD-423CA65E024E}" type="slidenum">
              <a:rPr lang="ru-RU" smtClean="0"/>
              <a:pPr>
                <a:defRPr/>
              </a:pPr>
              <a:t>19</a:t>
            </a:fld>
            <a:endParaRPr lang="ru-RU"/>
          </a:p>
        </p:txBody>
      </p:sp>
      <p:sp>
        <p:nvSpPr>
          <p:cNvPr id="11" name="Нижний колонтитул 9">
            <a:extLst>
              <a:ext uri="{FF2B5EF4-FFF2-40B4-BE49-F238E27FC236}">
                <a16:creationId xmlns="" xmlns:a16="http://schemas.microsoft.com/office/drawing/2014/main" id="{02647F0B-F35C-4740-B122-1F9250C52914}"/>
              </a:ext>
            </a:extLst>
          </p:cNvPr>
          <p:cNvSpPr txBox="1">
            <a:spLocks/>
          </p:cNvSpPr>
          <p:nvPr/>
        </p:nvSpPr>
        <p:spPr>
          <a:xfrm>
            <a:off x="4165600" y="6356351"/>
            <a:ext cx="3860800" cy="365125"/>
          </a:xfrm>
          <a:prstGeom prst="rect">
            <a:avLst/>
          </a:prstGeom>
        </p:spPr>
        <p:txBody>
          <a:bodyPr vert="horz" lIns="91440" tIns="45720" rIns="91440" bIns="45720" rtlCol="0" anchor="ctr"/>
          <a:lstStyle>
            <a:defPPr>
              <a:defRPr lang="ru-RU"/>
            </a:defPPr>
            <a:lvl1pPr algn="ct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ru-RU"/>
              <a:t>ФЕДЕРАЛЬНОЕ АГЕНТСТВО ПО ТУРИЗМУ</a:t>
            </a:r>
          </a:p>
        </p:txBody>
      </p:sp>
      <p:sp>
        <p:nvSpPr>
          <p:cNvPr id="12" name="Номер слайда 3">
            <a:extLst>
              <a:ext uri="{FF2B5EF4-FFF2-40B4-BE49-F238E27FC236}">
                <a16:creationId xmlns="" xmlns:a16="http://schemas.microsoft.com/office/drawing/2014/main" id="{657FA1BE-B053-47A7-9355-6BBB7B9A6DF4}"/>
              </a:ext>
            </a:extLst>
          </p:cNvPr>
          <p:cNvSpPr txBox="1">
            <a:spLocks/>
          </p:cNvSpPr>
          <p:nvPr/>
        </p:nvSpPr>
        <p:spPr>
          <a:xfrm>
            <a:off x="11338559" y="6419890"/>
            <a:ext cx="853441" cy="234000"/>
          </a:xfrm>
          <a:prstGeom prst="rect">
            <a:avLst/>
          </a:prstGeom>
          <a:solidFill>
            <a:srgbClr val="FE0000"/>
          </a:solidFill>
        </p:spPr>
        <p:txBody>
          <a:bodyPr vert="horz" lIns="91440" tIns="45720" rIns="91440" bIns="45720" rtlCol="0" anchor="ctr"/>
          <a:lstStyle>
            <a:defPPr>
              <a:defRPr lang="ru-RU"/>
            </a:defPPr>
            <a:lvl1pPr algn="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fld id="{D06B562E-4635-4F58-9AAD-423CA65E024E}" type="slidenum">
              <a:rPr lang="ru-RU" sz="2400" b="1" smtClean="0">
                <a:solidFill>
                  <a:schemeClr val="bg1"/>
                </a:solidFill>
                <a:latin typeface="Sansation Light" panose="02000000000000000000" pitchFamily="2" charset="0"/>
              </a:rPr>
              <a:pPr algn="ctr">
                <a:defRPr/>
              </a:pPr>
              <a:t>19</a:t>
            </a:fld>
            <a:endParaRPr lang="ru-RU" sz="2400" b="1" dirty="0">
              <a:solidFill>
                <a:schemeClr val="bg1"/>
              </a:solidFill>
              <a:latin typeface="Sansation Light" panose="02000000000000000000" pitchFamily="2" charset="0"/>
            </a:endParaRPr>
          </a:p>
        </p:txBody>
      </p:sp>
      <p:sp>
        <p:nvSpPr>
          <p:cNvPr id="13" name="Нижний колонтитул 12">
            <a:extLst>
              <a:ext uri="{FF2B5EF4-FFF2-40B4-BE49-F238E27FC236}">
                <a16:creationId xmlns="" xmlns:a16="http://schemas.microsoft.com/office/drawing/2014/main" id="{BDB5AEFA-3BE1-451C-9394-ED0A28797044}"/>
              </a:ext>
            </a:extLst>
          </p:cNvPr>
          <p:cNvSpPr txBox="1">
            <a:spLocks/>
          </p:cNvSpPr>
          <p:nvPr/>
        </p:nvSpPr>
        <p:spPr>
          <a:xfrm>
            <a:off x="0" y="6419891"/>
            <a:ext cx="10992544" cy="233421"/>
          </a:xfrm>
          <a:prstGeom prst="rect">
            <a:avLst/>
          </a:prstGeom>
          <a:solidFill>
            <a:srgbClr val="0072B2"/>
          </a:solidFill>
        </p:spPr>
        <p:txBody>
          <a:bodyPr vert="horz" lIns="91440" tIns="45720" rIns="91440" bIns="45720" rtlCol="0" anchor="ctr"/>
          <a:lstStyle>
            <a:defPPr>
              <a:defRPr lang="ru-RU"/>
            </a:defPPr>
            <a:lvl1pPr algn="ct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ru-RU">
                <a:solidFill>
                  <a:schemeClr val="bg1"/>
                </a:solidFill>
                <a:latin typeface="Segoe UI Light" panose="020B0502040204020203" pitchFamily="34" charset="0"/>
                <a:cs typeface="Segoe UI Light" panose="020B0502040204020203" pitchFamily="34" charset="0"/>
              </a:rPr>
              <a:t>ФЕДЕРАЛЬНОЕ АГЕНТСТВО ПО ТУРИЗМУ</a:t>
            </a:r>
            <a:endParaRPr lang="ru-RU" dirty="0">
              <a:solidFill>
                <a:schemeClr val="bg1"/>
              </a:solidFill>
              <a:latin typeface="Segoe UI Light" panose="020B0502040204020203" pitchFamily="34" charset="0"/>
              <a:cs typeface="Segoe UI Light" panose="020B0502040204020203" pitchFamily="34" charset="0"/>
            </a:endParaRPr>
          </a:p>
        </p:txBody>
      </p:sp>
      <p:pic>
        <p:nvPicPr>
          <p:cNvPr id="14" name="Picture 7" descr="logo_new">
            <a:extLst>
              <a:ext uri="{FF2B5EF4-FFF2-40B4-BE49-F238E27FC236}">
                <a16:creationId xmlns="" xmlns:a16="http://schemas.microsoft.com/office/drawing/2014/main" id="{2B8481E5-D2DF-4779-B81F-2ED059959EA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92544" y="6419638"/>
            <a:ext cx="346015" cy="234000"/>
          </a:xfrm>
          <a:prstGeom prst="rect">
            <a:avLst/>
          </a:prstGeom>
          <a:noFill/>
          <a:ln w="9525">
            <a:noFill/>
            <a:miter lim="800000"/>
            <a:headEnd/>
            <a:tailEnd/>
          </a:ln>
        </p:spPr>
      </p:pic>
      <p:sp>
        <p:nvSpPr>
          <p:cNvPr id="5" name="Заголовок 4"/>
          <p:cNvSpPr>
            <a:spLocks noGrp="1"/>
          </p:cNvSpPr>
          <p:nvPr>
            <p:ph type="title"/>
          </p:nvPr>
        </p:nvSpPr>
        <p:spPr>
          <a:xfrm>
            <a:off x="609600" y="188640"/>
            <a:ext cx="10972800" cy="648072"/>
          </a:xfrm>
        </p:spPr>
        <p:txBody>
          <a:bodyPr/>
          <a:lstStyle/>
          <a:p>
            <a:r>
              <a:rPr lang="ru-RU" sz="2400" b="1" dirty="0" smtClean="0">
                <a:solidFill>
                  <a:srgbClr val="0072B2"/>
                </a:solidFill>
                <a:latin typeface="Segoe UI Light" panose="020B0502040204020203" pitchFamily="34" charset="0"/>
                <a:cs typeface="Segoe UI Light" panose="020B0502040204020203" pitchFamily="34" charset="0"/>
              </a:rPr>
              <a:t>Возможные варианты по объемам финансирования и целевым индикаторам и показателям </a:t>
            </a:r>
            <a:r>
              <a:rPr lang="ru-RU" sz="2400" b="1" dirty="0">
                <a:solidFill>
                  <a:srgbClr val="0072B2"/>
                </a:solidFill>
                <a:latin typeface="Segoe UI Light" panose="020B0502040204020203" pitchFamily="34" charset="0"/>
                <a:cs typeface="Segoe UI Light" panose="020B0502040204020203" pitchFamily="34" charset="0"/>
              </a:rPr>
              <a:t>федеральной целевой программы</a:t>
            </a:r>
            <a:endParaRPr lang="ru-RU" sz="2400" b="1" dirty="0">
              <a:solidFill>
                <a:srgbClr val="584470"/>
              </a:solidFill>
              <a:latin typeface="Segoe UI Light" panose="020B0502040204020203" pitchFamily="34" charset="0"/>
            </a:endParaRPr>
          </a:p>
        </p:txBody>
      </p:sp>
      <p:graphicFrame>
        <p:nvGraphicFramePr>
          <p:cNvPr id="6" name="Схема 5"/>
          <p:cNvGraphicFramePr/>
          <p:nvPr>
            <p:extLst>
              <p:ext uri="{D42A27DB-BD31-4B8C-83A1-F6EECF244321}">
                <p14:modId xmlns:p14="http://schemas.microsoft.com/office/powerpoint/2010/main" val="3444369774"/>
              </p:ext>
            </p:extLst>
          </p:nvPr>
        </p:nvGraphicFramePr>
        <p:xfrm>
          <a:off x="47328" y="901020"/>
          <a:ext cx="7416824" cy="37494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7" name="Скругленный прямоугольник 16"/>
          <p:cNvSpPr/>
          <p:nvPr/>
        </p:nvSpPr>
        <p:spPr>
          <a:xfrm>
            <a:off x="7095356" y="1052736"/>
            <a:ext cx="5076130" cy="1401225"/>
          </a:xfrm>
          <a:prstGeom prst="roundRect">
            <a:avLst/>
          </a:prstGeom>
          <a:solidFill>
            <a:schemeClr val="tx2">
              <a:lumMod val="20000"/>
              <a:lumOff val="80000"/>
              <a:alpha val="67000"/>
            </a:schemeClr>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r>
              <a:rPr lang="ru-RU" sz="1250" b="1" dirty="0">
                <a:solidFill>
                  <a:schemeClr val="tx1"/>
                </a:solidFill>
              </a:rPr>
              <a:t>Прирост вклада туризма в ВВП – 18,86 %</a:t>
            </a:r>
          </a:p>
          <a:p>
            <a:pPr lvl="0" algn="ctr"/>
            <a:r>
              <a:rPr lang="ru-RU" sz="1250" b="1" dirty="0">
                <a:solidFill>
                  <a:schemeClr val="tx1"/>
                </a:solidFill>
              </a:rPr>
              <a:t>Объем туристских услуг, оказанных населению - 274285,65 млн руб.</a:t>
            </a:r>
          </a:p>
          <a:p>
            <a:pPr lvl="0" algn="ctr"/>
            <a:r>
              <a:rPr lang="ru-RU" sz="1250" b="1" dirty="0">
                <a:solidFill>
                  <a:schemeClr val="tx1"/>
                </a:solidFill>
              </a:rPr>
              <a:t>Туристский поток по Российской Федерации - стагнация туристского потока на уровне 2018 года или снижение туристского </a:t>
            </a:r>
            <a:r>
              <a:rPr lang="ru-RU" sz="1250" b="1" dirty="0" smtClean="0">
                <a:solidFill>
                  <a:schemeClr val="tx1"/>
                </a:solidFill>
              </a:rPr>
              <a:t>потока</a:t>
            </a:r>
          </a:p>
          <a:p>
            <a:pPr lvl="0" algn="ctr"/>
            <a:r>
              <a:rPr lang="ru-RU" sz="1250" b="1" dirty="0" smtClean="0">
                <a:solidFill>
                  <a:schemeClr val="tx1"/>
                </a:solidFill>
              </a:rPr>
              <a:t>Объем </a:t>
            </a:r>
            <a:r>
              <a:rPr lang="ru-RU" sz="1250" b="1" dirty="0">
                <a:solidFill>
                  <a:schemeClr val="tx1"/>
                </a:solidFill>
              </a:rPr>
              <a:t>средств бюджетов субъектов РФ </a:t>
            </a:r>
            <a:r>
              <a:rPr lang="ru-RU" sz="1250" b="1" dirty="0" smtClean="0">
                <a:solidFill>
                  <a:schemeClr val="tx1"/>
                </a:solidFill>
              </a:rPr>
              <a:t>– </a:t>
            </a:r>
            <a:r>
              <a:rPr lang="ru-RU" sz="1250" b="1" dirty="0">
                <a:solidFill>
                  <a:schemeClr val="tx1"/>
                </a:solidFill>
              </a:rPr>
              <a:t>6,05 млрд. руб.</a:t>
            </a:r>
          </a:p>
          <a:p>
            <a:pPr lvl="0" algn="ctr"/>
            <a:r>
              <a:rPr lang="ru-RU" sz="1250" b="1" dirty="0">
                <a:solidFill>
                  <a:schemeClr val="tx1"/>
                </a:solidFill>
              </a:rPr>
              <a:t>Объем </a:t>
            </a:r>
            <a:r>
              <a:rPr lang="ru-RU" sz="1250" b="1" dirty="0" smtClean="0">
                <a:solidFill>
                  <a:schemeClr val="tx1"/>
                </a:solidFill>
              </a:rPr>
              <a:t>средств </a:t>
            </a:r>
            <a:r>
              <a:rPr lang="ru-RU" sz="1250" b="1" dirty="0">
                <a:solidFill>
                  <a:schemeClr val="tx1"/>
                </a:solidFill>
              </a:rPr>
              <a:t>из внебюджетных источников – 67,3 млрд руб.</a:t>
            </a:r>
          </a:p>
          <a:p>
            <a:endParaRPr lang="ru-RU" sz="1250" dirty="0"/>
          </a:p>
        </p:txBody>
      </p:sp>
      <p:graphicFrame>
        <p:nvGraphicFramePr>
          <p:cNvPr id="22" name="Схема 21"/>
          <p:cNvGraphicFramePr/>
          <p:nvPr>
            <p:extLst>
              <p:ext uri="{D42A27DB-BD31-4B8C-83A1-F6EECF244321}">
                <p14:modId xmlns:p14="http://schemas.microsoft.com/office/powerpoint/2010/main" val="1756404551"/>
              </p:ext>
            </p:extLst>
          </p:nvPr>
        </p:nvGraphicFramePr>
        <p:xfrm>
          <a:off x="119336" y="4365104"/>
          <a:ext cx="7344816" cy="177322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1" name="Скругленный прямоугольник 30"/>
          <p:cNvSpPr/>
          <p:nvPr/>
        </p:nvSpPr>
        <p:spPr>
          <a:xfrm>
            <a:off x="7392144" y="2564904"/>
            <a:ext cx="4779342" cy="2016224"/>
          </a:xfrm>
          <a:prstGeom prst="roundRect">
            <a:avLst/>
          </a:prstGeom>
          <a:ln>
            <a:solidFill>
              <a:schemeClr val="tx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r>
              <a:rPr lang="ru-RU" sz="1350" b="1" dirty="0">
                <a:solidFill>
                  <a:schemeClr val="bg1"/>
                </a:solidFill>
              </a:rPr>
              <a:t>Прирост вклада туризма в ВВП – 74,79 %</a:t>
            </a:r>
          </a:p>
          <a:p>
            <a:pPr lvl="0" algn="ctr"/>
            <a:r>
              <a:rPr lang="ru-RU" sz="1350" b="1" dirty="0">
                <a:solidFill>
                  <a:schemeClr val="bg1"/>
                </a:solidFill>
              </a:rPr>
              <a:t>Объем </a:t>
            </a:r>
            <a:r>
              <a:rPr lang="ru-RU" sz="1350" b="1" dirty="0" err="1" smtClean="0">
                <a:solidFill>
                  <a:schemeClr val="bg1"/>
                </a:solidFill>
              </a:rPr>
              <a:t>туруслуг</a:t>
            </a:r>
            <a:r>
              <a:rPr lang="ru-RU" sz="1350" b="1" dirty="0">
                <a:solidFill>
                  <a:schemeClr val="bg1"/>
                </a:solidFill>
              </a:rPr>
              <a:t>, оказанных населению </a:t>
            </a:r>
            <a:endParaRPr lang="ru-RU" sz="1350" b="1" dirty="0" smtClean="0">
              <a:solidFill>
                <a:schemeClr val="bg1"/>
              </a:solidFill>
            </a:endParaRPr>
          </a:p>
          <a:p>
            <a:pPr lvl="0" algn="ctr"/>
            <a:r>
              <a:rPr lang="ru-RU" sz="1350" b="1" dirty="0" smtClean="0">
                <a:solidFill>
                  <a:schemeClr val="bg1"/>
                </a:solidFill>
              </a:rPr>
              <a:t>- </a:t>
            </a:r>
            <a:r>
              <a:rPr lang="ru-RU" sz="1350" b="1" dirty="0">
                <a:solidFill>
                  <a:schemeClr val="bg1"/>
                </a:solidFill>
              </a:rPr>
              <a:t>330756,23 млн </a:t>
            </a:r>
            <a:r>
              <a:rPr lang="ru-RU" sz="1350" b="1" dirty="0" err="1">
                <a:solidFill>
                  <a:schemeClr val="bg1"/>
                </a:solidFill>
              </a:rPr>
              <a:t>руб</a:t>
            </a:r>
            <a:endParaRPr lang="ru-RU" sz="1350" b="1" dirty="0">
              <a:solidFill>
                <a:schemeClr val="bg1"/>
              </a:solidFill>
            </a:endParaRPr>
          </a:p>
          <a:p>
            <a:pPr lvl="0" algn="ctr"/>
            <a:r>
              <a:rPr lang="ru-RU" sz="1350" b="1" dirty="0">
                <a:solidFill>
                  <a:schemeClr val="bg1"/>
                </a:solidFill>
              </a:rPr>
              <a:t>Туристский поток по </a:t>
            </a:r>
            <a:r>
              <a:rPr lang="ru-RU" sz="1350" b="1" dirty="0" smtClean="0">
                <a:solidFill>
                  <a:schemeClr val="bg1"/>
                </a:solidFill>
              </a:rPr>
              <a:t>РФ </a:t>
            </a:r>
            <a:r>
              <a:rPr lang="ru-RU" sz="1350" b="1" dirty="0">
                <a:solidFill>
                  <a:schemeClr val="bg1"/>
                </a:solidFill>
              </a:rPr>
              <a:t>к </a:t>
            </a:r>
            <a:r>
              <a:rPr lang="ru-RU" sz="1350" b="1" dirty="0" smtClean="0">
                <a:solidFill>
                  <a:schemeClr val="bg1"/>
                </a:solidFill>
              </a:rPr>
              <a:t>концу 2025 года </a:t>
            </a:r>
          </a:p>
          <a:p>
            <a:pPr lvl="0" algn="ctr"/>
            <a:r>
              <a:rPr lang="ru-RU" sz="1350" b="1" dirty="0" smtClean="0">
                <a:solidFill>
                  <a:schemeClr val="bg1"/>
                </a:solidFill>
              </a:rPr>
              <a:t>- </a:t>
            </a:r>
            <a:r>
              <a:rPr lang="ru-RU" sz="1350" b="1" dirty="0">
                <a:solidFill>
                  <a:schemeClr val="bg1"/>
                </a:solidFill>
              </a:rPr>
              <a:t>93060,00 </a:t>
            </a:r>
            <a:r>
              <a:rPr lang="ru-RU" sz="1350" b="1" dirty="0" err="1">
                <a:solidFill>
                  <a:schemeClr val="bg1"/>
                </a:solidFill>
              </a:rPr>
              <a:t>тыс</a:t>
            </a:r>
            <a:r>
              <a:rPr lang="ru-RU" sz="1350" b="1" dirty="0">
                <a:solidFill>
                  <a:schemeClr val="bg1"/>
                </a:solidFill>
              </a:rPr>
              <a:t> человек</a:t>
            </a:r>
          </a:p>
          <a:p>
            <a:pPr lvl="0" algn="ctr"/>
            <a:r>
              <a:rPr lang="ru-RU" sz="1350" b="1" dirty="0">
                <a:solidFill>
                  <a:schemeClr val="bg1"/>
                </a:solidFill>
              </a:rPr>
              <a:t>Объем средств бюджетов субъектов </a:t>
            </a:r>
            <a:r>
              <a:rPr lang="ru-RU" sz="1350" b="1" dirty="0" smtClean="0">
                <a:solidFill>
                  <a:schemeClr val="bg1"/>
                </a:solidFill>
              </a:rPr>
              <a:t>РФ </a:t>
            </a:r>
          </a:p>
          <a:p>
            <a:pPr lvl="0" algn="ctr"/>
            <a:r>
              <a:rPr lang="ru-RU" sz="1350" b="1" dirty="0" smtClean="0">
                <a:solidFill>
                  <a:schemeClr val="bg1"/>
                </a:solidFill>
              </a:rPr>
              <a:t>– </a:t>
            </a:r>
            <a:r>
              <a:rPr lang="ru-RU" sz="1350" b="1" dirty="0">
                <a:solidFill>
                  <a:schemeClr val="bg1"/>
                </a:solidFill>
              </a:rPr>
              <a:t>11,80 млрд. руб.</a:t>
            </a:r>
          </a:p>
          <a:p>
            <a:pPr lvl="0" algn="ctr"/>
            <a:r>
              <a:rPr lang="ru-RU" sz="1350" b="1" dirty="0">
                <a:solidFill>
                  <a:schemeClr val="bg1"/>
                </a:solidFill>
              </a:rPr>
              <a:t>Объем </a:t>
            </a:r>
            <a:r>
              <a:rPr lang="ru-RU" sz="1350" b="1" dirty="0" smtClean="0">
                <a:solidFill>
                  <a:schemeClr val="bg1"/>
                </a:solidFill>
              </a:rPr>
              <a:t>средств </a:t>
            </a:r>
            <a:r>
              <a:rPr lang="ru-RU" sz="1350" b="1" dirty="0">
                <a:solidFill>
                  <a:schemeClr val="bg1"/>
                </a:solidFill>
              </a:rPr>
              <a:t>из внебюджетных источников </a:t>
            </a:r>
            <a:endParaRPr lang="ru-RU" sz="1350" b="1" dirty="0" smtClean="0">
              <a:solidFill>
                <a:schemeClr val="bg1"/>
              </a:solidFill>
            </a:endParaRPr>
          </a:p>
          <a:p>
            <a:pPr lvl="0" algn="ctr"/>
            <a:r>
              <a:rPr lang="ru-RU" sz="1350" b="1" dirty="0" smtClean="0">
                <a:solidFill>
                  <a:schemeClr val="bg1"/>
                </a:solidFill>
              </a:rPr>
              <a:t>– </a:t>
            </a:r>
            <a:r>
              <a:rPr lang="ru-RU" sz="1350" b="1" dirty="0">
                <a:solidFill>
                  <a:schemeClr val="bg1"/>
                </a:solidFill>
              </a:rPr>
              <a:t>306,57 млрд руб.</a:t>
            </a:r>
          </a:p>
          <a:p>
            <a:endParaRPr lang="ru-RU" sz="1000" dirty="0">
              <a:solidFill>
                <a:schemeClr val="bg1"/>
              </a:solidFill>
            </a:endParaRPr>
          </a:p>
        </p:txBody>
      </p:sp>
      <p:sp>
        <p:nvSpPr>
          <p:cNvPr id="32" name="Скругленный прямоугольник 31"/>
          <p:cNvSpPr/>
          <p:nvPr/>
        </p:nvSpPr>
        <p:spPr>
          <a:xfrm>
            <a:off x="7094587" y="4666431"/>
            <a:ext cx="5076130" cy="1399332"/>
          </a:xfrm>
          <a:prstGeom prst="roundRect">
            <a:avLst/>
          </a:prstGeom>
          <a:solidFill>
            <a:schemeClr val="tx2">
              <a:lumMod val="20000"/>
              <a:lumOff val="80000"/>
              <a:alpha val="67000"/>
            </a:schemeClr>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r>
              <a:rPr lang="ru-RU" sz="1250" b="1" dirty="0">
                <a:solidFill>
                  <a:schemeClr val="tx1"/>
                </a:solidFill>
              </a:rPr>
              <a:t>Прирост вклада туризма в ВВП – 92,27 %</a:t>
            </a:r>
          </a:p>
          <a:p>
            <a:pPr lvl="0" algn="ctr"/>
            <a:r>
              <a:rPr lang="ru-RU" sz="1250" b="1" dirty="0">
                <a:solidFill>
                  <a:schemeClr val="tx1"/>
                </a:solidFill>
              </a:rPr>
              <a:t>Объем </a:t>
            </a:r>
            <a:r>
              <a:rPr lang="ru-RU" sz="1250" b="1" dirty="0" err="1" smtClean="0">
                <a:solidFill>
                  <a:schemeClr val="tx1"/>
                </a:solidFill>
              </a:rPr>
              <a:t>туруслуг</a:t>
            </a:r>
            <a:r>
              <a:rPr lang="ru-RU" sz="1250" b="1" dirty="0">
                <a:solidFill>
                  <a:schemeClr val="tx1"/>
                </a:solidFill>
              </a:rPr>
              <a:t>, оказанных населению - 342050,34 млн руб.</a:t>
            </a:r>
          </a:p>
          <a:p>
            <a:pPr lvl="0" algn="ctr"/>
            <a:r>
              <a:rPr lang="ru-RU" sz="1250" b="1" dirty="0" smtClean="0">
                <a:solidFill>
                  <a:schemeClr val="tx1"/>
                </a:solidFill>
              </a:rPr>
              <a:t>Туристский поток по РФ к концу 2025 года </a:t>
            </a:r>
            <a:r>
              <a:rPr lang="ru-RU" sz="1250" b="1" dirty="0">
                <a:solidFill>
                  <a:schemeClr val="tx1"/>
                </a:solidFill>
              </a:rPr>
              <a:t>- 93060,00 </a:t>
            </a:r>
            <a:r>
              <a:rPr lang="ru-RU" sz="1250" b="1" dirty="0" err="1">
                <a:solidFill>
                  <a:schemeClr val="tx1"/>
                </a:solidFill>
              </a:rPr>
              <a:t>тыс</a:t>
            </a:r>
            <a:r>
              <a:rPr lang="ru-RU" sz="1250" b="1" dirty="0">
                <a:solidFill>
                  <a:schemeClr val="tx1"/>
                </a:solidFill>
              </a:rPr>
              <a:t> человек </a:t>
            </a:r>
            <a:r>
              <a:rPr lang="ru-RU" sz="1250" b="1" dirty="0" smtClean="0">
                <a:solidFill>
                  <a:schemeClr val="tx1"/>
                </a:solidFill>
              </a:rPr>
              <a:t>(увеличение сегмента </a:t>
            </a:r>
            <a:r>
              <a:rPr lang="ru-RU" sz="1250" b="1" dirty="0">
                <a:solidFill>
                  <a:schemeClr val="tx1"/>
                </a:solidFill>
              </a:rPr>
              <a:t>въездного туризма)</a:t>
            </a:r>
          </a:p>
          <a:p>
            <a:pPr lvl="0" algn="ctr"/>
            <a:r>
              <a:rPr lang="ru-RU" sz="1250" b="1" dirty="0">
                <a:solidFill>
                  <a:schemeClr val="tx1"/>
                </a:solidFill>
              </a:rPr>
              <a:t>Объем средств бюджетов субъектов РФ </a:t>
            </a:r>
            <a:r>
              <a:rPr lang="ru-RU" sz="1250" b="1" dirty="0" smtClean="0">
                <a:solidFill>
                  <a:schemeClr val="tx1"/>
                </a:solidFill>
              </a:rPr>
              <a:t>– </a:t>
            </a:r>
            <a:r>
              <a:rPr lang="ru-RU" sz="1250" b="1" dirty="0">
                <a:solidFill>
                  <a:schemeClr val="tx1"/>
                </a:solidFill>
              </a:rPr>
              <a:t>27,19 млрд. руб.</a:t>
            </a:r>
          </a:p>
          <a:p>
            <a:pPr lvl="0" algn="ctr"/>
            <a:r>
              <a:rPr lang="ru-RU" sz="1250" b="1" dirty="0">
                <a:solidFill>
                  <a:schemeClr val="tx1"/>
                </a:solidFill>
              </a:rPr>
              <a:t>Объем </a:t>
            </a:r>
            <a:r>
              <a:rPr lang="ru-RU" sz="1250" b="1" dirty="0" smtClean="0">
                <a:solidFill>
                  <a:schemeClr val="tx1"/>
                </a:solidFill>
              </a:rPr>
              <a:t>средств </a:t>
            </a:r>
            <a:r>
              <a:rPr lang="ru-RU" sz="1250" b="1" dirty="0">
                <a:solidFill>
                  <a:schemeClr val="tx1"/>
                </a:solidFill>
              </a:rPr>
              <a:t>из внебюджетных источников – 427,90 млрд руб.</a:t>
            </a:r>
          </a:p>
          <a:p>
            <a:endParaRPr lang="ru-RU" sz="1000" dirty="0"/>
          </a:p>
        </p:txBody>
      </p:sp>
    </p:spTree>
    <p:extLst>
      <p:ext uri="{BB962C8B-B14F-4D97-AF65-F5344CB8AC3E}">
        <p14:creationId xmlns:p14="http://schemas.microsoft.com/office/powerpoint/2010/main" val="36963843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pct50">
          <a:fgClr>
            <a:schemeClr val="tx2">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142" name="Рисунок 141">
            <a:extLst>
              <a:ext uri="{FF2B5EF4-FFF2-40B4-BE49-F238E27FC236}">
                <a16:creationId xmlns:a16="http://schemas.microsoft.com/office/drawing/2014/main" xmlns="" id="{38CCC9BE-70AC-46FA-819A-7C40856971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9" name="Rectangle 64">
            <a:extLst>
              <a:ext uri="{FF2B5EF4-FFF2-40B4-BE49-F238E27FC236}">
                <a16:creationId xmlns:a16="http://schemas.microsoft.com/office/drawing/2014/main" xmlns="" id="{B0A0CDDB-E419-491A-AD84-AE2163DAFE5E}"/>
              </a:ext>
            </a:extLst>
          </p:cNvPr>
          <p:cNvSpPr>
            <a:spLocks noChangeArrowheads="1"/>
          </p:cNvSpPr>
          <p:nvPr/>
        </p:nvSpPr>
        <p:spPr bwMode="gray">
          <a:xfrm>
            <a:off x="-168696" y="2017714"/>
            <a:ext cx="12192000" cy="4840286"/>
          </a:xfrm>
          <a:prstGeom prst="rect">
            <a:avLst/>
          </a:prstGeom>
          <a:gradFill flip="none" rotWithShape="1">
            <a:gsLst>
              <a:gs pos="0">
                <a:srgbClr val="000000">
                  <a:alpha val="10000"/>
                </a:srgbClr>
              </a:gs>
              <a:gs pos="100000">
                <a:srgbClr val="FFFFFF">
                  <a:alpha val="0"/>
                </a:srgbClr>
              </a:gs>
            </a:gsLst>
            <a:lin ang="16200000" scaled="1"/>
            <a:tileRect/>
          </a:gradFill>
          <a:ln w="12700">
            <a:noFill/>
            <a:miter lim="800000"/>
            <a:headEnd/>
            <a:tailEnd/>
          </a:ln>
          <a:effectLst/>
        </p:spPr>
        <p:txBody>
          <a:bodyPr lIns="108000" tIns="108000" rIns="144000" bIns="72000"/>
          <a:lstStyle>
            <a:defPPr>
              <a:defRPr lang="en-US"/>
            </a:defPPr>
            <a:lvl1pPr algn="ctr" rtl="0" eaLnBrk="0" fontAlgn="base" hangingPunct="0">
              <a:spcBef>
                <a:spcPct val="0"/>
              </a:spcBef>
              <a:spcAft>
                <a:spcPct val="0"/>
              </a:spcAft>
              <a:defRPr kern="1200">
                <a:solidFill>
                  <a:schemeClr val="tx1"/>
                </a:solidFill>
                <a:latin typeface="Arial" charset="0"/>
                <a:ea typeface="+mn-ea"/>
                <a:cs typeface="+mn-cs"/>
              </a:defRPr>
            </a:lvl1pPr>
            <a:lvl2pPr marL="457200" algn="ctr" rtl="0" eaLnBrk="0" fontAlgn="base" hangingPunct="0">
              <a:spcBef>
                <a:spcPct val="0"/>
              </a:spcBef>
              <a:spcAft>
                <a:spcPct val="0"/>
              </a:spcAft>
              <a:defRPr kern="1200">
                <a:solidFill>
                  <a:schemeClr val="tx1"/>
                </a:solidFill>
                <a:latin typeface="Arial" charset="0"/>
                <a:ea typeface="+mn-ea"/>
                <a:cs typeface="+mn-cs"/>
              </a:defRPr>
            </a:lvl2pPr>
            <a:lvl3pPr marL="914400" algn="ctr" rtl="0" eaLnBrk="0" fontAlgn="base" hangingPunct="0">
              <a:spcBef>
                <a:spcPct val="0"/>
              </a:spcBef>
              <a:spcAft>
                <a:spcPct val="0"/>
              </a:spcAft>
              <a:defRPr kern="1200">
                <a:solidFill>
                  <a:schemeClr val="tx1"/>
                </a:solidFill>
                <a:latin typeface="Arial" charset="0"/>
                <a:ea typeface="+mn-ea"/>
                <a:cs typeface="+mn-cs"/>
              </a:defRPr>
            </a:lvl3pPr>
            <a:lvl4pPr marL="1371600" algn="ctr" rtl="0" eaLnBrk="0" fontAlgn="base" hangingPunct="0">
              <a:spcBef>
                <a:spcPct val="0"/>
              </a:spcBef>
              <a:spcAft>
                <a:spcPct val="0"/>
              </a:spcAft>
              <a:defRPr kern="1200">
                <a:solidFill>
                  <a:schemeClr val="tx1"/>
                </a:solidFill>
                <a:latin typeface="Arial" charset="0"/>
                <a:ea typeface="+mn-ea"/>
                <a:cs typeface="+mn-cs"/>
              </a:defRPr>
            </a:lvl4pPr>
            <a:lvl5pPr marL="1828800" algn="ctr"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190500" indent="-190500" latinLnBrk="1">
              <a:lnSpc>
                <a:spcPct val="95000"/>
              </a:lnSpc>
              <a:spcAft>
                <a:spcPts val="800"/>
              </a:spcAft>
              <a:buClr>
                <a:srgbClr val="969696"/>
              </a:buClr>
              <a:buFont typeface="Wingdings" pitchFamily="2" charset="2"/>
              <a:buChar char="§"/>
              <a:defRPr/>
            </a:pPr>
            <a:endParaRPr kumimoji="1" lang="de-DE" sz="800" i="1" noProof="1">
              <a:solidFill>
                <a:srgbClr val="000000"/>
              </a:solidFill>
              <a:ea typeface="굴림"/>
              <a:cs typeface="Arial" charset="0"/>
            </a:endParaRPr>
          </a:p>
        </p:txBody>
      </p:sp>
      <p:sp>
        <p:nvSpPr>
          <p:cNvPr id="4" name="Номер слайда 3">
            <a:extLst>
              <a:ext uri="{FF2B5EF4-FFF2-40B4-BE49-F238E27FC236}">
                <a16:creationId xmlns:a16="http://schemas.microsoft.com/office/drawing/2014/main" xmlns="" id="{08BDC44D-73D8-47CF-BAA1-6FB6C7502C43}"/>
              </a:ext>
            </a:extLst>
          </p:cNvPr>
          <p:cNvSpPr>
            <a:spLocks noGrp="1"/>
          </p:cNvSpPr>
          <p:nvPr>
            <p:ph type="sldNum" sz="quarter" idx="12"/>
          </p:nvPr>
        </p:nvSpPr>
        <p:spPr/>
        <p:txBody>
          <a:bodyPr/>
          <a:lstStyle/>
          <a:p>
            <a:pPr>
              <a:defRPr/>
            </a:pPr>
            <a:fld id="{D06B562E-4635-4F58-9AAD-423CA65E024E}" type="slidenum">
              <a:rPr lang="ru-RU" smtClean="0"/>
              <a:pPr>
                <a:defRPr/>
              </a:pPr>
              <a:t>2</a:t>
            </a:fld>
            <a:endParaRPr lang="ru-RU" dirty="0"/>
          </a:p>
        </p:txBody>
      </p:sp>
      <p:sp>
        <p:nvSpPr>
          <p:cNvPr id="5" name="Нижний колонтитул 4">
            <a:extLst>
              <a:ext uri="{FF2B5EF4-FFF2-40B4-BE49-F238E27FC236}">
                <a16:creationId xmlns:a16="http://schemas.microsoft.com/office/drawing/2014/main" xmlns="" id="{75C274F7-668A-40E7-B918-83098CE5BAB3}"/>
              </a:ext>
            </a:extLst>
          </p:cNvPr>
          <p:cNvSpPr>
            <a:spLocks noGrp="1"/>
          </p:cNvSpPr>
          <p:nvPr>
            <p:ph type="ftr" sz="quarter" idx="11"/>
          </p:nvPr>
        </p:nvSpPr>
        <p:spPr/>
        <p:txBody>
          <a:bodyPr/>
          <a:lstStyle/>
          <a:p>
            <a:pPr>
              <a:defRPr/>
            </a:pPr>
            <a:r>
              <a:rPr lang="ru-RU"/>
              <a:t>ФЕДЕРАЛЬНОЕ АГЕНТСТВО ПО ТУРИЗМУ</a:t>
            </a:r>
          </a:p>
        </p:txBody>
      </p:sp>
      <p:sp>
        <p:nvSpPr>
          <p:cNvPr id="8" name="Номер слайда 3">
            <a:extLst>
              <a:ext uri="{FF2B5EF4-FFF2-40B4-BE49-F238E27FC236}">
                <a16:creationId xmlns:a16="http://schemas.microsoft.com/office/drawing/2014/main" xmlns="" id="{D7DCE5C7-1DAB-4D24-8FEA-4F21F08D2C1A}"/>
              </a:ext>
            </a:extLst>
          </p:cNvPr>
          <p:cNvSpPr txBox="1">
            <a:spLocks/>
          </p:cNvSpPr>
          <p:nvPr/>
        </p:nvSpPr>
        <p:spPr>
          <a:xfrm>
            <a:off x="11338559" y="6419890"/>
            <a:ext cx="853441" cy="234000"/>
          </a:xfrm>
          <a:prstGeom prst="rect">
            <a:avLst/>
          </a:prstGeom>
          <a:solidFill>
            <a:srgbClr val="FE0000"/>
          </a:solidFill>
        </p:spPr>
        <p:txBody>
          <a:bodyPr vert="horz" lIns="91440" tIns="45720" rIns="91440" bIns="45720" rtlCol="0" anchor="ctr"/>
          <a:lstStyle>
            <a:defPPr>
              <a:defRPr lang="ru-RU"/>
            </a:defPPr>
            <a:lvl1pPr algn="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fld id="{D06B562E-4635-4F58-9AAD-423CA65E024E}" type="slidenum">
              <a:rPr lang="ru-RU" sz="2400" b="1" smtClean="0">
                <a:solidFill>
                  <a:schemeClr val="bg1"/>
                </a:solidFill>
                <a:latin typeface="Sansation Light" panose="02000000000000000000" pitchFamily="2" charset="0"/>
              </a:rPr>
              <a:pPr algn="ctr">
                <a:defRPr/>
              </a:pPr>
              <a:t>2</a:t>
            </a:fld>
            <a:endParaRPr lang="ru-RU" sz="2400" b="1" dirty="0">
              <a:solidFill>
                <a:schemeClr val="bg1"/>
              </a:solidFill>
              <a:latin typeface="Sansation Light" panose="02000000000000000000" pitchFamily="2" charset="0"/>
            </a:endParaRPr>
          </a:p>
        </p:txBody>
      </p:sp>
      <p:sp>
        <p:nvSpPr>
          <p:cNvPr id="9" name="Нижний колонтитул 12">
            <a:extLst>
              <a:ext uri="{FF2B5EF4-FFF2-40B4-BE49-F238E27FC236}">
                <a16:creationId xmlns:a16="http://schemas.microsoft.com/office/drawing/2014/main" xmlns="" id="{56068C64-B570-41C0-A1A0-873A9144824A}"/>
              </a:ext>
            </a:extLst>
          </p:cNvPr>
          <p:cNvSpPr txBox="1">
            <a:spLocks/>
          </p:cNvSpPr>
          <p:nvPr/>
        </p:nvSpPr>
        <p:spPr>
          <a:xfrm>
            <a:off x="0" y="6419891"/>
            <a:ext cx="10992544" cy="233421"/>
          </a:xfrm>
          <a:prstGeom prst="rect">
            <a:avLst/>
          </a:prstGeom>
          <a:solidFill>
            <a:srgbClr val="0072B2"/>
          </a:solidFill>
        </p:spPr>
        <p:txBody>
          <a:bodyPr vert="horz" lIns="91440" tIns="45720" rIns="91440" bIns="45720" rtlCol="0" anchor="ctr"/>
          <a:lstStyle>
            <a:defPPr>
              <a:defRPr lang="ru-RU"/>
            </a:defPPr>
            <a:lvl1pPr algn="ct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ru-RU">
                <a:solidFill>
                  <a:schemeClr val="bg1"/>
                </a:solidFill>
                <a:latin typeface="Segoe UI Light" panose="020B0502040204020203" pitchFamily="34" charset="0"/>
                <a:cs typeface="Segoe UI Light" panose="020B0502040204020203" pitchFamily="34" charset="0"/>
              </a:rPr>
              <a:t>ФЕДЕРАЛЬНОЕ АГЕНТСТВО ПО ТУРИЗМУ</a:t>
            </a:r>
            <a:endParaRPr lang="ru-RU" dirty="0">
              <a:solidFill>
                <a:schemeClr val="bg1"/>
              </a:solidFill>
              <a:latin typeface="Segoe UI Light" panose="020B0502040204020203" pitchFamily="34" charset="0"/>
              <a:cs typeface="Segoe UI Light" panose="020B0502040204020203" pitchFamily="34" charset="0"/>
            </a:endParaRPr>
          </a:p>
        </p:txBody>
      </p:sp>
      <p:pic>
        <p:nvPicPr>
          <p:cNvPr id="10" name="Picture 7" descr="logo_new">
            <a:extLst>
              <a:ext uri="{FF2B5EF4-FFF2-40B4-BE49-F238E27FC236}">
                <a16:creationId xmlns:a16="http://schemas.microsoft.com/office/drawing/2014/main" xmlns="" id="{927F44B0-FF1C-4072-8886-08F3FDC00CE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92544" y="6419638"/>
            <a:ext cx="346015" cy="234000"/>
          </a:xfrm>
          <a:prstGeom prst="rect">
            <a:avLst/>
          </a:prstGeom>
          <a:noFill/>
          <a:ln w="9525">
            <a:noFill/>
            <a:miter lim="800000"/>
            <a:headEnd/>
            <a:tailEnd/>
          </a:ln>
        </p:spPr>
      </p:pic>
    </p:spTree>
    <p:extLst>
      <p:ext uri="{BB962C8B-B14F-4D97-AF65-F5344CB8AC3E}">
        <p14:creationId xmlns:p14="http://schemas.microsoft.com/office/powerpoint/2010/main" val="19716942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xmlns="" id="{ABD0621E-DF5A-4BA0-B179-BBD52E209DB2}"/>
              </a:ext>
            </a:extLst>
          </p:cNvPr>
          <p:cNvSpPr>
            <a:spLocks noGrp="1"/>
          </p:cNvSpPr>
          <p:nvPr>
            <p:ph type="sldNum" sz="quarter" idx="12"/>
          </p:nvPr>
        </p:nvSpPr>
        <p:spPr/>
        <p:txBody>
          <a:bodyPr/>
          <a:lstStyle/>
          <a:p>
            <a:pPr>
              <a:defRPr/>
            </a:pPr>
            <a:fld id="{D06B562E-4635-4F58-9AAD-423CA65E024E}" type="slidenum">
              <a:rPr lang="ru-RU" smtClean="0"/>
              <a:pPr>
                <a:defRPr/>
              </a:pPr>
              <a:t>20</a:t>
            </a:fld>
            <a:endParaRPr lang="ru-RU"/>
          </a:p>
        </p:txBody>
      </p:sp>
      <p:sp>
        <p:nvSpPr>
          <p:cNvPr id="7" name="Нижний колонтитул 6">
            <a:extLst>
              <a:ext uri="{FF2B5EF4-FFF2-40B4-BE49-F238E27FC236}">
                <a16:creationId xmlns:a16="http://schemas.microsoft.com/office/drawing/2014/main" xmlns="" id="{5039A687-057D-4966-A7F1-70E706695359}"/>
              </a:ext>
            </a:extLst>
          </p:cNvPr>
          <p:cNvSpPr>
            <a:spLocks noGrp="1"/>
          </p:cNvSpPr>
          <p:nvPr>
            <p:ph type="ftr" sz="quarter" idx="11"/>
          </p:nvPr>
        </p:nvSpPr>
        <p:spPr/>
        <p:txBody>
          <a:bodyPr/>
          <a:lstStyle/>
          <a:p>
            <a:pPr>
              <a:defRPr/>
            </a:pPr>
            <a:r>
              <a:rPr lang="ru-RU"/>
              <a:t>ФЕДЕРАЛЬНОЕ АГЕНТСТВО ПО ТУРИЗМУ</a:t>
            </a:r>
          </a:p>
        </p:txBody>
      </p:sp>
      <p:sp>
        <p:nvSpPr>
          <p:cNvPr id="10" name="Номер слайда 8">
            <a:extLst>
              <a:ext uri="{FF2B5EF4-FFF2-40B4-BE49-F238E27FC236}">
                <a16:creationId xmlns:a16="http://schemas.microsoft.com/office/drawing/2014/main" xmlns="" id="{F9DF2321-F0DD-461A-9F34-A2C091AF1770}"/>
              </a:ext>
            </a:extLst>
          </p:cNvPr>
          <p:cNvSpPr txBox="1">
            <a:spLocks/>
          </p:cNvSpPr>
          <p:nvPr/>
        </p:nvSpPr>
        <p:spPr>
          <a:xfrm>
            <a:off x="8737600" y="6356351"/>
            <a:ext cx="2844800" cy="365125"/>
          </a:xfrm>
          <a:prstGeom prst="rect">
            <a:avLst/>
          </a:prstGeom>
        </p:spPr>
        <p:txBody>
          <a:bodyPr vert="horz" lIns="91440" tIns="45720" rIns="91440" bIns="45720" rtlCol="0" anchor="ctr"/>
          <a:lstStyle>
            <a:defPPr>
              <a:defRPr lang="ru-RU"/>
            </a:defPPr>
            <a:lvl1pPr algn="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D06B562E-4635-4F58-9AAD-423CA65E024E}" type="slidenum">
              <a:rPr lang="ru-RU" smtClean="0"/>
              <a:pPr>
                <a:defRPr/>
              </a:pPr>
              <a:t>20</a:t>
            </a:fld>
            <a:endParaRPr lang="ru-RU"/>
          </a:p>
        </p:txBody>
      </p:sp>
      <p:sp>
        <p:nvSpPr>
          <p:cNvPr id="11" name="Нижний колонтитул 9">
            <a:extLst>
              <a:ext uri="{FF2B5EF4-FFF2-40B4-BE49-F238E27FC236}">
                <a16:creationId xmlns:a16="http://schemas.microsoft.com/office/drawing/2014/main" xmlns="" id="{02647F0B-F35C-4740-B122-1F9250C52914}"/>
              </a:ext>
            </a:extLst>
          </p:cNvPr>
          <p:cNvSpPr txBox="1">
            <a:spLocks/>
          </p:cNvSpPr>
          <p:nvPr/>
        </p:nvSpPr>
        <p:spPr>
          <a:xfrm>
            <a:off x="4165600" y="6356351"/>
            <a:ext cx="3860800" cy="365125"/>
          </a:xfrm>
          <a:prstGeom prst="rect">
            <a:avLst/>
          </a:prstGeom>
        </p:spPr>
        <p:txBody>
          <a:bodyPr vert="horz" lIns="91440" tIns="45720" rIns="91440" bIns="45720" rtlCol="0" anchor="ctr"/>
          <a:lstStyle>
            <a:defPPr>
              <a:defRPr lang="ru-RU"/>
            </a:defPPr>
            <a:lvl1pPr algn="ct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ru-RU"/>
              <a:t>ФЕДЕРАЛЬНОЕ АГЕНТСТВО ПО ТУРИЗМУ</a:t>
            </a:r>
          </a:p>
        </p:txBody>
      </p:sp>
      <p:sp>
        <p:nvSpPr>
          <p:cNvPr id="12" name="Номер слайда 3">
            <a:extLst>
              <a:ext uri="{FF2B5EF4-FFF2-40B4-BE49-F238E27FC236}">
                <a16:creationId xmlns:a16="http://schemas.microsoft.com/office/drawing/2014/main" xmlns="" id="{657FA1BE-B053-47A7-9355-6BBB7B9A6DF4}"/>
              </a:ext>
            </a:extLst>
          </p:cNvPr>
          <p:cNvSpPr txBox="1">
            <a:spLocks/>
          </p:cNvSpPr>
          <p:nvPr/>
        </p:nvSpPr>
        <p:spPr>
          <a:xfrm>
            <a:off x="11338559" y="6419890"/>
            <a:ext cx="853441" cy="234000"/>
          </a:xfrm>
          <a:prstGeom prst="rect">
            <a:avLst/>
          </a:prstGeom>
          <a:solidFill>
            <a:srgbClr val="FE0000"/>
          </a:solidFill>
        </p:spPr>
        <p:txBody>
          <a:bodyPr vert="horz" lIns="91440" tIns="45720" rIns="91440" bIns="45720" rtlCol="0" anchor="ctr"/>
          <a:lstStyle>
            <a:defPPr>
              <a:defRPr lang="ru-RU"/>
            </a:defPPr>
            <a:lvl1pPr algn="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fld id="{D06B562E-4635-4F58-9AAD-423CA65E024E}" type="slidenum">
              <a:rPr lang="ru-RU" sz="2400" b="1" smtClean="0">
                <a:solidFill>
                  <a:schemeClr val="bg1"/>
                </a:solidFill>
                <a:latin typeface="Sansation Light" panose="02000000000000000000" pitchFamily="2" charset="0"/>
              </a:rPr>
              <a:pPr algn="ctr">
                <a:defRPr/>
              </a:pPr>
              <a:t>20</a:t>
            </a:fld>
            <a:endParaRPr lang="ru-RU" sz="2400" b="1" dirty="0">
              <a:solidFill>
                <a:schemeClr val="bg1"/>
              </a:solidFill>
              <a:latin typeface="Sansation Light" panose="02000000000000000000" pitchFamily="2" charset="0"/>
            </a:endParaRPr>
          </a:p>
        </p:txBody>
      </p:sp>
      <p:sp>
        <p:nvSpPr>
          <p:cNvPr id="13" name="Нижний колонтитул 12">
            <a:extLst>
              <a:ext uri="{FF2B5EF4-FFF2-40B4-BE49-F238E27FC236}">
                <a16:creationId xmlns:a16="http://schemas.microsoft.com/office/drawing/2014/main" xmlns="" id="{BDB5AEFA-3BE1-451C-9394-ED0A28797044}"/>
              </a:ext>
            </a:extLst>
          </p:cNvPr>
          <p:cNvSpPr txBox="1">
            <a:spLocks/>
          </p:cNvSpPr>
          <p:nvPr/>
        </p:nvSpPr>
        <p:spPr>
          <a:xfrm>
            <a:off x="0" y="6419891"/>
            <a:ext cx="10992544" cy="233421"/>
          </a:xfrm>
          <a:prstGeom prst="rect">
            <a:avLst/>
          </a:prstGeom>
          <a:solidFill>
            <a:srgbClr val="0072B2"/>
          </a:solidFill>
        </p:spPr>
        <p:txBody>
          <a:bodyPr vert="horz" lIns="91440" tIns="45720" rIns="91440" bIns="45720" rtlCol="0" anchor="ctr"/>
          <a:lstStyle>
            <a:defPPr>
              <a:defRPr lang="ru-RU"/>
            </a:defPPr>
            <a:lvl1pPr algn="ct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ru-RU">
                <a:solidFill>
                  <a:schemeClr val="bg1"/>
                </a:solidFill>
                <a:latin typeface="Segoe UI Light" panose="020B0502040204020203" pitchFamily="34" charset="0"/>
                <a:cs typeface="Segoe UI Light" panose="020B0502040204020203" pitchFamily="34" charset="0"/>
              </a:rPr>
              <a:t>ФЕДЕРАЛЬНОЕ АГЕНТСТВО ПО ТУРИЗМУ</a:t>
            </a:r>
            <a:endParaRPr lang="ru-RU" dirty="0">
              <a:solidFill>
                <a:schemeClr val="bg1"/>
              </a:solidFill>
              <a:latin typeface="Segoe UI Light" panose="020B0502040204020203" pitchFamily="34" charset="0"/>
              <a:cs typeface="Segoe UI Light" panose="020B0502040204020203" pitchFamily="34" charset="0"/>
            </a:endParaRPr>
          </a:p>
        </p:txBody>
      </p:sp>
      <p:pic>
        <p:nvPicPr>
          <p:cNvPr id="14" name="Picture 7" descr="logo_new">
            <a:extLst>
              <a:ext uri="{FF2B5EF4-FFF2-40B4-BE49-F238E27FC236}">
                <a16:creationId xmlns:a16="http://schemas.microsoft.com/office/drawing/2014/main" xmlns="" id="{2B8481E5-D2DF-4779-B81F-2ED059959EA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92544" y="6419638"/>
            <a:ext cx="346015" cy="234000"/>
          </a:xfrm>
          <a:prstGeom prst="rect">
            <a:avLst/>
          </a:prstGeom>
          <a:noFill/>
          <a:ln w="9525">
            <a:noFill/>
            <a:miter lim="800000"/>
            <a:headEnd/>
            <a:tailEnd/>
          </a:ln>
        </p:spPr>
      </p:pic>
      <p:sp>
        <p:nvSpPr>
          <p:cNvPr id="5" name="Заголовок 4"/>
          <p:cNvSpPr>
            <a:spLocks noGrp="1"/>
          </p:cNvSpPr>
          <p:nvPr>
            <p:ph type="title"/>
          </p:nvPr>
        </p:nvSpPr>
        <p:spPr>
          <a:xfrm>
            <a:off x="609600" y="68300"/>
            <a:ext cx="10972800" cy="648072"/>
          </a:xfrm>
        </p:spPr>
        <p:txBody>
          <a:bodyPr/>
          <a:lstStyle/>
          <a:p>
            <a:r>
              <a:rPr lang="ru-RU" sz="2400" b="1" dirty="0" smtClean="0">
                <a:solidFill>
                  <a:srgbClr val="0072B2"/>
                </a:solidFill>
                <a:latin typeface="Segoe UI Light" panose="020B0502040204020203" pitchFamily="34" charset="0"/>
                <a:cs typeface="Segoe UI Light" panose="020B0502040204020203" pitchFamily="34" charset="0"/>
              </a:rPr>
              <a:t>Финансово-экономическое обоснование реализации</a:t>
            </a:r>
            <a:br>
              <a:rPr lang="ru-RU" sz="2400" b="1" dirty="0" smtClean="0">
                <a:solidFill>
                  <a:srgbClr val="0072B2"/>
                </a:solidFill>
                <a:latin typeface="Segoe UI Light" panose="020B0502040204020203" pitchFamily="34" charset="0"/>
                <a:cs typeface="Segoe UI Light" panose="020B0502040204020203" pitchFamily="34" charset="0"/>
              </a:rPr>
            </a:br>
            <a:r>
              <a:rPr lang="ru-RU" sz="2400" b="1" dirty="0" smtClean="0">
                <a:solidFill>
                  <a:srgbClr val="0072B2"/>
                </a:solidFill>
                <a:latin typeface="Segoe UI Light" panose="020B0502040204020203" pitchFamily="34" charset="0"/>
                <a:cs typeface="Segoe UI Light" panose="020B0502040204020203" pitchFamily="34" charset="0"/>
              </a:rPr>
              <a:t> </a:t>
            </a:r>
            <a:r>
              <a:rPr lang="ru-RU" sz="2400" b="1" dirty="0">
                <a:solidFill>
                  <a:srgbClr val="0072B2"/>
                </a:solidFill>
                <a:latin typeface="Segoe UI Light" panose="020B0502040204020203" pitchFamily="34" charset="0"/>
                <a:cs typeface="Segoe UI Light" panose="020B0502040204020203" pitchFamily="34" charset="0"/>
              </a:rPr>
              <a:t>федеральной целевой программы</a:t>
            </a:r>
            <a:endParaRPr lang="ru-RU" sz="2400" b="1" dirty="0">
              <a:solidFill>
                <a:srgbClr val="584470"/>
              </a:solidFill>
              <a:latin typeface="Segoe UI Light" panose="020B0502040204020203" pitchFamily="34" charset="0"/>
            </a:endParaRPr>
          </a:p>
        </p:txBody>
      </p:sp>
      <p:graphicFrame>
        <p:nvGraphicFramePr>
          <p:cNvPr id="2" name="Диаграмма 1"/>
          <p:cNvGraphicFramePr>
            <a:graphicFrameLocks/>
          </p:cNvGraphicFramePr>
          <p:nvPr>
            <p:extLst>
              <p:ext uri="{D42A27DB-BD31-4B8C-83A1-F6EECF244321}">
                <p14:modId xmlns:p14="http://schemas.microsoft.com/office/powerpoint/2010/main" val="418157538"/>
              </p:ext>
            </p:extLst>
          </p:nvPr>
        </p:nvGraphicFramePr>
        <p:xfrm>
          <a:off x="145110" y="594273"/>
          <a:ext cx="6022898" cy="5762078"/>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5570778" y="2924942"/>
            <a:ext cx="184731" cy="369332"/>
          </a:xfrm>
          <a:prstGeom prst="rect">
            <a:avLst/>
          </a:prstGeom>
          <a:noFill/>
        </p:spPr>
        <p:txBody>
          <a:bodyPr wrap="none" rtlCol="0">
            <a:spAutoFit/>
          </a:bodyPr>
          <a:lstStyle/>
          <a:p>
            <a:endParaRPr lang="ru-RU" dirty="0"/>
          </a:p>
        </p:txBody>
      </p:sp>
      <p:sp>
        <p:nvSpPr>
          <p:cNvPr id="8" name="TextBox 7"/>
          <p:cNvSpPr txBox="1"/>
          <p:nvPr/>
        </p:nvSpPr>
        <p:spPr>
          <a:xfrm>
            <a:off x="6534155" y="1723214"/>
            <a:ext cx="2247895" cy="2400657"/>
          </a:xfrm>
          <a:prstGeom prst="rect">
            <a:avLst/>
          </a:prstGeom>
          <a:noFill/>
        </p:spPr>
        <p:txBody>
          <a:bodyPr wrap="square" rtlCol="0">
            <a:spAutoFit/>
          </a:bodyPr>
          <a:lstStyle/>
          <a:p>
            <a:pPr algn="ctr"/>
            <a:r>
              <a:rPr lang="ru-RU" sz="2400" b="1" dirty="0">
                <a:solidFill>
                  <a:schemeClr val="tx2"/>
                </a:solidFill>
                <a:latin typeface="Segoe UI Light" panose="020B0502040204020203" pitchFamily="34" charset="0"/>
              </a:rPr>
              <a:t>Потребность в средствах федерального бюджета </a:t>
            </a:r>
            <a:endParaRPr lang="ru-RU" sz="2400" b="1" dirty="0" smtClean="0">
              <a:solidFill>
                <a:schemeClr val="tx2"/>
              </a:solidFill>
              <a:latin typeface="Segoe UI Light" panose="020B0502040204020203" pitchFamily="34" charset="0"/>
            </a:endParaRPr>
          </a:p>
          <a:p>
            <a:r>
              <a:rPr lang="ru-RU" dirty="0" smtClean="0">
                <a:latin typeface="Segoe UI Light" panose="020B0502040204020203" pitchFamily="34" charset="0"/>
              </a:rPr>
              <a:t>                        </a:t>
            </a:r>
            <a:r>
              <a:rPr lang="ru-RU" b="1" dirty="0" smtClean="0">
                <a:solidFill>
                  <a:schemeClr val="tx2"/>
                </a:solidFill>
                <a:latin typeface="Segoe UI Light" panose="020B0502040204020203" pitchFamily="34" charset="0"/>
              </a:rPr>
              <a:t>млрд</a:t>
            </a:r>
            <a:r>
              <a:rPr lang="ru-RU" b="1" dirty="0">
                <a:solidFill>
                  <a:schemeClr val="tx2"/>
                </a:solidFill>
                <a:latin typeface="Segoe UI Light" panose="020B0502040204020203" pitchFamily="34" charset="0"/>
              </a:rPr>
              <a:t>. </a:t>
            </a:r>
          </a:p>
          <a:p>
            <a:r>
              <a:rPr lang="ru-RU" b="1" dirty="0">
                <a:solidFill>
                  <a:schemeClr val="tx2"/>
                </a:solidFill>
                <a:latin typeface="Segoe UI Light" panose="020B0502040204020203" pitchFamily="34" charset="0"/>
              </a:rPr>
              <a:t>                      </a:t>
            </a:r>
            <a:r>
              <a:rPr lang="ru-RU" b="1" dirty="0" smtClean="0">
                <a:solidFill>
                  <a:schemeClr val="tx2"/>
                </a:solidFill>
                <a:latin typeface="Segoe UI Light" panose="020B0502040204020203" pitchFamily="34" charset="0"/>
              </a:rPr>
              <a:t> руб</a:t>
            </a:r>
            <a:r>
              <a:rPr lang="ru-RU" b="1" dirty="0">
                <a:solidFill>
                  <a:schemeClr val="tx2"/>
                </a:solidFill>
                <a:latin typeface="Segoe UI Light" panose="020B0502040204020203" pitchFamily="34" charset="0"/>
              </a:rPr>
              <a:t>.</a:t>
            </a:r>
          </a:p>
          <a:p>
            <a:pPr algn="ctr"/>
            <a:endParaRPr lang="ru-RU" b="1" dirty="0">
              <a:solidFill>
                <a:schemeClr val="tx2"/>
              </a:solidFill>
              <a:latin typeface="Segoe UI Light" panose="020B0502040204020203" pitchFamily="34" charset="0"/>
            </a:endParaRPr>
          </a:p>
        </p:txBody>
      </p:sp>
      <p:pic>
        <p:nvPicPr>
          <p:cNvPr id="1029" name="Picture 5"/>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colorTemperature colorTemp="64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110736" y="659409"/>
            <a:ext cx="2736304" cy="52697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Прямоугольник 15"/>
          <p:cNvSpPr/>
          <p:nvPr/>
        </p:nvSpPr>
        <p:spPr>
          <a:xfrm>
            <a:off x="9178320" y="931520"/>
            <a:ext cx="2246272" cy="1815882"/>
          </a:xfrm>
          <a:prstGeom prst="rect">
            <a:avLst/>
          </a:prstGeom>
        </p:spPr>
        <p:txBody>
          <a:bodyPr wrap="square">
            <a:spAutoFit/>
          </a:bodyPr>
          <a:lstStyle/>
          <a:p>
            <a:endParaRPr lang="ru-RU" sz="1600" b="1" dirty="0" smtClean="0">
              <a:solidFill>
                <a:schemeClr val="tx2"/>
              </a:solidFill>
              <a:latin typeface="Segoe UI Light" panose="020B0502040204020203" pitchFamily="34" charset="0"/>
            </a:endParaRPr>
          </a:p>
          <a:p>
            <a:r>
              <a:rPr lang="ru-RU" sz="1600" b="1" dirty="0" smtClean="0">
                <a:latin typeface="Segoe UI Light" panose="020B0502040204020203" pitchFamily="34" charset="0"/>
              </a:rPr>
              <a:t>Комплексный </a:t>
            </a:r>
            <a:r>
              <a:rPr lang="ru-RU" sz="1600" b="1" dirty="0">
                <a:latin typeface="Segoe UI Light" panose="020B0502040204020203" pitchFamily="34" charset="0"/>
              </a:rPr>
              <a:t>результат реализации Программы к концу 2025 г. </a:t>
            </a:r>
            <a:r>
              <a:rPr lang="ru-RU" sz="1600" b="1" dirty="0" smtClean="0">
                <a:latin typeface="Segoe UI Light" panose="020B0502040204020203" pitchFamily="34" charset="0"/>
              </a:rPr>
              <a:t>–доля </a:t>
            </a:r>
            <a:r>
              <a:rPr lang="ru-RU" sz="1600" b="1" dirty="0">
                <a:latin typeface="Segoe UI Light" panose="020B0502040204020203" pitchFamily="34" charset="0"/>
              </a:rPr>
              <a:t>туризма </a:t>
            </a:r>
            <a:endParaRPr lang="ru-RU" sz="1600" b="1" dirty="0" smtClean="0">
              <a:latin typeface="Segoe UI Light" panose="020B0502040204020203" pitchFamily="34" charset="0"/>
            </a:endParaRPr>
          </a:p>
          <a:p>
            <a:r>
              <a:rPr lang="ru-RU" sz="1600" b="1" dirty="0" smtClean="0">
                <a:latin typeface="Segoe UI Light" panose="020B0502040204020203" pitchFamily="34" charset="0"/>
              </a:rPr>
              <a:t>в </a:t>
            </a:r>
            <a:r>
              <a:rPr lang="ru-RU" sz="1600" b="1" dirty="0">
                <a:latin typeface="Segoe UI Light" panose="020B0502040204020203" pitchFamily="34" charset="0"/>
              </a:rPr>
              <a:t>ВВП </a:t>
            </a:r>
            <a:r>
              <a:rPr lang="ru-RU" sz="1600" b="1" dirty="0" smtClean="0">
                <a:latin typeface="Segoe UI Light" panose="020B0502040204020203" pitchFamily="34" charset="0"/>
              </a:rPr>
              <a:t>Российской Федерации</a:t>
            </a:r>
            <a:endParaRPr lang="ru-RU" sz="1600" dirty="0">
              <a:latin typeface="Segoe UI Light" panose="020B0502040204020203" pitchFamily="34" charset="0"/>
            </a:endParaRPr>
          </a:p>
        </p:txBody>
      </p:sp>
      <p:sp>
        <p:nvSpPr>
          <p:cNvPr id="17" name="Прямоугольник 16"/>
          <p:cNvSpPr/>
          <p:nvPr/>
        </p:nvSpPr>
        <p:spPr>
          <a:xfrm>
            <a:off x="9250487" y="3311118"/>
            <a:ext cx="2514791" cy="2308324"/>
          </a:xfrm>
          <a:prstGeom prst="rect">
            <a:avLst/>
          </a:prstGeom>
        </p:spPr>
        <p:txBody>
          <a:bodyPr wrap="square">
            <a:spAutoFit/>
          </a:bodyPr>
          <a:lstStyle/>
          <a:p>
            <a:pPr lvl="0"/>
            <a:r>
              <a:rPr lang="ru-RU" sz="1600" b="1" dirty="0">
                <a:solidFill>
                  <a:srgbClr val="FF0000"/>
                </a:solidFill>
                <a:latin typeface="Segoe UI Light" panose="020B0502040204020203" pitchFamily="34" charset="0"/>
                <a:cs typeface="Segoe UI Light" panose="020B0502040204020203" pitchFamily="34" charset="0"/>
              </a:rPr>
              <a:t>Результат: </a:t>
            </a:r>
            <a:endParaRPr lang="ru-RU" sz="1600" b="1" dirty="0" smtClean="0">
              <a:solidFill>
                <a:srgbClr val="FF0000"/>
              </a:solidFill>
              <a:latin typeface="Segoe UI Light" panose="020B0502040204020203" pitchFamily="34" charset="0"/>
              <a:cs typeface="Segoe UI Light" panose="020B0502040204020203" pitchFamily="34" charset="0"/>
            </a:endParaRPr>
          </a:p>
          <a:p>
            <a:pPr lvl="0"/>
            <a:r>
              <a:rPr lang="ru-RU" sz="1600" b="1" dirty="0" smtClean="0">
                <a:latin typeface="Segoe UI Light" panose="020B0502040204020203" pitchFamily="34" charset="0"/>
                <a:cs typeface="Segoe UI Light" panose="020B0502040204020203" pitchFamily="34" charset="0"/>
              </a:rPr>
              <a:t>прирост </a:t>
            </a:r>
            <a:r>
              <a:rPr lang="ru-RU" sz="1600" b="1" dirty="0">
                <a:latin typeface="Segoe UI Light" panose="020B0502040204020203" pitchFamily="34" charset="0"/>
                <a:cs typeface="Segoe UI Light" panose="020B0502040204020203" pitchFamily="34" charset="0"/>
              </a:rPr>
              <a:t>вклада туризма в </a:t>
            </a:r>
            <a:r>
              <a:rPr lang="ru-RU" sz="1600" b="1" dirty="0" smtClean="0">
                <a:latin typeface="Segoe UI Light" panose="020B0502040204020203" pitchFamily="34" charset="0"/>
                <a:cs typeface="Segoe UI Light" panose="020B0502040204020203" pitchFamily="34" charset="0"/>
              </a:rPr>
              <a:t>ВВП страны </a:t>
            </a:r>
            <a:r>
              <a:rPr lang="ru-RU" sz="1600" b="1" dirty="0">
                <a:latin typeface="Segoe UI Light" panose="020B0502040204020203" pitchFamily="34" charset="0"/>
                <a:cs typeface="Segoe UI Light" panose="020B0502040204020203" pitchFamily="34" charset="0"/>
              </a:rPr>
              <a:t>в </a:t>
            </a:r>
            <a:endParaRPr lang="ru-RU" sz="1600" b="1" dirty="0" smtClean="0">
              <a:latin typeface="Segoe UI Light" panose="020B0502040204020203" pitchFamily="34" charset="0"/>
              <a:cs typeface="Segoe UI Light" panose="020B0502040204020203" pitchFamily="34" charset="0"/>
            </a:endParaRPr>
          </a:p>
          <a:p>
            <a:pPr lvl="0"/>
            <a:r>
              <a:rPr lang="ru-RU" sz="1600" b="1" dirty="0" smtClean="0">
                <a:latin typeface="Segoe UI Light" panose="020B0502040204020203" pitchFamily="34" charset="0"/>
                <a:cs typeface="Segoe UI Light" panose="020B0502040204020203" pitchFamily="34" charset="0"/>
              </a:rPr>
              <a:t>2025 </a:t>
            </a:r>
            <a:r>
              <a:rPr lang="ru-RU" sz="1600" b="1" dirty="0">
                <a:latin typeface="Segoe UI Light" panose="020B0502040204020203" pitchFamily="34" charset="0"/>
                <a:cs typeface="Segoe UI Light" panose="020B0502040204020203" pitchFamily="34" charset="0"/>
              </a:rPr>
              <a:t>г. </a:t>
            </a:r>
            <a:r>
              <a:rPr lang="ru-RU" sz="1600" b="1" dirty="0" smtClean="0">
                <a:latin typeface="Segoe UI Light" panose="020B0502040204020203" pitchFamily="34" charset="0"/>
                <a:cs typeface="Segoe UI Light" panose="020B0502040204020203" pitchFamily="34" charset="0"/>
              </a:rPr>
              <a:t>на</a:t>
            </a:r>
          </a:p>
          <a:p>
            <a:pPr lvl="0"/>
            <a:endParaRPr lang="ru-RU" sz="1600" dirty="0">
              <a:latin typeface="Segoe UI Light" panose="020B0502040204020203" pitchFamily="34" charset="0"/>
              <a:cs typeface="Segoe UI Light" panose="020B0502040204020203" pitchFamily="34" charset="0"/>
            </a:endParaRPr>
          </a:p>
          <a:p>
            <a:pPr lvl="0"/>
            <a:endParaRPr lang="ru-RU" sz="1600" dirty="0" smtClean="0">
              <a:latin typeface="Segoe UI Light" panose="020B0502040204020203" pitchFamily="34" charset="0"/>
            </a:endParaRPr>
          </a:p>
          <a:p>
            <a:pPr lvl="0"/>
            <a:r>
              <a:rPr lang="ru-RU" sz="1600" b="1" dirty="0" smtClean="0">
                <a:latin typeface="Segoe UI Light" panose="020B0502040204020203" pitchFamily="34" charset="0"/>
              </a:rPr>
              <a:t>вклад </a:t>
            </a:r>
            <a:r>
              <a:rPr lang="ru-RU" sz="1600" b="1" dirty="0">
                <a:latin typeface="Segoe UI Light" panose="020B0502040204020203" pitchFamily="34" charset="0"/>
              </a:rPr>
              <a:t>туризма в </a:t>
            </a:r>
            <a:endParaRPr lang="ru-RU" sz="1600" b="1" dirty="0" smtClean="0">
              <a:latin typeface="Segoe UI Light" panose="020B0502040204020203" pitchFamily="34" charset="0"/>
            </a:endParaRPr>
          </a:p>
          <a:p>
            <a:pPr lvl="0"/>
            <a:r>
              <a:rPr lang="ru-RU" sz="1600" b="1" dirty="0" smtClean="0">
                <a:latin typeface="Segoe UI Light" panose="020B0502040204020203" pitchFamily="34" charset="0"/>
              </a:rPr>
              <a:t>ВВП </a:t>
            </a:r>
            <a:r>
              <a:rPr lang="ru-RU" sz="1600" b="1" dirty="0">
                <a:latin typeface="Segoe UI Light" panose="020B0502040204020203" pitchFamily="34" charset="0"/>
              </a:rPr>
              <a:t>в </a:t>
            </a:r>
            <a:r>
              <a:rPr lang="ru-RU" sz="1600" b="1" dirty="0" smtClean="0">
                <a:latin typeface="Segoe UI Light" panose="020B0502040204020203" pitchFamily="34" charset="0"/>
              </a:rPr>
              <a:t>размере </a:t>
            </a:r>
          </a:p>
          <a:p>
            <a:pPr lvl="0"/>
            <a:endParaRPr lang="ru-RU" sz="1600" dirty="0">
              <a:latin typeface="Segoe UI Light" panose="020B0502040204020203" pitchFamily="34" charset="0"/>
              <a:cs typeface="Segoe UI Light" panose="020B0502040204020203" pitchFamily="34" charset="0"/>
            </a:endParaRPr>
          </a:p>
        </p:txBody>
      </p:sp>
      <p:sp>
        <p:nvSpPr>
          <p:cNvPr id="27" name="Прямоугольник 26">
            <a:extLst>
              <a:ext uri="{FF2B5EF4-FFF2-40B4-BE49-F238E27FC236}">
                <a16:creationId xmlns:a16="http://schemas.microsoft.com/office/drawing/2014/main" xmlns="" id="{EB2C4AAA-9B60-4694-939A-1596377A4127}"/>
              </a:ext>
            </a:extLst>
          </p:cNvPr>
          <p:cNvSpPr/>
          <p:nvPr/>
        </p:nvSpPr>
        <p:spPr>
          <a:xfrm>
            <a:off x="10632983" y="3849727"/>
            <a:ext cx="1065136" cy="523220"/>
          </a:xfrm>
          <a:prstGeom prst="rect">
            <a:avLst/>
          </a:prstGeom>
        </p:spPr>
        <p:txBody>
          <a:bodyPr wrap="square">
            <a:spAutoFit/>
          </a:bodyPr>
          <a:lstStyle/>
          <a:p>
            <a:r>
              <a:rPr lang="ru-RU" sz="2800" b="1" dirty="0" smtClean="0">
                <a:solidFill>
                  <a:srgbClr val="FF0000"/>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70% </a:t>
            </a:r>
            <a:endParaRPr lang="ru-RU" sz="2800" b="1" dirty="0">
              <a:solidFill>
                <a:srgbClr val="FF0000"/>
              </a:solidFill>
              <a:effectLst>
                <a:outerShdw blurRad="38100" dist="38100" dir="2700000" algn="tl">
                  <a:srgbClr val="000000">
                    <a:alpha val="43137"/>
                  </a:srgbClr>
                </a:outerShdw>
              </a:effectLst>
            </a:endParaRPr>
          </a:p>
        </p:txBody>
      </p:sp>
      <p:sp>
        <p:nvSpPr>
          <p:cNvPr id="28" name="Прямоугольник 27">
            <a:extLst>
              <a:ext uri="{FF2B5EF4-FFF2-40B4-BE49-F238E27FC236}">
                <a16:creationId xmlns:a16="http://schemas.microsoft.com/office/drawing/2014/main" xmlns="" id="{EB2C4AAA-9B60-4694-939A-1596377A4127}"/>
              </a:ext>
            </a:extLst>
          </p:cNvPr>
          <p:cNvSpPr/>
          <p:nvPr/>
        </p:nvSpPr>
        <p:spPr>
          <a:xfrm>
            <a:off x="10838277" y="4581128"/>
            <a:ext cx="890668" cy="1015663"/>
          </a:xfrm>
          <a:prstGeom prst="rect">
            <a:avLst/>
          </a:prstGeom>
        </p:spPr>
        <p:txBody>
          <a:bodyPr wrap="square">
            <a:spAutoFit/>
          </a:bodyPr>
          <a:lstStyle/>
          <a:p>
            <a:r>
              <a:rPr lang="ru-RU" sz="2000" b="1" dirty="0" smtClean="0">
                <a:solidFill>
                  <a:srgbClr val="FF0000"/>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5,3 трлн. </a:t>
            </a:r>
            <a:r>
              <a:rPr lang="ru-RU" sz="2000" b="1" dirty="0" err="1" smtClean="0">
                <a:solidFill>
                  <a:srgbClr val="FF0000"/>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руб</a:t>
            </a:r>
            <a:r>
              <a:rPr lang="ru-RU" sz="2000" b="1" dirty="0" smtClean="0">
                <a:solidFill>
                  <a:srgbClr val="FF0000"/>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 </a:t>
            </a:r>
            <a:endParaRPr lang="ru-RU" sz="2000" b="1" dirty="0">
              <a:solidFill>
                <a:srgbClr val="FF0000"/>
              </a:solidFill>
              <a:effectLst>
                <a:outerShdw blurRad="38100" dist="38100" dir="2700000" algn="tl">
                  <a:srgbClr val="000000">
                    <a:alpha val="43137"/>
                  </a:srgbClr>
                </a:outerShdw>
              </a:effectLst>
            </a:endParaRPr>
          </a:p>
        </p:txBody>
      </p:sp>
      <p:sp>
        <p:nvSpPr>
          <p:cNvPr id="31" name="Прямоугольник 30">
            <a:extLst>
              <a:ext uri="{FF2B5EF4-FFF2-40B4-BE49-F238E27FC236}">
                <a16:creationId xmlns:a16="http://schemas.microsoft.com/office/drawing/2014/main" xmlns="" id="{E0B8D613-26FC-45CD-8DAF-914937B31800}"/>
              </a:ext>
            </a:extLst>
          </p:cNvPr>
          <p:cNvSpPr/>
          <p:nvPr/>
        </p:nvSpPr>
        <p:spPr>
          <a:xfrm>
            <a:off x="6781973" y="3203396"/>
            <a:ext cx="1752257" cy="646331"/>
          </a:xfrm>
          <a:prstGeom prst="rect">
            <a:avLst/>
          </a:prstGeom>
        </p:spPr>
        <p:txBody>
          <a:bodyPr wrap="square">
            <a:spAutoFit/>
          </a:bodyPr>
          <a:lstStyle/>
          <a:p>
            <a:r>
              <a:rPr lang="ru-RU" sz="3600" dirty="0" smtClean="0">
                <a:solidFill>
                  <a:srgbClr val="FF0000"/>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69,27</a:t>
            </a:r>
            <a:endParaRPr lang="ru-RU" sz="3600" dirty="0">
              <a:effectLst>
                <a:outerShdw blurRad="38100" dist="38100" dir="2700000" algn="tl">
                  <a:srgbClr val="000000">
                    <a:alpha val="43137"/>
                  </a:srgbClr>
                </a:outerShdw>
              </a:effectLst>
            </a:endParaRPr>
          </a:p>
        </p:txBody>
      </p:sp>
      <p:sp>
        <p:nvSpPr>
          <p:cNvPr id="32" name="Прямоугольник 31">
            <a:extLst>
              <a:ext uri="{FF2B5EF4-FFF2-40B4-BE49-F238E27FC236}">
                <a16:creationId xmlns:a16="http://schemas.microsoft.com/office/drawing/2014/main" xmlns="" id="{EB2C4AAA-9B60-4694-939A-1596377A4127}"/>
              </a:ext>
            </a:extLst>
          </p:cNvPr>
          <p:cNvSpPr/>
          <p:nvPr/>
        </p:nvSpPr>
        <p:spPr>
          <a:xfrm>
            <a:off x="10878628" y="2215657"/>
            <a:ext cx="1065136" cy="523220"/>
          </a:xfrm>
          <a:prstGeom prst="rect">
            <a:avLst/>
          </a:prstGeom>
        </p:spPr>
        <p:txBody>
          <a:bodyPr wrap="square">
            <a:spAutoFit/>
          </a:bodyPr>
          <a:lstStyle/>
          <a:p>
            <a:r>
              <a:rPr lang="ru-RU" sz="2800" b="1" dirty="0">
                <a:solidFill>
                  <a:srgbClr val="FF0000"/>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5</a:t>
            </a:r>
            <a:r>
              <a:rPr lang="ru-RU" sz="2800" b="1" dirty="0" smtClean="0">
                <a:solidFill>
                  <a:srgbClr val="FF0000"/>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 </a:t>
            </a:r>
            <a:endParaRPr lang="ru-RU" sz="2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691419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895B1"/>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06805" y="871002"/>
            <a:ext cx="6177227" cy="1333862"/>
          </a:xfrm>
        </p:spPr>
        <p:txBody>
          <a:bodyPr rtlCol="0">
            <a:noAutofit/>
          </a:bodyPr>
          <a:lstStyle/>
          <a:p>
            <a:pPr algn="l" fontAlgn="auto">
              <a:spcAft>
                <a:spcPts val="0"/>
              </a:spcAft>
              <a:defRPr/>
            </a:pPr>
            <a:r>
              <a:rPr lang="ru-RU" sz="3600" dirty="0">
                <a:solidFill>
                  <a:schemeClr val="bg1"/>
                </a:solidFill>
                <a:latin typeface="Segoe UI Light" panose="020B0502040204020203" pitchFamily="34" charset="0"/>
                <a:cs typeface="Segoe UI Light" panose="020B0502040204020203" pitchFamily="34" charset="0"/>
              </a:rPr>
              <a:t>ФЕДЕРАЛЬНОЕ АГЕНТСТВО</a:t>
            </a:r>
            <a:br>
              <a:rPr lang="ru-RU" sz="3600" dirty="0">
                <a:solidFill>
                  <a:schemeClr val="bg1"/>
                </a:solidFill>
                <a:latin typeface="Segoe UI Light" panose="020B0502040204020203" pitchFamily="34" charset="0"/>
                <a:cs typeface="Segoe UI Light" panose="020B0502040204020203" pitchFamily="34" charset="0"/>
              </a:rPr>
            </a:br>
            <a:r>
              <a:rPr lang="ru-RU" sz="3600" dirty="0">
                <a:solidFill>
                  <a:schemeClr val="bg1"/>
                </a:solidFill>
                <a:latin typeface="Segoe UI Light" panose="020B0502040204020203" pitchFamily="34" charset="0"/>
                <a:cs typeface="Segoe UI Light" panose="020B0502040204020203" pitchFamily="34" charset="0"/>
              </a:rPr>
              <a:t>ПО ТУРИЗМУ</a:t>
            </a:r>
          </a:p>
        </p:txBody>
      </p:sp>
      <p:sp>
        <p:nvSpPr>
          <p:cNvPr id="10" name="Номер слайда 3">
            <a:extLst>
              <a:ext uri="{FF2B5EF4-FFF2-40B4-BE49-F238E27FC236}">
                <a16:creationId xmlns:a16="http://schemas.microsoft.com/office/drawing/2014/main" xmlns="" id="{84B1D24C-2A2A-465C-9817-7252CECD5F85}"/>
              </a:ext>
            </a:extLst>
          </p:cNvPr>
          <p:cNvSpPr>
            <a:spLocks noGrp="1"/>
          </p:cNvSpPr>
          <p:nvPr>
            <p:ph type="sldNum" sz="quarter" idx="12"/>
          </p:nvPr>
        </p:nvSpPr>
        <p:spPr>
          <a:xfrm>
            <a:off x="8737600" y="6356351"/>
            <a:ext cx="2844800" cy="365125"/>
          </a:xfrm>
        </p:spPr>
        <p:txBody>
          <a:bodyPr/>
          <a:lstStyle/>
          <a:p>
            <a:pPr>
              <a:defRPr/>
            </a:pPr>
            <a:fld id="{D06B562E-4635-4F58-9AAD-423CA65E024E}" type="slidenum">
              <a:rPr lang="ru-RU" smtClean="0"/>
              <a:pPr>
                <a:defRPr/>
              </a:pPr>
              <a:t>21</a:t>
            </a:fld>
            <a:endParaRPr lang="ru-RU" dirty="0"/>
          </a:p>
        </p:txBody>
      </p:sp>
      <p:sp>
        <p:nvSpPr>
          <p:cNvPr id="11" name="Нижний колонтитул 4">
            <a:extLst>
              <a:ext uri="{FF2B5EF4-FFF2-40B4-BE49-F238E27FC236}">
                <a16:creationId xmlns:a16="http://schemas.microsoft.com/office/drawing/2014/main" xmlns="" id="{75A56427-C1FB-4495-B741-08BD971D103E}"/>
              </a:ext>
            </a:extLst>
          </p:cNvPr>
          <p:cNvSpPr>
            <a:spLocks noGrp="1"/>
          </p:cNvSpPr>
          <p:nvPr>
            <p:ph type="ftr" sz="quarter" idx="11"/>
          </p:nvPr>
        </p:nvSpPr>
        <p:spPr>
          <a:xfrm>
            <a:off x="4165600" y="6356351"/>
            <a:ext cx="3860800" cy="365125"/>
          </a:xfrm>
        </p:spPr>
        <p:txBody>
          <a:bodyPr/>
          <a:lstStyle/>
          <a:p>
            <a:pPr>
              <a:defRPr/>
            </a:pPr>
            <a:r>
              <a:rPr lang="ru-RU"/>
              <a:t>ФЕДЕРАЛЬНОЕ АГЕНТСТВО ПО ТУРИЗМУ</a:t>
            </a:r>
          </a:p>
        </p:txBody>
      </p:sp>
      <p:sp>
        <p:nvSpPr>
          <p:cNvPr id="12" name="Номер слайда 3">
            <a:extLst>
              <a:ext uri="{FF2B5EF4-FFF2-40B4-BE49-F238E27FC236}">
                <a16:creationId xmlns:a16="http://schemas.microsoft.com/office/drawing/2014/main" xmlns="" id="{4AFD8DF2-EA4B-44F8-B654-E80546399D3F}"/>
              </a:ext>
            </a:extLst>
          </p:cNvPr>
          <p:cNvSpPr txBox="1">
            <a:spLocks/>
          </p:cNvSpPr>
          <p:nvPr/>
        </p:nvSpPr>
        <p:spPr>
          <a:xfrm>
            <a:off x="11338559" y="6419890"/>
            <a:ext cx="853441" cy="234000"/>
          </a:xfrm>
          <a:prstGeom prst="rect">
            <a:avLst/>
          </a:prstGeom>
          <a:solidFill>
            <a:srgbClr val="FE0000"/>
          </a:solidFill>
        </p:spPr>
        <p:txBody>
          <a:bodyPr vert="horz" lIns="91440" tIns="45720" rIns="91440" bIns="45720" rtlCol="0" anchor="ctr"/>
          <a:lstStyle>
            <a:defPPr>
              <a:defRPr lang="ru-RU"/>
            </a:defPPr>
            <a:lvl1pPr algn="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fld id="{D06B562E-4635-4F58-9AAD-423CA65E024E}" type="slidenum">
              <a:rPr lang="ru-RU" sz="2400" b="1" smtClean="0">
                <a:solidFill>
                  <a:schemeClr val="bg1"/>
                </a:solidFill>
                <a:latin typeface="Sansation Light" panose="02000000000000000000" pitchFamily="2" charset="0"/>
              </a:rPr>
              <a:pPr algn="ctr">
                <a:defRPr/>
              </a:pPr>
              <a:t>21</a:t>
            </a:fld>
            <a:endParaRPr lang="ru-RU" sz="2400" b="1" dirty="0">
              <a:solidFill>
                <a:schemeClr val="bg1"/>
              </a:solidFill>
              <a:latin typeface="Sansation Light" panose="02000000000000000000" pitchFamily="2" charset="0"/>
            </a:endParaRPr>
          </a:p>
        </p:txBody>
      </p:sp>
      <p:sp>
        <p:nvSpPr>
          <p:cNvPr id="13" name="Нижний колонтитул 12">
            <a:extLst>
              <a:ext uri="{FF2B5EF4-FFF2-40B4-BE49-F238E27FC236}">
                <a16:creationId xmlns:a16="http://schemas.microsoft.com/office/drawing/2014/main" xmlns="" id="{CAEC5FF0-1C40-4DBA-9560-38CD7A1F06B9}"/>
              </a:ext>
            </a:extLst>
          </p:cNvPr>
          <p:cNvSpPr txBox="1">
            <a:spLocks/>
          </p:cNvSpPr>
          <p:nvPr/>
        </p:nvSpPr>
        <p:spPr>
          <a:xfrm>
            <a:off x="0" y="6419891"/>
            <a:ext cx="10992544" cy="233421"/>
          </a:xfrm>
          <a:prstGeom prst="rect">
            <a:avLst/>
          </a:prstGeom>
          <a:solidFill>
            <a:srgbClr val="0072B2"/>
          </a:solidFill>
        </p:spPr>
        <p:txBody>
          <a:bodyPr vert="horz" lIns="91440" tIns="45720" rIns="91440" bIns="45720" rtlCol="0" anchor="ctr"/>
          <a:lstStyle>
            <a:defPPr>
              <a:defRPr lang="ru-RU"/>
            </a:defPPr>
            <a:lvl1pPr algn="ct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endParaRPr lang="ru-RU" dirty="0">
              <a:solidFill>
                <a:schemeClr val="bg1"/>
              </a:solidFill>
              <a:latin typeface="Segoe UI Light" panose="020B0502040204020203" pitchFamily="34" charset="0"/>
              <a:cs typeface="Segoe UI Light" panose="020B0502040204020203" pitchFamily="34" charset="0"/>
            </a:endParaRPr>
          </a:p>
        </p:txBody>
      </p:sp>
      <p:pic>
        <p:nvPicPr>
          <p:cNvPr id="14" name="Picture 7" descr="logo_new">
            <a:extLst>
              <a:ext uri="{FF2B5EF4-FFF2-40B4-BE49-F238E27FC236}">
                <a16:creationId xmlns:a16="http://schemas.microsoft.com/office/drawing/2014/main" xmlns="" id="{69B0A873-7175-420E-ACE7-EE4D3AF0FC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992544" y="6419638"/>
            <a:ext cx="346015" cy="234000"/>
          </a:xfrm>
          <a:prstGeom prst="rect">
            <a:avLst/>
          </a:prstGeom>
          <a:noFill/>
          <a:ln w="9525">
            <a:noFill/>
            <a:miter lim="800000"/>
            <a:headEnd/>
            <a:tailEnd/>
          </a:ln>
        </p:spPr>
      </p:pic>
      <p:pic>
        <p:nvPicPr>
          <p:cNvPr id="16" name="Рисунок 15">
            <a:extLst>
              <a:ext uri="{FF2B5EF4-FFF2-40B4-BE49-F238E27FC236}">
                <a16:creationId xmlns:a16="http://schemas.microsoft.com/office/drawing/2014/main" xmlns="" id="{FC2EE639-0BFE-4C08-892C-8A75AE6C63AA}"/>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7752184" y="2328715"/>
            <a:ext cx="3795228" cy="3959472"/>
          </a:xfrm>
          <a:prstGeom prst="rect">
            <a:avLst/>
          </a:prstGeom>
        </p:spPr>
      </p:pic>
      <p:sp>
        <p:nvSpPr>
          <p:cNvPr id="3" name="Прямоугольник 2">
            <a:extLst>
              <a:ext uri="{FF2B5EF4-FFF2-40B4-BE49-F238E27FC236}">
                <a16:creationId xmlns:a16="http://schemas.microsoft.com/office/drawing/2014/main" xmlns="" id="{8CED2D99-9AFE-43EC-A9FA-E8B41E08146C}"/>
              </a:ext>
            </a:extLst>
          </p:cNvPr>
          <p:cNvSpPr/>
          <p:nvPr/>
        </p:nvSpPr>
        <p:spPr>
          <a:xfrm>
            <a:off x="206805" y="2347830"/>
            <a:ext cx="3176511" cy="523220"/>
          </a:xfrm>
          <a:prstGeom prst="rect">
            <a:avLst/>
          </a:prstGeom>
        </p:spPr>
        <p:txBody>
          <a:bodyPr wrap="none">
            <a:spAutoFit/>
          </a:bodyPr>
          <a:lstStyle/>
          <a:p>
            <a:r>
              <a:rPr lang="en-US" sz="2800" dirty="0">
                <a:solidFill>
                  <a:schemeClr val="bg1"/>
                </a:solidFill>
                <a:latin typeface="Segoe UI Light" panose="020B0502040204020203" pitchFamily="34" charset="0"/>
                <a:cs typeface="Segoe UI Light" panose="020B0502040204020203" pitchFamily="34" charset="0"/>
              </a:rPr>
              <a:t>RUSSIATOURISM.RU</a:t>
            </a:r>
            <a:endParaRPr lang="ru-RU" sz="2800" dirty="0"/>
          </a:p>
        </p:txBody>
      </p:sp>
      <p:cxnSp>
        <p:nvCxnSpPr>
          <p:cNvPr id="5" name="Прямая соединительная линия 4">
            <a:extLst>
              <a:ext uri="{FF2B5EF4-FFF2-40B4-BE49-F238E27FC236}">
                <a16:creationId xmlns:a16="http://schemas.microsoft.com/office/drawing/2014/main" xmlns="" id="{04BEBC36-6D0D-47EB-85A7-CD8DABA41A0C}"/>
              </a:ext>
            </a:extLst>
          </p:cNvPr>
          <p:cNvCxnSpPr>
            <a:cxnSpLocks/>
          </p:cNvCxnSpPr>
          <p:nvPr/>
        </p:nvCxnSpPr>
        <p:spPr>
          <a:xfrm>
            <a:off x="295436" y="2348880"/>
            <a:ext cx="296005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1B659776-0DFC-49BF-98E8-B768E4937273}"/>
              </a:ext>
            </a:extLst>
          </p:cNvPr>
          <p:cNvSpPr txBox="1"/>
          <p:nvPr/>
        </p:nvSpPr>
        <p:spPr>
          <a:xfrm>
            <a:off x="286191" y="4643724"/>
            <a:ext cx="5210081" cy="923330"/>
          </a:xfrm>
          <a:prstGeom prst="rect">
            <a:avLst/>
          </a:prstGeom>
          <a:noFill/>
        </p:spPr>
        <p:txBody>
          <a:bodyPr wrap="none" rtlCol="0">
            <a:spAutoFit/>
          </a:bodyPr>
          <a:lstStyle/>
          <a:p>
            <a:r>
              <a:rPr lang="ru-RU" sz="5400" i="1" dirty="0">
                <a:solidFill>
                  <a:schemeClr val="bg1"/>
                </a:solidFill>
                <a:effectLst>
                  <a:outerShdw blurRad="38100" dist="38100" dir="2700000" algn="tl">
                    <a:srgbClr val="000000">
                      <a:alpha val="43137"/>
                    </a:srgbClr>
                  </a:outerShdw>
                </a:effectLst>
                <a:latin typeface="Mistral" panose="03090702030407020403" pitchFamily="66" charset="0"/>
              </a:rPr>
              <a:t>Спасибо за внимание!</a:t>
            </a:r>
          </a:p>
        </p:txBody>
      </p:sp>
    </p:spTree>
    <p:extLst>
      <p:ext uri="{BB962C8B-B14F-4D97-AF65-F5344CB8AC3E}">
        <p14:creationId xmlns:p14="http://schemas.microsoft.com/office/powerpoint/2010/main" val="2197774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pct50">
          <a:fgClr>
            <a:schemeClr val="tx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5" name="Номер слайда 4">
            <a:extLst>
              <a:ext uri="{FF2B5EF4-FFF2-40B4-BE49-F238E27FC236}">
                <a16:creationId xmlns:a16="http://schemas.microsoft.com/office/drawing/2014/main" xmlns="" id="{45A7C884-19A7-429C-9212-AA6F0F72351C}"/>
              </a:ext>
            </a:extLst>
          </p:cNvPr>
          <p:cNvSpPr>
            <a:spLocks noGrp="1"/>
          </p:cNvSpPr>
          <p:nvPr>
            <p:ph type="sldNum" sz="quarter" idx="12"/>
          </p:nvPr>
        </p:nvSpPr>
        <p:spPr/>
        <p:txBody>
          <a:bodyPr/>
          <a:lstStyle/>
          <a:p>
            <a:pPr>
              <a:defRPr/>
            </a:pPr>
            <a:fld id="{D06B562E-4635-4F58-9AAD-423CA65E024E}" type="slidenum">
              <a:rPr lang="ru-RU" smtClean="0"/>
              <a:pPr>
                <a:defRPr/>
              </a:pPr>
              <a:t>3</a:t>
            </a:fld>
            <a:endParaRPr lang="ru-RU"/>
          </a:p>
        </p:txBody>
      </p:sp>
      <p:sp>
        <p:nvSpPr>
          <p:cNvPr id="6" name="Номер слайда 3">
            <a:extLst>
              <a:ext uri="{FF2B5EF4-FFF2-40B4-BE49-F238E27FC236}">
                <a16:creationId xmlns:a16="http://schemas.microsoft.com/office/drawing/2014/main" xmlns="" id="{AC223EDA-BBEE-4D93-A0CB-AC61EA724126}"/>
              </a:ext>
            </a:extLst>
          </p:cNvPr>
          <p:cNvSpPr txBox="1">
            <a:spLocks/>
          </p:cNvSpPr>
          <p:nvPr/>
        </p:nvSpPr>
        <p:spPr>
          <a:xfrm>
            <a:off x="8737600" y="6356351"/>
            <a:ext cx="2844800" cy="365125"/>
          </a:xfrm>
          <a:prstGeom prst="rect">
            <a:avLst/>
          </a:prstGeom>
        </p:spPr>
        <p:txBody>
          <a:bodyPr vert="horz" lIns="91440" tIns="45720" rIns="91440" bIns="45720" rtlCol="0" anchor="ctr"/>
          <a:lstStyle>
            <a:defPPr>
              <a:defRPr lang="ru-RU"/>
            </a:defPPr>
            <a:lvl1pPr algn="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D06B562E-4635-4F58-9AAD-423CA65E024E}" type="slidenum">
              <a:rPr lang="ru-RU" smtClean="0"/>
              <a:pPr>
                <a:defRPr/>
              </a:pPr>
              <a:t>3</a:t>
            </a:fld>
            <a:endParaRPr lang="ru-RU" dirty="0"/>
          </a:p>
        </p:txBody>
      </p:sp>
      <p:sp>
        <p:nvSpPr>
          <p:cNvPr id="7" name="Нижний колонтитул 4">
            <a:extLst>
              <a:ext uri="{FF2B5EF4-FFF2-40B4-BE49-F238E27FC236}">
                <a16:creationId xmlns:a16="http://schemas.microsoft.com/office/drawing/2014/main" xmlns="" id="{9BCE5D7F-EDD2-4873-9869-9D5BF48EB700}"/>
              </a:ext>
            </a:extLst>
          </p:cNvPr>
          <p:cNvSpPr>
            <a:spLocks noGrp="1"/>
          </p:cNvSpPr>
          <p:nvPr>
            <p:ph type="ftr" sz="quarter" idx="11"/>
          </p:nvPr>
        </p:nvSpPr>
        <p:spPr>
          <a:xfrm>
            <a:off x="4503396" y="6365876"/>
            <a:ext cx="3860800" cy="365125"/>
          </a:xfrm>
        </p:spPr>
        <p:txBody>
          <a:bodyPr/>
          <a:lstStyle/>
          <a:p>
            <a:pPr>
              <a:defRPr/>
            </a:pPr>
            <a:r>
              <a:rPr lang="ru-RU"/>
              <a:t>ФЕДЕРАЛЬНОЕ АГЕНТСТВО ПО ТУРИЗМУ</a:t>
            </a:r>
          </a:p>
        </p:txBody>
      </p:sp>
      <p:sp>
        <p:nvSpPr>
          <p:cNvPr id="8" name="Номер слайда 3">
            <a:extLst>
              <a:ext uri="{FF2B5EF4-FFF2-40B4-BE49-F238E27FC236}">
                <a16:creationId xmlns:a16="http://schemas.microsoft.com/office/drawing/2014/main" xmlns="" id="{4D50FF18-AA74-490D-915F-E950EB39C53B}"/>
              </a:ext>
            </a:extLst>
          </p:cNvPr>
          <p:cNvSpPr txBox="1">
            <a:spLocks/>
          </p:cNvSpPr>
          <p:nvPr/>
        </p:nvSpPr>
        <p:spPr>
          <a:xfrm>
            <a:off x="11338559" y="6419890"/>
            <a:ext cx="853441" cy="234000"/>
          </a:xfrm>
          <a:prstGeom prst="rect">
            <a:avLst/>
          </a:prstGeom>
          <a:solidFill>
            <a:srgbClr val="FE0000"/>
          </a:solidFill>
        </p:spPr>
        <p:txBody>
          <a:bodyPr vert="horz" lIns="91440" tIns="45720" rIns="91440" bIns="45720" rtlCol="0" anchor="ctr"/>
          <a:lstStyle>
            <a:defPPr>
              <a:defRPr lang="ru-RU"/>
            </a:defPPr>
            <a:lvl1pPr algn="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fld id="{D06B562E-4635-4F58-9AAD-423CA65E024E}" type="slidenum">
              <a:rPr lang="ru-RU" sz="2400" b="1" smtClean="0">
                <a:solidFill>
                  <a:schemeClr val="bg1"/>
                </a:solidFill>
                <a:latin typeface="Sansation Light" panose="02000000000000000000" pitchFamily="2" charset="0"/>
              </a:rPr>
              <a:pPr algn="ctr">
                <a:defRPr/>
              </a:pPr>
              <a:t>3</a:t>
            </a:fld>
            <a:endParaRPr lang="ru-RU" sz="2400" b="1" dirty="0">
              <a:solidFill>
                <a:schemeClr val="bg1"/>
              </a:solidFill>
              <a:latin typeface="Sansation Light" panose="02000000000000000000" pitchFamily="2" charset="0"/>
            </a:endParaRPr>
          </a:p>
        </p:txBody>
      </p:sp>
      <p:sp>
        <p:nvSpPr>
          <p:cNvPr id="9" name="Нижний колонтитул 12">
            <a:extLst>
              <a:ext uri="{FF2B5EF4-FFF2-40B4-BE49-F238E27FC236}">
                <a16:creationId xmlns:a16="http://schemas.microsoft.com/office/drawing/2014/main" xmlns="" id="{4DA6AF22-D565-4A33-9DAB-1B6E8E42D522}"/>
              </a:ext>
            </a:extLst>
          </p:cNvPr>
          <p:cNvSpPr txBox="1">
            <a:spLocks/>
          </p:cNvSpPr>
          <p:nvPr/>
        </p:nvSpPr>
        <p:spPr>
          <a:xfrm>
            <a:off x="0" y="6419891"/>
            <a:ext cx="10992544" cy="233421"/>
          </a:xfrm>
          <a:prstGeom prst="rect">
            <a:avLst/>
          </a:prstGeom>
          <a:solidFill>
            <a:srgbClr val="0072B2"/>
          </a:solidFill>
        </p:spPr>
        <p:txBody>
          <a:bodyPr vert="horz" lIns="91440" tIns="45720" rIns="91440" bIns="45720" rtlCol="0" anchor="ctr"/>
          <a:lstStyle>
            <a:defPPr>
              <a:defRPr lang="ru-RU"/>
            </a:defPPr>
            <a:lvl1pPr algn="ct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ru-RU">
                <a:solidFill>
                  <a:schemeClr val="bg1"/>
                </a:solidFill>
                <a:latin typeface="Segoe UI Light" panose="020B0502040204020203" pitchFamily="34" charset="0"/>
                <a:cs typeface="Segoe UI Light" panose="020B0502040204020203" pitchFamily="34" charset="0"/>
              </a:rPr>
              <a:t>ФЕДЕРАЛЬНОЕ АГЕНТСТВО ПО ТУРИЗМУ</a:t>
            </a:r>
            <a:endParaRPr lang="ru-RU" dirty="0">
              <a:solidFill>
                <a:schemeClr val="bg1"/>
              </a:solidFill>
              <a:latin typeface="Segoe UI Light" panose="020B0502040204020203" pitchFamily="34" charset="0"/>
              <a:cs typeface="Segoe UI Light" panose="020B0502040204020203" pitchFamily="34" charset="0"/>
            </a:endParaRPr>
          </a:p>
        </p:txBody>
      </p:sp>
      <p:pic>
        <p:nvPicPr>
          <p:cNvPr id="10" name="Picture 7" descr="logo_new">
            <a:extLst>
              <a:ext uri="{FF2B5EF4-FFF2-40B4-BE49-F238E27FC236}">
                <a16:creationId xmlns:a16="http://schemas.microsoft.com/office/drawing/2014/main" xmlns="" id="{0276A5D6-F4CC-4863-ABFA-15DA47C1233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992544" y="6419638"/>
            <a:ext cx="346015" cy="234000"/>
          </a:xfrm>
          <a:prstGeom prst="rect">
            <a:avLst/>
          </a:prstGeom>
          <a:noFill/>
          <a:ln w="9525">
            <a:noFill/>
            <a:miter lim="800000"/>
            <a:headEnd/>
            <a:tailEnd/>
          </a:ln>
        </p:spPr>
      </p:pic>
      <p:pic>
        <p:nvPicPr>
          <p:cNvPr id="18" name="Рисунок 17">
            <a:extLst>
              <a:ext uri="{FF2B5EF4-FFF2-40B4-BE49-F238E27FC236}">
                <a16:creationId xmlns:a16="http://schemas.microsoft.com/office/drawing/2014/main" xmlns="" id="{018F1C72-702D-4DA6-99EC-147A605AF6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8396" y="1"/>
            <a:ext cx="10278276" cy="6858000"/>
          </a:xfrm>
          <a:prstGeom prst="rect">
            <a:avLst/>
          </a:prstGeom>
          <a:effectLst>
            <a:outerShdw blurRad="50800" dist="101600" dir="3420000" algn="tl" rotWithShape="0">
              <a:prstClr val="black">
                <a:alpha val="40000"/>
              </a:prstClr>
            </a:outerShdw>
          </a:effectLst>
        </p:spPr>
      </p:pic>
      <p:pic>
        <p:nvPicPr>
          <p:cNvPr id="26" name="Рисунок 25" descr="Изображение выглядит как моллюск, беспозвоночное, животное, каури&#10;&#10;Описание создано с очень высокой степенью достоверности">
            <a:extLst>
              <a:ext uri="{FF2B5EF4-FFF2-40B4-BE49-F238E27FC236}">
                <a16:creationId xmlns:a16="http://schemas.microsoft.com/office/drawing/2014/main" xmlns="" id="{EA1A514F-5F8A-462C-8C91-461FE3ABC8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6" y="4667303"/>
            <a:ext cx="463876" cy="463876"/>
          </a:xfrm>
          <a:prstGeom prst="rect">
            <a:avLst/>
          </a:prstGeom>
        </p:spPr>
      </p:pic>
      <p:pic>
        <p:nvPicPr>
          <p:cNvPr id="30" name="Рисунок 29" descr="Изображение выглядит как моллюск, беспозвоночное, каури, животное&#10;&#10;Описание создано с очень высокой степенью достоверности">
            <a:extLst>
              <a:ext uri="{FF2B5EF4-FFF2-40B4-BE49-F238E27FC236}">
                <a16:creationId xmlns:a16="http://schemas.microsoft.com/office/drawing/2014/main" xmlns="" id="{60345955-D5EF-4AB9-A4AE-30CFBF4B65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6" y="5226084"/>
            <a:ext cx="464400" cy="464400"/>
          </a:xfrm>
          <a:prstGeom prst="rect">
            <a:avLst/>
          </a:prstGeom>
        </p:spPr>
      </p:pic>
      <p:pic>
        <p:nvPicPr>
          <p:cNvPr id="31" name="Рисунок 30" descr="Изображение выглядит как моллюск, беспозвоночное, животное, каури&#10;&#10;Описание создано с очень высокой степенью достоверности">
            <a:extLst>
              <a:ext uri="{FF2B5EF4-FFF2-40B4-BE49-F238E27FC236}">
                <a16:creationId xmlns:a16="http://schemas.microsoft.com/office/drawing/2014/main" xmlns="" id="{9D39F2A2-FD01-4275-B46D-964F5E5977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60606" y="3382239"/>
            <a:ext cx="463876" cy="463876"/>
          </a:xfrm>
          <a:prstGeom prst="rect">
            <a:avLst/>
          </a:prstGeom>
        </p:spPr>
      </p:pic>
      <p:pic>
        <p:nvPicPr>
          <p:cNvPr id="32" name="Рисунок 31" descr="Изображение выглядит как моллюск, беспозвоночное, животное, каури&#10;&#10;Описание создано с очень высокой степенью достоверности">
            <a:extLst>
              <a:ext uri="{FF2B5EF4-FFF2-40B4-BE49-F238E27FC236}">
                <a16:creationId xmlns:a16="http://schemas.microsoft.com/office/drawing/2014/main" xmlns="" id="{2C5BC554-5C17-4DC7-B8BF-63385EAF55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4775" y="4812739"/>
            <a:ext cx="463876" cy="463876"/>
          </a:xfrm>
          <a:prstGeom prst="rect">
            <a:avLst/>
          </a:prstGeom>
        </p:spPr>
      </p:pic>
      <p:pic>
        <p:nvPicPr>
          <p:cNvPr id="33" name="Рисунок 32" descr="Изображение выглядит как моллюск, беспозвоночное, животное, каури&#10;&#10;Описание создано с очень высокой степенью достоверности">
            <a:extLst>
              <a:ext uri="{FF2B5EF4-FFF2-40B4-BE49-F238E27FC236}">
                <a16:creationId xmlns:a16="http://schemas.microsoft.com/office/drawing/2014/main" xmlns="" id="{A7D3B13F-9D2F-4B8F-9BF7-CD561C55F5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1873" y="4845124"/>
            <a:ext cx="463876" cy="463876"/>
          </a:xfrm>
          <a:prstGeom prst="rect">
            <a:avLst/>
          </a:prstGeom>
        </p:spPr>
      </p:pic>
      <p:pic>
        <p:nvPicPr>
          <p:cNvPr id="34" name="Рисунок 33" descr="Изображение выглядит как моллюск, беспозвоночное, животное, каури&#10;&#10;Описание создано с очень высокой степенью достоверности">
            <a:extLst>
              <a:ext uri="{FF2B5EF4-FFF2-40B4-BE49-F238E27FC236}">
                <a16:creationId xmlns:a16="http://schemas.microsoft.com/office/drawing/2014/main" xmlns="" id="{9F0EE46C-FBF8-42D6-83E9-402F4E807B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5350" y="3169435"/>
            <a:ext cx="463876" cy="463876"/>
          </a:xfrm>
          <a:prstGeom prst="rect">
            <a:avLst/>
          </a:prstGeom>
        </p:spPr>
      </p:pic>
      <p:pic>
        <p:nvPicPr>
          <p:cNvPr id="35" name="Рисунок 34" descr="Изображение выглядит как моллюск, беспозвоночное, животное, каури&#10;&#10;Описание создано с очень высокой степенью достоверности">
            <a:extLst>
              <a:ext uri="{FF2B5EF4-FFF2-40B4-BE49-F238E27FC236}">
                <a16:creationId xmlns:a16="http://schemas.microsoft.com/office/drawing/2014/main" xmlns="" id="{521D25C1-A1F4-40FA-A1B4-78EA9974AA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0788" y="3891624"/>
            <a:ext cx="463876" cy="463876"/>
          </a:xfrm>
          <a:prstGeom prst="rect">
            <a:avLst/>
          </a:prstGeom>
        </p:spPr>
      </p:pic>
      <p:pic>
        <p:nvPicPr>
          <p:cNvPr id="37" name="Рисунок 36" descr="Изображение выглядит как моллюск, беспозвоночное, животное, каури&#10;&#10;Описание создано с очень высокой степенью достоверности">
            <a:extLst>
              <a:ext uri="{FF2B5EF4-FFF2-40B4-BE49-F238E27FC236}">
                <a16:creationId xmlns:a16="http://schemas.microsoft.com/office/drawing/2014/main" xmlns="" id="{A2E71409-C720-400E-82E4-00E277AA65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2064" y="3809250"/>
            <a:ext cx="463876" cy="463876"/>
          </a:xfrm>
          <a:prstGeom prst="rect">
            <a:avLst/>
          </a:prstGeom>
        </p:spPr>
      </p:pic>
      <p:pic>
        <p:nvPicPr>
          <p:cNvPr id="40" name="Рисунок 39" descr="Изображение выглядит как моллюск, беспозвоночное, животное, каури&#10;&#10;Описание создано с очень высокой степенью достоверности">
            <a:extLst>
              <a:ext uri="{FF2B5EF4-FFF2-40B4-BE49-F238E27FC236}">
                <a16:creationId xmlns:a16="http://schemas.microsoft.com/office/drawing/2014/main" xmlns="" id="{6F141427-FE4E-456C-9394-E1FAB99984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1136" y="5820404"/>
            <a:ext cx="463876" cy="463876"/>
          </a:xfrm>
          <a:prstGeom prst="rect">
            <a:avLst/>
          </a:prstGeom>
        </p:spPr>
      </p:pic>
      <p:pic>
        <p:nvPicPr>
          <p:cNvPr id="41" name="Рисунок 40" descr="Изображение выглядит как моллюск, беспозвоночное, животное, каури&#10;&#10;Описание создано с очень высокой степенью достоверности">
            <a:extLst>
              <a:ext uri="{FF2B5EF4-FFF2-40B4-BE49-F238E27FC236}">
                <a16:creationId xmlns:a16="http://schemas.microsoft.com/office/drawing/2014/main" xmlns="" id="{3617D555-B2F9-4827-BEC0-AE6D50C7AF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1846" y="4139098"/>
            <a:ext cx="463876" cy="463876"/>
          </a:xfrm>
          <a:prstGeom prst="rect">
            <a:avLst/>
          </a:prstGeom>
        </p:spPr>
      </p:pic>
      <p:pic>
        <p:nvPicPr>
          <p:cNvPr id="42" name="Рисунок 41" descr="Изображение выглядит как моллюск, беспозвоночное, животное, каури&#10;&#10;Описание создано с очень высокой степенью достоверности">
            <a:extLst>
              <a:ext uri="{FF2B5EF4-FFF2-40B4-BE49-F238E27FC236}">
                <a16:creationId xmlns:a16="http://schemas.microsoft.com/office/drawing/2014/main" xmlns="" id="{4329DFA9-1E56-4767-833E-280DD2F895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7464" y="4947907"/>
            <a:ext cx="463876" cy="463876"/>
          </a:xfrm>
          <a:prstGeom prst="rect">
            <a:avLst/>
          </a:prstGeom>
        </p:spPr>
      </p:pic>
      <p:pic>
        <p:nvPicPr>
          <p:cNvPr id="43" name="Рисунок 42" descr="Изображение выглядит как моллюск, беспозвоночное, животное, каури&#10;&#10;Описание создано с очень высокой степенью достоверности">
            <a:extLst>
              <a:ext uri="{FF2B5EF4-FFF2-40B4-BE49-F238E27FC236}">
                <a16:creationId xmlns:a16="http://schemas.microsoft.com/office/drawing/2014/main" xmlns="" id="{1D9F2AE6-3597-4DA6-96E9-4BA6F8E38E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2512" y="2743141"/>
            <a:ext cx="463876" cy="463876"/>
          </a:xfrm>
          <a:prstGeom prst="rect">
            <a:avLst/>
          </a:prstGeom>
        </p:spPr>
      </p:pic>
      <p:pic>
        <p:nvPicPr>
          <p:cNvPr id="44" name="Рисунок 43" descr="Изображение выглядит как моллюск, беспозвоночное, животное, каури&#10;&#10;Описание создано с очень высокой степенью достоверности">
            <a:extLst>
              <a:ext uri="{FF2B5EF4-FFF2-40B4-BE49-F238E27FC236}">
                <a16:creationId xmlns:a16="http://schemas.microsoft.com/office/drawing/2014/main" xmlns="" id="{D18EEF53-5303-4B05-A02E-57B15CC0A2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7651" y="4363018"/>
            <a:ext cx="463876" cy="463876"/>
          </a:xfrm>
          <a:prstGeom prst="rect">
            <a:avLst/>
          </a:prstGeom>
        </p:spPr>
      </p:pic>
      <p:pic>
        <p:nvPicPr>
          <p:cNvPr id="45" name="Рисунок 44" descr="Изображение выглядит как моллюск, беспозвоночное, животное, каури&#10;&#10;Описание создано с очень высокой степенью достоверности">
            <a:extLst>
              <a:ext uri="{FF2B5EF4-FFF2-40B4-BE49-F238E27FC236}">
                <a16:creationId xmlns:a16="http://schemas.microsoft.com/office/drawing/2014/main" xmlns="" id="{D66E1BBF-A0A8-416C-943E-988C23EE8A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8140" y="2860553"/>
            <a:ext cx="463876" cy="463876"/>
          </a:xfrm>
          <a:prstGeom prst="rect">
            <a:avLst/>
          </a:prstGeom>
        </p:spPr>
      </p:pic>
      <p:pic>
        <p:nvPicPr>
          <p:cNvPr id="46" name="Рисунок 45" descr="Изображение выглядит как моллюск, беспозвоночное, животное, каури&#10;&#10;Описание создано с очень высокой степенью достоверности">
            <a:extLst>
              <a:ext uri="{FF2B5EF4-FFF2-40B4-BE49-F238E27FC236}">
                <a16:creationId xmlns:a16="http://schemas.microsoft.com/office/drawing/2014/main" xmlns="" id="{607EEE34-B7FD-492A-B630-6C98397DEF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5920" y="1775552"/>
            <a:ext cx="463876" cy="463876"/>
          </a:xfrm>
          <a:prstGeom prst="rect">
            <a:avLst/>
          </a:prstGeom>
        </p:spPr>
      </p:pic>
      <p:pic>
        <p:nvPicPr>
          <p:cNvPr id="47" name="Рисунок 46" descr="Изображение выглядит как моллюск, беспозвоночное, животное, каури&#10;&#10;Описание создано с очень высокой степенью достоверности">
            <a:extLst>
              <a:ext uri="{FF2B5EF4-FFF2-40B4-BE49-F238E27FC236}">
                <a16:creationId xmlns:a16="http://schemas.microsoft.com/office/drawing/2014/main" xmlns="" id="{71DB2114-D9A9-4AFD-8029-EA1DC03B2D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1763" y="3962088"/>
            <a:ext cx="463876" cy="463876"/>
          </a:xfrm>
          <a:prstGeom prst="rect">
            <a:avLst/>
          </a:prstGeom>
        </p:spPr>
      </p:pic>
      <p:pic>
        <p:nvPicPr>
          <p:cNvPr id="49" name="Рисунок 48" descr="Изображение выглядит как моллюск, беспозвоночное, животное, каури&#10;&#10;Описание создано с очень высокой степенью достоверности">
            <a:extLst>
              <a:ext uri="{FF2B5EF4-FFF2-40B4-BE49-F238E27FC236}">
                <a16:creationId xmlns:a16="http://schemas.microsoft.com/office/drawing/2014/main" xmlns="" id="{4B0D3055-F89A-4FFF-98A3-9FA655251D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2548" y="5201535"/>
            <a:ext cx="463876" cy="463876"/>
          </a:xfrm>
          <a:prstGeom prst="rect">
            <a:avLst/>
          </a:prstGeom>
        </p:spPr>
      </p:pic>
      <p:pic>
        <p:nvPicPr>
          <p:cNvPr id="50" name="Рисунок 49" descr="Изображение выглядит как моллюск, беспозвоночное, животное, каури&#10;&#10;Описание создано с очень высокой степенью достоверности">
            <a:extLst>
              <a:ext uri="{FF2B5EF4-FFF2-40B4-BE49-F238E27FC236}">
                <a16:creationId xmlns:a16="http://schemas.microsoft.com/office/drawing/2014/main" xmlns="" id="{F4D9CDF8-02DA-42B5-8C09-F4EC6A17AC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5374" y="2178429"/>
            <a:ext cx="463876" cy="463876"/>
          </a:xfrm>
          <a:prstGeom prst="rect">
            <a:avLst/>
          </a:prstGeom>
        </p:spPr>
      </p:pic>
      <p:pic>
        <p:nvPicPr>
          <p:cNvPr id="51" name="Рисунок 50" descr="Изображение выглядит как моллюск, беспозвоночное, животное, каури&#10;&#10;Описание создано с очень высокой степенью достоверности">
            <a:extLst>
              <a:ext uri="{FF2B5EF4-FFF2-40B4-BE49-F238E27FC236}">
                <a16:creationId xmlns:a16="http://schemas.microsoft.com/office/drawing/2014/main" xmlns="" id="{D2704AA0-566A-477A-95A6-3DFF39CB31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4993" y="4737659"/>
            <a:ext cx="463876" cy="463876"/>
          </a:xfrm>
          <a:prstGeom prst="rect">
            <a:avLst/>
          </a:prstGeom>
        </p:spPr>
      </p:pic>
      <p:pic>
        <p:nvPicPr>
          <p:cNvPr id="53" name="Рисунок 52" descr="Изображение выглядит как моллюск, беспозвоночное, животное, каури&#10;&#10;Описание создано с очень высокой степенью достоверности">
            <a:extLst>
              <a:ext uri="{FF2B5EF4-FFF2-40B4-BE49-F238E27FC236}">
                <a16:creationId xmlns:a16="http://schemas.microsoft.com/office/drawing/2014/main" xmlns="" id="{1B9FFFC0-CD3E-4D13-9365-DDC2A6C5E6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5335" y="3150152"/>
            <a:ext cx="463876" cy="463876"/>
          </a:xfrm>
          <a:prstGeom prst="rect">
            <a:avLst/>
          </a:prstGeom>
        </p:spPr>
      </p:pic>
      <p:pic>
        <p:nvPicPr>
          <p:cNvPr id="54" name="Рисунок 53" descr="Изображение выглядит как моллюск, беспозвоночное, животное, каури&#10;&#10;Описание создано с очень высокой степенью достоверности">
            <a:extLst>
              <a:ext uri="{FF2B5EF4-FFF2-40B4-BE49-F238E27FC236}">
                <a16:creationId xmlns:a16="http://schemas.microsoft.com/office/drawing/2014/main" xmlns="" id="{97A9124D-FC2E-4DC2-A3EE-216CDE0347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4614" y="3100319"/>
            <a:ext cx="463876" cy="463876"/>
          </a:xfrm>
          <a:prstGeom prst="rect">
            <a:avLst/>
          </a:prstGeom>
        </p:spPr>
      </p:pic>
      <p:pic>
        <p:nvPicPr>
          <p:cNvPr id="55" name="Рисунок 54" descr="Изображение выглядит как моллюск, беспозвоночное, животное, каури&#10;&#10;Описание создано с очень высокой степенью достоверности">
            <a:extLst>
              <a:ext uri="{FF2B5EF4-FFF2-40B4-BE49-F238E27FC236}">
                <a16:creationId xmlns:a16="http://schemas.microsoft.com/office/drawing/2014/main" xmlns="" id="{BDFF9F04-2E6B-4078-905A-90FC70EB4A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0240" y="5330604"/>
            <a:ext cx="463876" cy="463876"/>
          </a:xfrm>
          <a:prstGeom prst="rect">
            <a:avLst/>
          </a:prstGeom>
        </p:spPr>
      </p:pic>
      <p:pic>
        <p:nvPicPr>
          <p:cNvPr id="56" name="Рисунок 55" descr="Изображение выглядит как моллюск, беспозвоночное, животное, каури&#10;&#10;Описание создано с очень высокой степенью достоверности">
            <a:extLst>
              <a:ext uri="{FF2B5EF4-FFF2-40B4-BE49-F238E27FC236}">
                <a16:creationId xmlns:a16="http://schemas.microsoft.com/office/drawing/2014/main" xmlns="" id="{98B9C937-9153-408D-9C31-3CBDF66666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0428" y="2983375"/>
            <a:ext cx="463876" cy="463876"/>
          </a:xfrm>
          <a:prstGeom prst="rect">
            <a:avLst/>
          </a:prstGeom>
        </p:spPr>
      </p:pic>
      <p:pic>
        <p:nvPicPr>
          <p:cNvPr id="57" name="Рисунок 56" descr="Изображение выглядит как моллюск, беспозвоночное, животное, каури&#10;&#10;Описание создано с очень высокой степенью достоверности">
            <a:extLst>
              <a:ext uri="{FF2B5EF4-FFF2-40B4-BE49-F238E27FC236}">
                <a16:creationId xmlns:a16="http://schemas.microsoft.com/office/drawing/2014/main" xmlns="" id="{BA397920-B869-4327-B98C-A1A2B7C21C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5565" y="4777584"/>
            <a:ext cx="463876" cy="463876"/>
          </a:xfrm>
          <a:prstGeom prst="rect">
            <a:avLst/>
          </a:prstGeom>
        </p:spPr>
      </p:pic>
      <p:pic>
        <p:nvPicPr>
          <p:cNvPr id="58" name="Рисунок 57" descr="Изображение выглядит как моллюск, беспозвоночное, животное, каури&#10;&#10;Описание создано с очень высокой степенью достоверности">
            <a:extLst>
              <a:ext uri="{FF2B5EF4-FFF2-40B4-BE49-F238E27FC236}">
                <a16:creationId xmlns:a16="http://schemas.microsoft.com/office/drawing/2014/main" xmlns="" id="{7A151509-841D-4E52-BE38-ADF0EAABE2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6304" y="4049896"/>
            <a:ext cx="463876" cy="463876"/>
          </a:xfrm>
          <a:prstGeom prst="rect">
            <a:avLst/>
          </a:prstGeom>
        </p:spPr>
      </p:pic>
      <p:pic>
        <p:nvPicPr>
          <p:cNvPr id="59" name="Рисунок 58" descr="Изображение выглядит как моллюск, беспозвоночное, животное, каури&#10;&#10;Описание создано с очень высокой степенью достоверности">
            <a:extLst>
              <a:ext uri="{FF2B5EF4-FFF2-40B4-BE49-F238E27FC236}">
                <a16:creationId xmlns:a16="http://schemas.microsoft.com/office/drawing/2014/main" xmlns="" id="{85458688-E801-4B58-97F8-18756F30DC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6197" y="3401373"/>
            <a:ext cx="463876" cy="463876"/>
          </a:xfrm>
          <a:prstGeom prst="rect">
            <a:avLst/>
          </a:prstGeom>
        </p:spPr>
      </p:pic>
      <p:pic>
        <p:nvPicPr>
          <p:cNvPr id="60" name="Рисунок 59" descr="Изображение выглядит как моллюск, беспозвоночное, животное, каури&#10;&#10;Описание создано с очень высокой степенью достоверности">
            <a:extLst>
              <a:ext uri="{FF2B5EF4-FFF2-40B4-BE49-F238E27FC236}">
                <a16:creationId xmlns:a16="http://schemas.microsoft.com/office/drawing/2014/main" xmlns="" id="{30D367DC-A5C1-4428-8F85-F8361E887B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9249" y="3357017"/>
            <a:ext cx="463876" cy="463876"/>
          </a:xfrm>
          <a:prstGeom prst="rect">
            <a:avLst/>
          </a:prstGeom>
        </p:spPr>
      </p:pic>
      <p:pic>
        <p:nvPicPr>
          <p:cNvPr id="61" name="Рисунок 60" descr="Изображение выглядит как моллюск, беспозвоночное, животное, каури&#10;&#10;Описание создано с очень высокой степенью достоверности">
            <a:extLst>
              <a:ext uri="{FF2B5EF4-FFF2-40B4-BE49-F238E27FC236}">
                <a16:creationId xmlns:a16="http://schemas.microsoft.com/office/drawing/2014/main" xmlns="" id="{1590C44B-2F08-411F-91E6-8BE3997E0E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8938" y="4442578"/>
            <a:ext cx="463876" cy="463876"/>
          </a:xfrm>
          <a:prstGeom prst="rect">
            <a:avLst/>
          </a:prstGeom>
        </p:spPr>
      </p:pic>
      <p:pic>
        <p:nvPicPr>
          <p:cNvPr id="62" name="Рисунок 61" descr="Изображение выглядит как моллюск, беспозвоночное, животное, каури&#10;&#10;Описание создано с очень высокой степенью достоверности">
            <a:extLst>
              <a:ext uri="{FF2B5EF4-FFF2-40B4-BE49-F238E27FC236}">
                <a16:creationId xmlns:a16="http://schemas.microsoft.com/office/drawing/2014/main" xmlns="" id="{870B5AFC-0E0B-414D-8356-0C39FAD3D0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2631" y="3289356"/>
            <a:ext cx="463876" cy="463876"/>
          </a:xfrm>
          <a:prstGeom prst="rect">
            <a:avLst/>
          </a:prstGeom>
        </p:spPr>
      </p:pic>
      <p:pic>
        <p:nvPicPr>
          <p:cNvPr id="64" name="Рисунок 63" descr="Изображение выглядит как моллюск, беспозвоночное, животное, каури&#10;&#10;Описание создано с очень высокой степенью достоверности">
            <a:extLst>
              <a:ext uri="{FF2B5EF4-FFF2-40B4-BE49-F238E27FC236}">
                <a16:creationId xmlns:a16="http://schemas.microsoft.com/office/drawing/2014/main" xmlns="" id="{8DEEC0C9-C258-4ACB-9EE0-BCDF924F06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0909" y="3121984"/>
            <a:ext cx="463876" cy="463876"/>
          </a:xfrm>
          <a:prstGeom prst="rect">
            <a:avLst/>
          </a:prstGeom>
        </p:spPr>
      </p:pic>
      <p:pic>
        <p:nvPicPr>
          <p:cNvPr id="65" name="Рисунок 64" descr="Изображение выглядит как моллюск, беспозвоночное, животное, каури&#10;&#10;Описание создано с очень высокой степенью достоверности">
            <a:extLst>
              <a:ext uri="{FF2B5EF4-FFF2-40B4-BE49-F238E27FC236}">
                <a16:creationId xmlns:a16="http://schemas.microsoft.com/office/drawing/2014/main" xmlns="" id="{32591254-6118-4B88-A63C-1E91514FEA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0382" y="5413449"/>
            <a:ext cx="463876" cy="463876"/>
          </a:xfrm>
          <a:prstGeom prst="rect">
            <a:avLst/>
          </a:prstGeom>
        </p:spPr>
      </p:pic>
      <p:pic>
        <p:nvPicPr>
          <p:cNvPr id="66" name="Рисунок 65" descr="Изображение выглядит как моллюск, беспозвоночное, животное, каури&#10;&#10;Описание создано с очень высокой степенью достоверности">
            <a:extLst>
              <a:ext uri="{FF2B5EF4-FFF2-40B4-BE49-F238E27FC236}">
                <a16:creationId xmlns:a16="http://schemas.microsoft.com/office/drawing/2014/main" xmlns="" id="{8661665C-5E14-46C3-9366-6A9210113D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3190" y="3874461"/>
            <a:ext cx="463876" cy="463876"/>
          </a:xfrm>
          <a:prstGeom prst="rect">
            <a:avLst/>
          </a:prstGeom>
        </p:spPr>
      </p:pic>
      <p:pic>
        <p:nvPicPr>
          <p:cNvPr id="71" name="Рисунок 70" descr="Изображение выглядит как моллюск, беспозвоночное, животное, каури&#10;&#10;Описание создано с очень высокой степенью достоверности">
            <a:extLst>
              <a:ext uri="{FF2B5EF4-FFF2-40B4-BE49-F238E27FC236}">
                <a16:creationId xmlns:a16="http://schemas.microsoft.com/office/drawing/2014/main" xmlns="" id="{B0BD1DA1-1DCC-4516-A7CB-3CA1D68DDE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01403" y="3260546"/>
            <a:ext cx="463876" cy="463876"/>
          </a:xfrm>
          <a:prstGeom prst="rect">
            <a:avLst/>
          </a:prstGeom>
        </p:spPr>
      </p:pic>
      <p:pic>
        <p:nvPicPr>
          <p:cNvPr id="74" name="Рисунок 73" descr="Изображение выглядит как моллюск, беспозвоночное, животное, каури&#10;&#10;Описание создано с очень высокой степенью достоверности">
            <a:extLst>
              <a:ext uri="{FF2B5EF4-FFF2-40B4-BE49-F238E27FC236}">
                <a16:creationId xmlns:a16="http://schemas.microsoft.com/office/drawing/2014/main" xmlns="" id="{6B08016A-E130-4E6A-BDA4-1043D3D5C1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4297" y="2421306"/>
            <a:ext cx="463876" cy="463876"/>
          </a:xfrm>
          <a:prstGeom prst="rect">
            <a:avLst/>
          </a:prstGeom>
        </p:spPr>
      </p:pic>
      <p:pic>
        <p:nvPicPr>
          <p:cNvPr id="81" name="Рисунок 80" descr="Изображение выглядит как моллюск, беспозвоночное, каури, животное&#10;&#10;Описание создано с очень высокой степенью достоверности">
            <a:extLst>
              <a:ext uri="{FF2B5EF4-FFF2-40B4-BE49-F238E27FC236}">
                <a16:creationId xmlns:a16="http://schemas.microsoft.com/office/drawing/2014/main" xmlns="" id="{6C05F6F4-6758-4DDB-9FA6-17959DF112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3861" y="4708275"/>
            <a:ext cx="464400" cy="464400"/>
          </a:xfrm>
          <a:prstGeom prst="rect">
            <a:avLst/>
          </a:prstGeom>
        </p:spPr>
      </p:pic>
      <p:pic>
        <p:nvPicPr>
          <p:cNvPr id="84" name="Рисунок 83" descr="Изображение выглядит как моллюск, беспозвоночное, каури, животное&#10;&#10;Описание создано с очень высокой степенью достоверности">
            <a:extLst>
              <a:ext uri="{FF2B5EF4-FFF2-40B4-BE49-F238E27FC236}">
                <a16:creationId xmlns:a16="http://schemas.microsoft.com/office/drawing/2014/main" xmlns="" id="{70FBAF0B-EFC9-4D05-B380-19C2B32F27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15045" y="4343787"/>
            <a:ext cx="464400" cy="464400"/>
          </a:xfrm>
          <a:prstGeom prst="rect">
            <a:avLst/>
          </a:prstGeom>
        </p:spPr>
      </p:pic>
      <p:pic>
        <p:nvPicPr>
          <p:cNvPr id="87" name="Рисунок 86" descr="Изображение выглядит как моллюск, беспозвоночное, каури, животное&#10;&#10;Описание создано с очень высокой степенью достоверности">
            <a:extLst>
              <a:ext uri="{FF2B5EF4-FFF2-40B4-BE49-F238E27FC236}">
                <a16:creationId xmlns:a16="http://schemas.microsoft.com/office/drawing/2014/main" xmlns="" id="{E779C03F-3CEC-45B5-9C3F-D056BCFB79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1800" y="3897550"/>
            <a:ext cx="464400" cy="464400"/>
          </a:xfrm>
          <a:prstGeom prst="rect">
            <a:avLst/>
          </a:prstGeom>
        </p:spPr>
      </p:pic>
      <p:pic>
        <p:nvPicPr>
          <p:cNvPr id="88" name="Рисунок 87" descr="Изображение выглядит как моллюск, беспозвоночное, каури, животное&#10;&#10;Описание создано с очень высокой степенью достоверности">
            <a:extLst>
              <a:ext uri="{FF2B5EF4-FFF2-40B4-BE49-F238E27FC236}">
                <a16:creationId xmlns:a16="http://schemas.microsoft.com/office/drawing/2014/main" xmlns="" id="{CF825D2B-47AB-4ED0-BF11-759D21E072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5685" y="3981472"/>
            <a:ext cx="464400" cy="464400"/>
          </a:xfrm>
          <a:prstGeom prst="rect">
            <a:avLst/>
          </a:prstGeom>
        </p:spPr>
      </p:pic>
      <p:pic>
        <p:nvPicPr>
          <p:cNvPr id="89" name="Рисунок 88" descr="Изображение выглядит как моллюск, беспозвоночное, каури, животное&#10;&#10;Описание создано с очень высокой степенью достоверности">
            <a:extLst>
              <a:ext uri="{FF2B5EF4-FFF2-40B4-BE49-F238E27FC236}">
                <a16:creationId xmlns:a16="http://schemas.microsoft.com/office/drawing/2014/main" xmlns="" id="{E2DD74E0-50B0-40E2-8F11-7F7C217085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95112" y="4476075"/>
            <a:ext cx="464400" cy="464400"/>
          </a:xfrm>
          <a:prstGeom prst="rect">
            <a:avLst/>
          </a:prstGeom>
        </p:spPr>
      </p:pic>
      <p:pic>
        <p:nvPicPr>
          <p:cNvPr id="90" name="Рисунок 89" descr="Изображение выглядит как моллюск, беспозвоночное, каури, животное&#10;&#10;Описание создано с очень высокой степенью достоверности">
            <a:extLst>
              <a:ext uri="{FF2B5EF4-FFF2-40B4-BE49-F238E27FC236}">
                <a16:creationId xmlns:a16="http://schemas.microsoft.com/office/drawing/2014/main" xmlns="" id="{0F15B60E-B9A5-4989-B10B-49E2AEB8F7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38835" y="4412535"/>
            <a:ext cx="464400" cy="464400"/>
          </a:xfrm>
          <a:prstGeom prst="rect">
            <a:avLst/>
          </a:prstGeom>
        </p:spPr>
      </p:pic>
      <p:pic>
        <p:nvPicPr>
          <p:cNvPr id="91" name="Рисунок 90" descr="Изображение выглядит как моллюск, беспозвоночное, животное, каури&#10;&#10;Описание создано с очень высокой степенью достоверности">
            <a:extLst>
              <a:ext uri="{FF2B5EF4-FFF2-40B4-BE49-F238E27FC236}">
                <a16:creationId xmlns:a16="http://schemas.microsoft.com/office/drawing/2014/main" xmlns="" id="{3C0CA7EC-394E-4D0F-9F10-3E8674CC7B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4923" y="5498008"/>
            <a:ext cx="463876" cy="463876"/>
          </a:xfrm>
          <a:prstGeom prst="rect">
            <a:avLst/>
          </a:prstGeom>
        </p:spPr>
      </p:pic>
      <p:pic>
        <p:nvPicPr>
          <p:cNvPr id="92" name="Рисунок 91" descr="Изображение выглядит как моллюск, беспозвоночное, каури, животное&#10;&#10;Описание создано с очень высокой степенью достоверности">
            <a:extLst>
              <a:ext uri="{FF2B5EF4-FFF2-40B4-BE49-F238E27FC236}">
                <a16:creationId xmlns:a16="http://schemas.microsoft.com/office/drawing/2014/main" xmlns="" id="{09814FA3-19B2-4165-A396-BAF9F2E38D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0673" y="5634696"/>
            <a:ext cx="464400" cy="464400"/>
          </a:xfrm>
          <a:prstGeom prst="rect">
            <a:avLst/>
          </a:prstGeom>
        </p:spPr>
      </p:pic>
      <p:pic>
        <p:nvPicPr>
          <p:cNvPr id="93" name="Рисунок 92" descr="Изображение выглядит как моллюск, беспозвоночное, животное, каури&#10;&#10;Описание создано с очень высокой степенью достоверности">
            <a:extLst>
              <a:ext uri="{FF2B5EF4-FFF2-40B4-BE49-F238E27FC236}">
                <a16:creationId xmlns:a16="http://schemas.microsoft.com/office/drawing/2014/main" xmlns="" id="{50C51172-4C5E-44CD-A847-299D42CDB4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9986" y="5791166"/>
            <a:ext cx="463876" cy="463876"/>
          </a:xfrm>
          <a:prstGeom prst="rect">
            <a:avLst/>
          </a:prstGeom>
        </p:spPr>
      </p:pic>
      <p:pic>
        <p:nvPicPr>
          <p:cNvPr id="94" name="Рисунок 93" descr="Изображение выглядит как моллюск, беспозвоночное, животное, каури&#10;&#10;Описание создано с очень высокой степенью достоверности">
            <a:extLst>
              <a:ext uri="{FF2B5EF4-FFF2-40B4-BE49-F238E27FC236}">
                <a16:creationId xmlns:a16="http://schemas.microsoft.com/office/drawing/2014/main" xmlns="" id="{1E7E1B37-EF27-4446-8956-38C0A1EC8B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7176" y="5805785"/>
            <a:ext cx="463876" cy="463876"/>
          </a:xfrm>
          <a:prstGeom prst="rect">
            <a:avLst/>
          </a:prstGeom>
        </p:spPr>
      </p:pic>
      <p:pic>
        <p:nvPicPr>
          <p:cNvPr id="95" name="Рисунок 94" descr="Изображение выглядит как моллюск, беспозвоночное, животное, каури&#10;&#10;Описание создано с очень высокой степенью достоверности">
            <a:extLst>
              <a:ext uri="{FF2B5EF4-FFF2-40B4-BE49-F238E27FC236}">
                <a16:creationId xmlns:a16="http://schemas.microsoft.com/office/drawing/2014/main" xmlns="" id="{12F448D7-A192-424F-9E47-232ACA65FF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0282" y="6002907"/>
            <a:ext cx="463876" cy="463876"/>
          </a:xfrm>
          <a:prstGeom prst="rect">
            <a:avLst/>
          </a:prstGeom>
        </p:spPr>
      </p:pic>
      <p:pic>
        <p:nvPicPr>
          <p:cNvPr id="96" name="Рисунок 95" descr="Изображение выглядит как моллюск, беспозвоночное, животное, каури&#10;&#10;Описание создано с очень высокой степенью достоверности">
            <a:extLst>
              <a:ext uri="{FF2B5EF4-FFF2-40B4-BE49-F238E27FC236}">
                <a16:creationId xmlns:a16="http://schemas.microsoft.com/office/drawing/2014/main" xmlns="" id="{52D8B308-602E-48B9-9EA5-45ED7D967B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1955" y="3459362"/>
            <a:ext cx="463876" cy="463876"/>
          </a:xfrm>
          <a:prstGeom prst="rect">
            <a:avLst/>
          </a:prstGeom>
        </p:spPr>
      </p:pic>
      <p:sp>
        <p:nvSpPr>
          <p:cNvPr id="97" name="TextBox 96">
            <a:extLst>
              <a:ext uri="{FF2B5EF4-FFF2-40B4-BE49-F238E27FC236}">
                <a16:creationId xmlns:a16="http://schemas.microsoft.com/office/drawing/2014/main" xmlns="" id="{1E29600B-9966-4B94-ACAE-A5AB4C2C603B}"/>
              </a:ext>
            </a:extLst>
          </p:cNvPr>
          <p:cNvSpPr txBox="1"/>
          <p:nvPr/>
        </p:nvSpPr>
        <p:spPr>
          <a:xfrm>
            <a:off x="-59793" y="3303740"/>
            <a:ext cx="1460656" cy="1446550"/>
          </a:xfrm>
          <a:prstGeom prst="rect">
            <a:avLst/>
          </a:prstGeom>
          <a:noFill/>
        </p:spPr>
        <p:txBody>
          <a:bodyPr wrap="none" rtlCol="0">
            <a:spAutoFit/>
          </a:bodyPr>
          <a:lstStyle/>
          <a:p>
            <a:r>
              <a:rPr lang="en-US" sz="8800" dirty="0">
                <a:solidFill>
                  <a:srgbClr val="FF0000"/>
                </a:solidFill>
                <a:effectLst>
                  <a:outerShdw blurRad="38100" dist="38100" dir="2700000" algn="tl">
                    <a:srgbClr val="000000">
                      <a:alpha val="43137"/>
                    </a:srgbClr>
                  </a:outerShdw>
                </a:effectLst>
                <a:latin typeface="Microsoft YaHei UI Light" panose="020B0502040204020203" pitchFamily="34" charset="-122"/>
                <a:ea typeface="Microsoft YaHei UI Light" panose="020B0502040204020203" pitchFamily="34" charset="-122"/>
                <a:cs typeface="Segoe UI" panose="020B0502040204020203" pitchFamily="34" charset="0"/>
              </a:rPr>
              <a:t>45</a:t>
            </a:r>
            <a:endParaRPr lang="ru-RU" sz="8800" dirty="0">
              <a:solidFill>
                <a:srgbClr val="FF0000"/>
              </a:solidFill>
              <a:effectLst>
                <a:outerShdw blurRad="38100" dist="38100" dir="2700000" algn="tl">
                  <a:srgbClr val="000000">
                    <a:alpha val="43137"/>
                  </a:srgbClr>
                </a:outerShdw>
              </a:effectLst>
              <a:latin typeface="Microsoft YaHei UI Light" panose="020B0502040204020203" pitchFamily="34" charset="-122"/>
              <a:ea typeface="Microsoft YaHei UI Light" panose="020B0502040204020203" pitchFamily="34" charset="-122"/>
              <a:cs typeface="Segoe UI" panose="020B0502040204020203" pitchFamily="34" charset="0"/>
            </a:endParaRPr>
          </a:p>
        </p:txBody>
      </p:sp>
      <p:sp>
        <p:nvSpPr>
          <p:cNvPr id="98" name="TextBox 97">
            <a:extLst>
              <a:ext uri="{FF2B5EF4-FFF2-40B4-BE49-F238E27FC236}">
                <a16:creationId xmlns:a16="http://schemas.microsoft.com/office/drawing/2014/main" xmlns="" id="{C0E44A4F-B799-4DA2-BB4A-BFB9F3DCADEC}"/>
              </a:ext>
            </a:extLst>
          </p:cNvPr>
          <p:cNvSpPr txBox="1"/>
          <p:nvPr/>
        </p:nvSpPr>
        <p:spPr>
          <a:xfrm>
            <a:off x="1013759" y="3592573"/>
            <a:ext cx="1868332" cy="707886"/>
          </a:xfrm>
          <a:prstGeom prst="rect">
            <a:avLst/>
          </a:prstGeom>
          <a:noFill/>
        </p:spPr>
        <p:txBody>
          <a:bodyPr wrap="none" rtlCol="0">
            <a:spAutoFit/>
          </a:bodyPr>
          <a:lstStyle/>
          <a:p>
            <a:r>
              <a:rPr lang="ru-RU" sz="2000" dirty="0">
                <a:solidFill>
                  <a:srgbClr val="FF0000"/>
                </a:solidFill>
                <a:latin typeface="Segoe UI" panose="020B0502040204020203" pitchFamily="34" charset="0"/>
                <a:cs typeface="Segoe UI" panose="020B0502040204020203" pitchFamily="34" charset="0"/>
              </a:rPr>
              <a:t>туристских </a:t>
            </a:r>
          </a:p>
          <a:p>
            <a:r>
              <a:rPr lang="ru-RU" sz="2000" dirty="0">
                <a:solidFill>
                  <a:srgbClr val="FF0000"/>
                </a:solidFill>
                <a:latin typeface="Segoe UI" panose="020B0502040204020203" pitchFamily="34" charset="0"/>
                <a:cs typeface="Segoe UI" panose="020B0502040204020203" pitchFamily="34" charset="0"/>
              </a:rPr>
              <a:t>      кластеров</a:t>
            </a:r>
          </a:p>
        </p:txBody>
      </p:sp>
      <p:sp>
        <p:nvSpPr>
          <p:cNvPr id="99" name="TextBox 98">
            <a:extLst>
              <a:ext uri="{FF2B5EF4-FFF2-40B4-BE49-F238E27FC236}">
                <a16:creationId xmlns:a16="http://schemas.microsoft.com/office/drawing/2014/main" xmlns="" id="{A00B8639-F7D8-4F7C-A719-2498E62D7C7A}"/>
              </a:ext>
            </a:extLst>
          </p:cNvPr>
          <p:cNvSpPr txBox="1"/>
          <p:nvPr/>
        </p:nvSpPr>
        <p:spPr>
          <a:xfrm>
            <a:off x="2287934" y="3010249"/>
            <a:ext cx="1210588" cy="1200329"/>
          </a:xfrm>
          <a:prstGeom prst="rect">
            <a:avLst/>
          </a:prstGeom>
          <a:noFill/>
        </p:spPr>
        <p:txBody>
          <a:bodyPr wrap="none" rtlCol="0">
            <a:spAutoFit/>
          </a:bodyPr>
          <a:lstStyle/>
          <a:p>
            <a:r>
              <a:rPr lang="ru-RU" sz="7200" dirty="0">
                <a:solidFill>
                  <a:srgbClr val="0070C0"/>
                </a:solidFill>
                <a:effectLst>
                  <a:outerShdw blurRad="38100" dist="38100" dir="2700000" algn="tl">
                    <a:srgbClr val="000000">
                      <a:alpha val="43137"/>
                    </a:srgbClr>
                  </a:outerShdw>
                </a:effectLst>
                <a:latin typeface="Microsoft YaHei UI Light" panose="020B0502040204020203" pitchFamily="34" charset="-122"/>
                <a:ea typeface="Microsoft YaHei UI Light" panose="020B0502040204020203" pitchFamily="34" charset="-122"/>
                <a:cs typeface="Segoe UI" panose="020B0502040204020203" pitchFamily="34" charset="0"/>
              </a:rPr>
              <a:t>3</a:t>
            </a:r>
            <a:r>
              <a:rPr lang="en-US" sz="7200" dirty="0">
                <a:solidFill>
                  <a:srgbClr val="0070C0"/>
                </a:solidFill>
                <a:effectLst>
                  <a:outerShdw blurRad="38100" dist="38100" dir="2700000" algn="tl">
                    <a:srgbClr val="000000">
                      <a:alpha val="43137"/>
                    </a:srgbClr>
                  </a:outerShdw>
                </a:effectLst>
                <a:latin typeface="Microsoft YaHei UI Light" panose="020B0502040204020203" pitchFamily="34" charset="-122"/>
                <a:ea typeface="Microsoft YaHei UI Light" panose="020B0502040204020203" pitchFamily="34" charset="-122"/>
                <a:cs typeface="Segoe UI" panose="020B0502040204020203" pitchFamily="34" charset="0"/>
              </a:rPr>
              <a:t>5</a:t>
            </a:r>
            <a:endParaRPr lang="ru-RU" sz="7200" dirty="0">
              <a:solidFill>
                <a:srgbClr val="0070C0"/>
              </a:solidFill>
              <a:effectLst>
                <a:outerShdw blurRad="38100" dist="38100" dir="2700000" algn="tl">
                  <a:srgbClr val="000000">
                    <a:alpha val="43137"/>
                  </a:srgbClr>
                </a:outerShdw>
              </a:effectLst>
              <a:latin typeface="Microsoft YaHei UI Light" panose="020B0502040204020203" pitchFamily="34" charset="-122"/>
              <a:ea typeface="Microsoft YaHei UI Light" panose="020B0502040204020203" pitchFamily="34" charset="-122"/>
              <a:cs typeface="Segoe UI" panose="020B0502040204020203" pitchFamily="34" charset="0"/>
            </a:endParaRPr>
          </a:p>
        </p:txBody>
      </p:sp>
      <p:sp>
        <p:nvSpPr>
          <p:cNvPr id="100" name="TextBox 99">
            <a:extLst>
              <a:ext uri="{FF2B5EF4-FFF2-40B4-BE49-F238E27FC236}">
                <a16:creationId xmlns:a16="http://schemas.microsoft.com/office/drawing/2014/main" xmlns="" id="{06127267-F82C-45A2-B50F-8D4FBCB3FCAC}"/>
              </a:ext>
            </a:extLst>
          </p:cNvPr>
          <p:cNvSpPr txBox="1"/>
          <p:nvPr/>
        </p:nvSpPr>
        <p:spPr>
          <a:xfrm>
            <a:off x="1992129" y="2877974"/>
            <a:ext cx="1443537" cy="707886"/>
          </a:xfrm>
          <a:prstGeom prst="rect">
            <a:avLst/>
          </a:prstGeom>
          <a:noFill/>
        </p:spPr>
        <p:txBody>
          <a:bodyPr wrap="none" rtlCol="0">
            <a:spAutoFit/>
          </a:bodyPr>
          <a:lstStyle/>
          <a:p>
            <a:r>
              <a:rPr lang="ru-RU" sz="2000" dirty="0">
                <a:solidFill>
                  <a:srgbClr val="0070C0"/>
                </a:solidFill>
                <a:latin typeface="Segoe UI" panose="020B0502040204020203" pitchFamily="34" charset="0"/>
                <a:cs typeface="Segoe UI" panose="020B0502040204020203" pitchFamily="34" charset="0"/>
              </a:rPr>
              <a:t>субъектов </a:t>
            </a:r>
          </a:p>
          <a:p>
            <a:r>
              <a:rPr lang="ru-RU" sz="2000" dirty="0">
                <a:solidFill>
                  <a:srgbClr val="0070C0"/>
                </a:solidFill>
                <a:latin typeface="Segoe UI" panose="020B0502040204020203" pitchFamily="34" charset="0"/>
                <a:cs typeface="Segoe UI" panose="020B0502040204020203" pitchFamily="34" charset="0"/>
              </a:rPr>
              <a:t>РФ</a:t>
            </a:r>
          </a:p>
        </p:txBody>
      </p:sp>
      <p:sp>
        <p:nvSpPr>
          <p:cNvPr id="101" name="TextBox 100">
            <a:extLst>
              <a:ext uri="{FF2B5EF4-FFF2-40B4-BE49-F238E27FC236}">
                <a16:creationId xmlns:a16="http://schemas.microsoft.com/office/drawing/2014/main" xmlns="" id="{CBC0DA24-B16F-4986-AB71-61D7567B1798}"/>
              </a:ext>
            </a:extLst>
          </p:cNvPr>
          <p:cNvSpPr txBox="1"/>
          <p:nvPr/>
        </p:nvSpPr>
        <p:spPr>
          <a:xfrm>
            <a:off x="420538" y="4678315"/>
            <a:ext cx="1513556" cy="523220"/>
          </a:xfrm>
          <a:prstGeom prst="rect">
            <a:avLst/>
          </a:prstGeom>
          <a:noFill/>
        </p:spPr>
        <p:txBody>
          <a:bodyPr wrap="none" rtlCol="0">
            <a:spAutoFit/>
          </a:bodyPr>
          <a:lstStyle/>
          <a:p>
            <a:r>
              <a:rPr lang="ru-RU" sz="1400" dirty="0">
                <a:solidFill>
                  <a:schemeClr val="tx1">
                    <a:lumMod val="65000"/>
                    <a:lumOff val="35000"/>
                  </a:schemeClr>
                </a:solidFill>
                <a:latin typeface="Segoe UI" panose="020B0502040204020203" pitchFamily="34" charset="0"/>
                <a:cs typeface="Segoe UI" panose="020B0502040204020203" pitchFamily="34" charset="0"/>
              </a:rPr>
              <a:t>туристско-</a:t>
            </a:r>
          </a:p>
          <a:p>
            <a:r>
              <a:rPr lang="ru-RU" sz="1400" dirty="0">
                <a:solidFill>
                  <a:schemeClr val="tx1">
                    <a:lumMod val="65000"/>
                    <a:lumOff val="35000"/>
                  </a:schemeClr>
                </a:solidFill>
                <a:latin typeface="Segoe UI" panose="020B0502040204020203" pitchFamily="34" charset="0"/>
                <a:cs typeface="Segoe UI" panose="020B0502040204020203" pitchFamily="34" charset="0"/>
              </a:rPr>
              <a:t>рекреационные</a:t>
            </a:r>
          </a:p>
        </p:txBody>
      </p:sp>
      <p:sp>
        <p:nvSpPr>
          <p:cNvPr id="102" name="TextBox 101">
            <a:extLst>
              <a:ext uri="{FF2B5EF4-FFF2-40B4-BE49-F238E27FC236}">
                <a16:creationId xmlns:a16="http://schemas.microsoft.com/office/drawing/2014/main" xmlns="" id="{BD89A557-62EA-4A30-AD02-0CD0C850E140}"/>
              </a:ext>
            </a:extLst>
          </p:cNvPr>
          <p:cNvSpPr txBox="1"/>
          <p:nvPr/>
        </p:nvSpPr>
        <p:spPr>
          <a:xfrm>
            <a:off x="417526" y="5217137"/>
            <a:ext cx="1084271" cy="523220"/>
          </a:xfrm>
          <a:prstGeom prst="rect">
            <a:avLst/>
          </a:prstGeom>
          <a:noFill/>
        </p:spPr>
        <p:txBody>
          <a:bodyPr wrap="none" rtlCol="0">
            <a:spAutoFit/>
          </a:bodyPr>
          <a:lstStyle/>
          <a:p>
            <a:r>
              <a:rPr lang="ru-RU" sz="1400" dirty="0">
                <a:solidFill>
                  <a:schemeClr val="tx1">
                    <a:lumMod val="65000"/>
                    <a:lumOff val="35000"/>
                  </a:schemeClr>
                </a:solidFill>
                <a:latin typeface="Segoe UI" panose="020B0502040204020203" pitchFamily="34" charset="0"/>
                <a:cs typeface="Segoe UI" panose="020B0502040204020203" pitchFamily="34" charset="0"/>
              </a:rPr>
              <a:t>авто-</a:t>
            </a:r>
          </a:p>
          <a:p>
            <a:r>
              <a:rPr lang="ru-RU" sz="1400" dirty="0">
                <a:solidFill>
                  <a:schemeClr val="tx1">
                    <a:lumMod val="65000"/>
                    <a:lumOff val="35000"/>
                  </a:schemeClr>
                </a:solidFill>
                <a:latin typeface="Segoe UI" panose="020B0502040204020203" pitchFamily="34" charset="0"/>
                <a:cs typeface="Segoe UI" panose="020B0502040204020203" pitchFamily="34" charset="0"/>
              </a:rPr>
              <a:t>туристские</a:t>
            </a:r>
          </a:p>
        </p:txBody>
      </p:sp>
      <p:sp>
        <p:nvSpPr>
          <p:cNvPr id="103" name="TextBox 102">
            <a:extLst>
              <a:ext uri="{FF2B5EF4-FFF2-40B4-BE49-F238E27FC236}">
                <a16:creationId xmlns:a16="http://schemas.microsoft.com/office/drawing/2014/main" xmlns="" id="{D83D8659-C5EB-4FB1-97E7-F70B9CADA305}"/>
              </a:ext>
            </a:extLst>
          </p:cNvPr>
          <p:cNvSpPr txBox="1"/>
          <p:nvPr/>
        </p:nvSpPr>
        <p:spPr>
          <a:xfrm>
            <a:off x="1310766" y="4520933"/>
            <a:ext cx="639919" cy="584775"/>
          </a:xfrm>
          <a:prstGeom prst="rect">
            <a:avLst/>
          </a:prstGeom>
          <a:noFill/>
        </p:spPr>
        <p:txBody>
          <a:bodyPr wrap="none" rtlCol="0">
            <a:spAutoFit/>
          </a:bodyPr>
          <a:lstStyle/>
          <a:p>
            <a:r>
              <a:rPr lang="ru-RU" sz="3200" dirty="0">
                <a:solidFill>
                  <a:srgbClr val="E2327A"/>
                </a:solidFill>
                <a:effectLst>
                  <a:outerShdw blurRad="38100" dist="38100" dir="2700000" algn="tl">
                    <a:srgbClr val="000000">
                      <a:alpha val="43137"/>
                    </a:srgbClr>
                  </a:outerShdw>
                </a:effectLst>
                <a:latin typeface="Microsoft YaHei UI Light" panose="020B0502040204020203" pitchFamily="34" charset="-122"/>
                <a:ea typeface="Microsoft YaHei UI Light" panose="020B0502040204020203" pitchFamily="34" charset="-122"/>
                <a:cs typeface="Segoe UI" panose="020B0502040204020203" pitchFamily="34" charset="0"/>
              </a:rPr>
              <a:t>38</a:t>
            </a:r>
          </a:p>
        </p:txBody>
      </p:sp>
      <p:sp>
        <p:nvSpPr>
          <p:cNvPr id="104" name="TextBox 103">
            <a:extLst>
              <a:ext uri="{FF2B5EF4-FFF2-40B4-BE49-F238E27FC236}">
                <a16:creationId xmlns:a16="http://schemas.microsoft.com/office/drawing/2014/main" xmlns="" id="{BC9A4E22-356B-404D-9B26-4698571C6C2A}"/>
              </a:ext>
            </a:extLst>
          </p:cNvPr>
          <p:cNvSpPr txBox="1"/>
          <p:nvPr/>
        </p:nvSpPr>
        <p:spPr>
          <a:xfrm>
            <a:off x="1128254" y="5090657"/>
            <a:ext cx="405880" cy="584775"/>
          </a:xfrm>
          <a:prstGeom prst="rect">
            <a:avLst/>
          </a:prstGeom>
          <a:noFill/>
        </p:spPr>
        <p:txBody>
          <a:bodyPr wrap="none" rtlCol="0">
            <a:spAutoFit/>
          </a:bodyPr>
          <a:lstStyle/>
          <a:p>
            <a:r>
              <a:rPr lang="ru-RU" sz="3200" dirty="0">
                <a:solidFill>
                  <a:srgbClr val="73B307"/>
                </a:solidFill>
                <a:effectLst>
                  <a:outerShdw blurRad="38100" dist="38100" dir="2700000" algn="tl">
                    <a:srgbClr val="000000">
                      <a:alpha val="43137"/>
                    </a:srgbClr>
                  </a:outerShdw>
                </a:effectLst>
                <a:latin typeface="Microsoft YaHei UI Light" panose="020B0502040204020203" pitchFamily="34" charset="-122"/>
                <a:ea typeface="Microsoft YaHei UI Light" panose="020B0502040204020203" pitchFamily="34" charset="-122"/>
                <a:cs typeface="Segoe UI" panose="020B0502040204020203" pitchFamily="34" charset="0"/>
              </a:rPr>
              <a:t>7</a:t>
            </a:r>
          </a:p>
        </p:txBody>
      </p:sp>
      <p:pic>
        <p:nvPicPr>
          <p:cNvPr id="140" name="Рисунок 139" descr="Изображение выглядит как моллюск, беспозвоночное, животное, каури&#10;&#10;Описание создано с очень высокой степенью достоверности">
            <a:extLst>
              <a:ext uri="{FF2B5EF4-FFF2-40B4-BE49-F238E27FC236}">
                <a16:creationId xmlns:a16="http://schemas.microsoft.com/office/drawing/2014/main" xmlns="" id="{011B854F-820D-43F2-9936-8B47486D7D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5412" y="2879623"/>
            <a:ext cx="463876" cy="463876"/>
          </a:xfrm>
          <a:prstGeom prst="rect">
            <a:avLst/>
          </a:prstGeom>
        </p:spPr>
      </p:pic>
      <p:sp>
        <p:nvSpPr>
          <p:cNvPr id="141" name="Заголовок 1">
            <a:extLst>
              <a:ext uri="{FF2B5EF4-FFF2-40B4-BE49-F238E27FC236}">
                <a16:creationId xmlns:a16="http://schemas.microsoft.com/office/drawing/2014/main" xmlns="" id="{7E6490C7-AF07-43B1-9982-A4435C9D450B}"/>
              </a:ext>
            </a:extLst>
          </p:cNvPr>
          <p:cNvSpPr>
            <a:spLocks noGrp="1"/>
          </p:cNvSpPr>
          <p:nvPr>
            <p:ph type="title"/>
          </p:nvPr>
        </p:nvSpPr>
        <p:spPr>
          <a:xfrm>
            <a:off x="40389" y="372400"/>
            <a:ext cx="5710016" cy="1143000"/>
          </a:xfrm>
        </p:spPr>
        <p:txBody>
          <a:bodyPr/>
          <a:lstStyle/>
          <a:p>
            <a:pPr algn="l"/>
            <a:r>
              <a:rPr lang="ru-RU" sz="2800" b="1" dirty="0">
                <a:solidFill>
                  <a:srgbClr val="0072B2"/>
                </a:solidFill>
                <a:latin typeface="Segoe UI Light" panose="020B0502040204020203" pitchFamily="34" charset="0"/>
                <a:cs typeface="Segoe UI Light" panose="020B0502040204020203" pitchFamily="34" charset="0"/>
              </a:rPr>
              <a:t>Итоги федеральной целевой программы «Развитие внутреннего и въездного туризма в Российской Федерации (2011–2018 годы)»</a:t>
            </a:r>
          </a:p>
        </p:txBody>
      </p:sp>
      <p:graphicFrame>
        <p:nvGraphicFramePr>
          <p:cNvPr id="142" name="Diagramm 12">
            <a:extLst>
              <a:ext uri="{FF2B5EF4-FFF2-40B4-BE49-F238E27FC236}">
                <a16:creationId xmlns:a16="http://schemas.microsoft.com/office/drawing/2014/main" xmlns="" id="{0D09FF21-41A1-475C-9E53-B99C3AF9E8C4}"/>
              </a:ext>
            </a:extLst>
          </p:cNvPr>
          <p:cNvGraphicFramePr/>
          <p:nvPr>
            <p:extLst>
              <p:ext uri="{D42A27DB-BD31-4B8C-83A1-F6EECF244321}">
                <p14:modId xmlns:p14="http://schemas.microsoft.com/office/powerpoint/2010/main" val="3707527292"/>
              </p:ext>
            </p:extLst>
          </p:nvPr>
        </p:nvGraphicFramePr>
        <p:xfrm>
          <a:off x="3711225" y="5666086"/>
          <a:ext cx="10377663" cy="719886"/>
        </p:xfrm>
        <a:graphic>
          <a:graphicData uri="http://schemas.openxmlformats.org/drawingml/2006/chart">
            <c:chart xmlns:c="http://schemas.openxmlformats.org/drawingml/2006/chart" xmlns:r="http://schemas.openxmlformats.org/officeDocument/2006/relationships" r:id="rId6"/>
          </a:graphicData>
        </a:graphic>
      </p:graphicFrame>
      <p:sp>
        <p:nvSpPr>
          <p:cNvPr id="143" name="TextBox 142">
            <a:extLst>
              <a:ext uri="{FF2B5EF4-FFF2-40B4-BE49-F238E27FC236}">
                <a16:creationId xmlns:a16="http://schemas.microsoft.com/office/drawing/2014/main" xmlns="" id="{57CDFA67-A741-467C-90D9-7EC9DE952663}"/>
              </a:ext>
            </a:extLst>
          </p:cNvPr>
          <p:cNvSpPr txBox="1"/>
          <p:nvPr/>
        </p:nvSpPr>
        <p:spPr>
          <a:xfrm>
            <a:off x="8624902" y="5179845"/>
            <a:ext cx="3454400" cy="369332"/>
          </a:xfrm>
          <a:prstGeom prst="rect">
            <a:avLst/>
          </a:prstGeom>
          <a:noFill/>
        </p:spPr>
        <p:txBody>
          <a:bodyPr wrap="square" rtlCol="0">
            <a:spAutoFit/>
          </a:bodyPr>
          <a:lstStyle/>
          <a:p>
            <a:pPr algn="r"/>
            <a:r>
              <a:rPr lang="ru-RU" dirty="0">
                <a:solidFill>
                  <a:srgbClr val="584470"/>
                </a:solidFill>
                <a:latin typeface="Segoe UI" panose="020B0502040204020203" pitchFamily="34" charset="0"/>
                <a:cs typeface="Segoe UI" panose="020B0502040204020203" pitchFamily="34" charset="0"/>
              </a:rPr>
              <a:t>Строительство объектов инфраструктуры, </a:t>
            </a:r>
            <a:r>
              <a:rPr lang="ru-RU" i="1" dirty="0">
                <a:solidFill>
                  <a:srgbClr val="584470"/>
                </a:solidFill>
                <a:latin typeface="Segoe UI" panose="020B0502040204020203" pitchFamily="34" charset="0"/>
                <a:cs typeface="Segoe UI" panose="020B0502040204020203" pitchFamily="34" charset="0"/>
              </a:rPr>
              <a:t>ед.</a:t>
            </a:r>
          </a:p>
        </p:txBody>
      </p:sp>
      <p:cxnSp>
        <p:nvCxnSpPr>
          <p:cNvPr id="145" name="Прямая соединительная линия 144">
            <a:extLst>
              <a:ext uri="{FF2B5EF4-FFF2-40B4-BE49-F238E27FC236}">
                <a16:creationId xmlns:a16="http://schemas.microsoft.com/office/drawing/2014/main" xmlns="" id="{E4730BAB-D1B5-4BD5-9E2C-1DEE33262FFA}"/>
              </a:ext>
            </a:extLst>
          </p:cNvPr>
          <p:cNvCxnSpPr/>
          <p:nvPr/>
        </p:nvCxnSpPr>
        <p:spPr>
          <a:xfrm>
            <a:off x="6854730" y="6180375"/>
            <a:ext cx="0" cy="180000"/>
          </a:xfrm>
          <a:prstGeom prst="line">
            <a:avLst/>
          </a:prstGeom>
          <a:ln w="19050"/>
          <a:effectLst/>
        </p:spPr>
        <p:style>
          <a:lnRef idx="2">
            <a:schemeClr val="accent4"/>
          </a:lnRef>
          <a:fillRef idx="0">
            <a:schemeClr val="accent4"/>
          </a:fillRef>
          <a:effectRef idx="1">
            <a:schemeClr val="accent4"/>
          </a:effectRef>
          <a:fontRef idx="minor">
            <a:schemeClr val="tx1"/>
          </a:fontRef>
        </p:style>
      </p:cxnSp>
      <p:sp>
        <p:nvSpPr>
          <p:cNvPr id="146" name="TextBox 145">
            <a:extLst>
              <a:ext uri="{FF2B5EF4-FFF2-40B4-BE49-F238E27FC236}">
                <a16:creationId xmlns:a16="http://schemas.microsoft.com/office/drawing/2014/main" xmlns="" id="{9471E06E-87B5-4AEE-8CE3-F26BB245F7D9}"/>
              </a:ext>
            </a:extLst>
          </p:cNvPr>
          <p:cNvSpPr txBox="1"/>
          <p:nvPr/>
        </p:nvSpPr>
        <p:spPr>
          <a:xfrm>
            <a:off x="4595233" y="6168812"/>
            <a:ext cx="4168129" cy="230832"/>
          </a:xfrm>
          <a:prstGeom prst="rect">
            <a:avLst/>
          </a:prstGeom>
          <a:noFill/>
        </p:spPr>
        <p:txBody>
          <a:bodyPr wrap="none" rtlCol="0">
            <a:spAutoFit/>
          </a:bodyPr>
          <a:lstStyle/>
          <a:p>
            <a:r>
              <a:rPr lang="ru-RU" sz="900" dirty="0">
                <a:solidFill>
                  <a:schemeClr val="tx1">
                    <a:lumMod val="65000"/>
                    <a:lumOff val="35000"/>
                  </a:schemeClr>
                </a:solidFill>
                <a:latin typeface="Segoe UI" panose="020B0502040204020203" pitchFamily="34" charset="0"/>
                <a:cs typeface="Segoe UI" panose="020B0502040204020203" pitchFamily="34" charset="0"/>
              </a:rPr>
              <a:t>ОБЕСПЕЧИВАЮЩАЯ ИНФРАСТРУКТУРА     ТУРИСТСКАЯ ИНФРАСТРУКТУРА</a:t>
            </a:r>
          </a:p>
        </p:txBody>
      </p:sp>
      <p:sp>
        <p:nvSpPr>
          <p:cNvPr id="147" name="TextBox 146">
            <a:extLst>
              <a:ext uri="{FF2B5EF4-FFF2-40B4-BE49-F238E27FC236}">
                <a16:creationId xmlns:a16="http://schemas.microsoft.com/office/drawing/2014/main" xmlns="" id="{C0133128-AC8C-4B25-8E0C-F0F5F1BCD776}"/>
              </a:ext>
            </a:extLst>
          </p:cNvPr>
          <p:cNvSpPr txBox="1"/>
          <p:nvPr/>
        </p:nvSpPr>
        <p:spPr>
          <a:xfrm>
            <a:off x="5048549" y="5541848"/>
            <a:ext cx="1879041" cy="369332"/>
          </a:xfrm>
          <a:prstGeom prst="rect">
            <a:avLst/>
          </a:prstGeom>
          <a:noFill/>
        </p:spPr>
        <p:txBody>
          <a:bodyPr wrap="none" rtlCol="0">
            <a:spAutoFit/>
          </a:bodyPr>
          <a:lstStyle/>
          <a:p>
            <a:r>
              <a:rPr lang="ru-RU" sz="900" dirty="0">
                <a:solidFill>
                  <a:schemeClr val="tx1">
                    <a:lumMod val="65000"/>
                    <a:lumOff val="35000"/>
                  </a:schemeClr>
                </a:solidFill>
                <a:latin typeface="Segoe UI" panose="020B0502040204020203" pitchFamily="34" charset="0"/>
                <a:cs typeface="Segoe UI" panose="020B0502040204020203" pitchFamily="34" charset="0"/>
              </a:rPr>
              <a:t>            Введены   Ведётся</a:t>
            </a:r>
          </a:p>
          <a:p>
            <a:r>
              <a:rPr lang="ru-RU" sz="900" dirty="0">
                <a:solidFill>
                  <a:schemeClr val="tx1">
                    <a:lumMod val="65000"/>
                    <a:lumOff val="35000"/>
                  </a:schemeClr>
                </a:solidFill>
                <a:latin typeface="Segoe UI" panose="020B0502040204020203" pitchFamily="34" charset="0"/>
                <a:cs typeface="Segoe UI" panose="020B0502040204020203" pitchFamily="34" charset="0"/>
              </a:rPr>
              <a:t>в эксплуатацию   строительство</a:t>
            </a:r>
          </a:p>
        </p:txBody>
      </p:sp>
      <p:cxnSp>
        <p:nvCxnSpPr>
          <p:cNvPr id="148" name="Прямая соединительная линия 147">
            <a:extLst>
              <a:ext uri="{FF2B5EF4-FFF2-40B4-BE49-F238E27FC236}">
                <a16:creationId xmlns:a16="http://schemas.microsoft.com/office/drawing/2014/main" xmlns="" id="{D2AAFC35-0D28-4109-9BD2-DFCE5889C80E}"/>
              </a:ext>
            </a:extLst>
          </p:cNvPr>
          <p:cNvCxnSpPr/>
          <p:nvPr/>
        </p:nvCxnSpPr>
        <p:spPr>
          <a:xfrm>
            <a:off x="6017662" y="5590033"/>
            <a:ext cx="0" cy="272961"/>
          </a:xfrm>
          <a:prstGeom prst="line">
            <a:avLst/>
          </a:prstGeom>
          <a:ln w="12700"/>
          <a:effectLst/>
        </p:spPr>
        <p:style>
          <a:lnRef idx="2">
            <a:schemeClr val="accent4"/>
          </a:lnRef>
          <a:fillRef idx="0">
            <a:schemeClr val="accent4"/>
          </a:fillRef>
          <a:effectRef idx="1">
            <a:schemeClr val="accent4"/>
          </a:effectRef>
          <a:fontRef idx="minor">
            <a:schemeClr val="tx1"/>
          </a:fontRef>
        </p:style>
      </p:cxnSp>
      <p:sp>
        <p:nvSpPr>
          <p:cNvPr id="149" name="TextBox 148">
            <a:extLst>
              <a:ext uri="{FF2B5EF4-FFF2-40B4-BE49-F238E27FC236}">
                <a16:creationId xmlns:a16="http://schemas.microsoft.com/office/drawing/2014/main" xmlns="" id="{44F2EF33-CC29-4E41-8E9F-07865CB22D20}"/>
              </a:ext>
            </a:extLst>
          </p:cNvPr>
          <p:cNvSpPr txBox="1"/>
          <p:nvPr/>
        </p:nvSpPr>
        <p:spPr>
          <a:xfrm>
            <a:off x="8139" y="2370287"/>
            <a:ext cx="2083072" cy="923330"/>
          </a:xfrm>
          <a:prstGeom prst="rect">
            <a:avLst/>
          </a:prstGeom>
          <a:noFill/>
        </p:spPr>
        <p:txBody>
          <a:bodyPr wrap="square" rtlCol="0">
            <a:spAutoFit/>
          </a:bodyPr>
          <a:lstStyle/>
          <a:p>
            <a:r>
              <a:rPr lang="ru-RU" dirty="0">
                <a:solidFill>
                  <a:schemeClr val="bg1">
                    <a:lumMod val="50000"/>
                  </a:schemeClr>
                </a:solidFill>
                <a:latin typeface="Segoe UI" panose="020B0502040204020203" pitchFamily="34" charset="0"/>
                <a:cs typeface="Segoe UI" panose="020B0502040204020203" pitchFamily="34" charset="0"/>
              </a:rPr>
              <a:t>Строительство туристских кластеров, </a:t>
            </a:r>
            <a:r>
              <a:rPr lang="ru-RU" i="1" dirty="0">
                <a:solidFill>
                  <a:schemeClr val="bg1">
                    <a:lumMod val="50000"/>
                  </a:schemeClr>
                </a:solidFill>
                <a:latin typeface="Segoe UI" panose="020B0502040204020203" pitchFamily="34" charset="0"/>
                <a:cs typeface="Segoe UI" panose="020B0502040204020203" pitchFamily="34" charset="0"/>
              </a:rPr>
              <a:t>ед.</a:t>
            </a:r>
          </a:p>
        </p:txBody>
      </p:sp>
      <p:pic>
        <p:nvPicPr>
          <p:cNvPr id="13" name="Рисунок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51579" y="41699"/>
            <a:ext cx="4835013" cy="2818854"/>
          </a:xfrm>
          <a:prstGeom prst="rect">
            <a:avLst/>
          </a:prstGeom>
          <a:effectLst>
            <a:softEdge rad="127000"/>
          </a:effectLst>
        </p:spPr>
      </p:pic>
      <p:sp>
        <p:nvSpPr>
          <p:cNvPr id="4" name="TextBox 3"/>
          <p:cNvSpPr txBox="1"/>
          <p:nvPr/>
        </p:nvSpPr>
        <p:spPr>
          <a:xfrm>
            <a:off x="9380610" y="370506"/>
            <a:ext cx="889467" cy="400110"/>
          </a:xfrm>
          <a:prstGeom prst="rect">
            <a:avLst/>
          </a:prstGeom>
          <a:noFill/>
        </p:spPr>
        <p:txBody>
          <a:bodyPr wrap="square" rtlCol="0">
            <a:spAutoFit/>
          </a:bodyPr>
          <a:lstStyle/>
          <a:p>
            <a:r>
              <a:rPr lang="ru-RU" sz="2000" b="1" dirty="0" smtClean="0">
                <a:latin typeface="Segoe UI" panose="020B0502040204020203" pitchFamily="34" charset="0"/>
                <a:ea typeface="Segoe UI" panose="020B0502040204020203" pitchFamily="34" charset="0"/>
                <a:cs typeface="Segoe UI" panose="020B0502040204020203" pitchFamily="34" charset="0"/>
              </a:rPr>
              <a:t>120,7</a:t>
            </a:r>
            <a:endParaRPr lang="ru-RU" sz="2000" b="1" dirty="0">
              <a:latin typeface="Segoe UI" panose="020B0502040204020203" pitchFamily="34" charset="0"/>
              <a:ea typeface="Segoe UI" panose="020B0502040204020203" pitchFamily="34" charset="0"/>
              <a:cs typeface="Segoe UI" panose="020B0502040204020203" pitchFamily="34" charset="0"/>
            </a:endParaRPr>
          </a:p>
        </p:txBody>
      </p:sp>
      <p:sp>
        <p:nvSpPr>
          <p:cNvPr id="14" name="TextBox 13"/>
          <p:cNvSpPr txBox="1"/>
          <p:nvPr/>
        </p:nvSpPr>
        <p:spPr>
          <a:xfrm>
            <a:off x="7537651" y="116632"/>
            <a:ext cx="4318989" cy="369332"/>
          </a:xfrm>
          <a:prstGeom prst="rect">
            <a:avLst/>
          </a:prstGeom>
          <a:noFill/>
        </p:spPr>
        <p:txBody>
          <a:bodyPr wrap="square" rtlCol="0">
            <a:spAutoFit/>
          </a:bodyPr>
          <a:lstStyle/>
          <a:p>
            <a:pPr algn="ctr"/>
            <a:r>
              <a:rPr lang="ru-RU" dirty="0" smtClean="0">
                <a:latin typeface="Segoe UI" panose="020B0502040204020203" pitchFamily="34" charset="0"/>
                <a:ea typeface="Segoe UI" panose="020B0502040204020203" pitchFamily="34" charset="0"/>
                <a:cs typeface="Segoe UI" panose="020B0502040204020203" pitchFamily="34" charset="0"/>
              </a:rPr>
              <a:t>Объем и источники финансирования</a:t>
            </a:r>
            <a:endParaRPr lang="ru-RU" dirty="0">
              <a:latin typeface="Segoe UI" panose="020B0502040204020203" pitchFamily="34" charset="0"/>
              <a:ea typeface="Segoe UI" panose="020B0502040204020203" pitchFamily="34" charset="0"/>
              <a:cs typeface="Segoe UI" panose="020B0502040204020203" pitchFamily="34" charset="0"/>
            </a:endParaRPr>
          </a:p>
        </p:txBody>
      </p:sp>
      <p:sp>
        <p:nvSpPr>
          <p:cNvPr id="15" name="TextBox 14"/>
          <p:cNvSpPr txBox="1"/>
          <p:nvPr/>
        </p:nvSpPr>
        <p:spPr>
          <a:xfrm>
            <a:off x="9172852" y="2488297"/>
            <a:ext cx="1581737" cy="369332"/>
          </a:xfrm>
          <a:prstGeom prst="rect">
            <a:avLst/>
          </a:prstGeom>
          <a:noFill/>
        </p:spPr>
        <p:txBody>
          <a:bodyPr wrap="square" rtlCol="0">
            <a:spAutoFit/>
          </a:bodyPr>
          <a:lstStyle/>
          <a:p>
            <a:r>
              <a:rPr lang="ru-RU" dirty="0" smtClean="0">
                <a:latin typeface="Segoe UI" panose="020B0502040204020203" pitchFamily="34" charset="0"/>
                <a:ea typeface="Segoe UI" panose="020B0502040204020203" pitchFamily="34" charset="0"/>
                <a:cs typeface="Segoe UI" panose="020B0502040204020203" pitchFamily="34" charset="0"/>
              </a:rPr>
              <a:t>2011-2018</a:t>
            </a:r>
            <a:endParaRPr lang="ru-RU" dirty="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464513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pattFill prst="pct50">
          <a:fgClr>
            <a:schemeClr val="tx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17" name="Rectangle 64">
            <a:extLst>
              <a:ext uri="{FF2B5EF4-FFF2-40B4-BE49-F238E27FC236}">
                <a16:creationId xmlns:a16="http://schemas.microsoft.com/office/drawing/2014/main" xmlns="" id="{731C486E-0F63-41EC-A1E3-78F535577282}"/>
              </a:ext>
            </a:extLst>
          </p:cNvPr>
          <p:cNvSpPr>
            <a:spLocks noChangeArrowheads="1"/>
          </p:cNvSpPr>
          <p:nvPr/>
        </p:nvSpPr>
        <p:spPr bwMode="gray">
          <a:xfrm>
            <a:off x="0" y="2024063"/>
            <a:ext cx="12192000" cy="4840286"/>
          </a:xfrm>
          <a:prstGeom prst="rect">
            <a:avLst/>
          </a:prstGeom>
          <a:gradFill flip="none" rotWithShape="1">
            <a:gsLst>
              <a:gs pos="0">
                <a:srgbClr val="000000">
                  <a:alpha val="10000"/>
                </a:srgbClr>
              </a:gs>
              <a:gs pos="100000">
                <a:srgbClr val="FFFFFF">
                  <a:alpha val="0"/>
                </a:srgbClr>
              </a:gs>
            </a:gsLst>
            <a:lin ang="16200000" scaled="1"/>
            <a:tileRect/>
          </a:gradFill>
          <a:ln w="12700">
            <a:noFill/>
            <a:miter lim="800000"/>
            <a:headEnd/>
            <a:tailEnd/>
          </a:ln>
          <a:effectLst/>
        </p:spPr>
        <p:txBody>
          <a:bodyPr lIns="108000" tIns="108000" rIns="144000" bIns="72000"/>
          <a:lstStyle>
            <a:defPPr>
              <a:defRPr lang="en-US"/>
            </a:defPPr>
            <a:lvl1pPr algn="ctr" rtl="0" eaLnBrk="0" fontAlgn="base" hangingPunct="0">
              <a:spcBef>
                <a:spcPct val="0"/>
              </a:spcBef>
              <a:spcAft>
                <a:spcPct val="0"/>
              </a:spcAft>
              <a:defRPr kern="1200">
                <a:solidFill>
                  <a:schemeClr val="tx1"/>
                </a:solidFill>
                <a:latin typeface="Arial" charset="0"/>
                <a:ea typeface="+mn-ea"/>
                <a:cs typeface="+mn-cs"/>
              </a:defRPr>
            </a:lvl1pPr>
            <a:lvl2pPr marL="457200" algn="ctr" rtl="0" eaLnBrk="0" fontAlgn="base" hangingPunct="0">
              <a:spcBef>
                <a:spcPct val="0"/>
              </a:spcBef>
              <a:spcAft>
                <a:spcPct val="0"/>
              </a:spcAft>
              <a:defRPr kern="1200">
                <a:solidFill>
                  <a:schemeClr val="tx1"/>
                </a:solidFill>
                <a:latin typeface="Arial" charset="0"/>
                <a:ea typeface="+mn-ea"/>
                <a:cs typeface="+mn-cs"/>
              </a:defRPr>
            </a:lvl2pPr>
            <a:lvl3pPr marL="914400" algn="ctr" rtl="0" eaLnBrk="0" fontAlgn="base" hangingPunct="0">
              <a:spcBef>
                <a:spcPct val="0"/>
              </a:spcBef>
              <a:spcAft>
                <a:spcPct val="0"/>
              </a:spcAft>
              <a:defRPr kern="1200">
                <a:solidFill>
                  <a:schemeClr val="tx1"/>
                </a:solidFill>
                <a:latin typeface="Arial" charset="0"/>
                <a:ea typeface="+mn-ea"/>
                <a:cs typeface="+mn-cs"/>
              </a:defRPr>
            </a:lvl3pPr>
            <a:lvl4pPr marL="1371600" algn="ctr" rtl="0" eaLnBrk="0" fontAlgn="base" hangingPunct="0">
              <a:spcBef>
                <a:spcPct val="0"/>
              </a:spcBef>
              <a:spcAft>
                <a:spcPct val="0"/>
              </a:spcAft>
              <a:defRPr kern="1200">
                <a:solidFill>
                  <a:schemeClr val="tx1"/>
                </a:solidFill>
                <a:latin typeface="Arial" charset="0"/>
                <a:ea typeface="+mn-ea"/>
                <a:cs typeface="+mn-cs"/>
              </a:defRPr>
            </a:lvl4pPr>
            <a:lvl5pPr marL="1828800" algn="ctr"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190500" indent="-190500" latinLnBrk="1">
              <a:lnSpc>
                <a:spcPct val="95000"/>
              </a:lnSpc>
              <a:spcAft>
                <a:spcPts val="800"/>
              </a:spcAft>
              <a:buClr>
                <a:srgbClr val="969696"/>
              </a:buClr>
              <a:buFont typeface="Wingdings" pitchFamily="2" charset="2"/>
              <a:buChar char="§"/>
              <a:defRPr/>
            </a:pPr>
            <a:endParaRPr kumimoji="1" lang="de-DE" sz="800" i="1" noProof="1">
              <a:solidFill>
                <a:srgbClr val="000000"/>
              </a:solidFill>
              <a:ea typeface="굴림"/>
              <a:cs typeface="Arial" charset="0"/>
            </a:endParaRPr>
          </a:p>
        </p:txBody>
      </p:sp>
      <p:sp>
        <p:nvSpPr>
          <p:cNvPr id="14" name="Нижний колонтитул 12">
            <a:extLst>
              <a:ext uri="{FF2B5EF4-FFF2-40B4-BE49-F238E27FC236}">
                <a16:creationId xmlns:a16="http://schemas.microsoft.com/office/drawing/2014/main" xmlns="" id="{37AC3F74-1340-49FF-9ED4-716365106605}"/>
              </a:ext>
            </a:extLst>
          </p:cNvPr>
          <p:cNvSpPr txBox="1">
            <a:spLocks/>
          </p:cNvSpPr>
          <p:nvPr/>
        </p:nvSpPr>
        <p:spPr>
          <a:xfrm>
            <a:off x="0" y="6165303"/>
            <a:ext cx="10616598" cy="488009"/>
          </a:xfrm>
          <a:prstGeom prst="rect">
            <a:avLst/>
          </a:prstGeom>
          <a:solidFill>
            <a:srgbClr val="0072B2"/>
          </a:solidFill>
        </p:spPr>
        <p:txBody>
          <a:bodyPr vert="horz" lIns="91440" tIns="45720" rIns="91440" bIns="45720" rtlCol="0" anchor="ctr"/>
          <a:lstStyle>
            <a:defPPr>
              <a:defRPr lang="ru-RU"/>
            </a:defPPr>
            <a:lvl1pPr algn="ct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ru-RU" sz="2800" dirty="0">
                <a:solidFill>
                  <a:schemeClr val="bg1"/>
                </a:solidFill>
                <a:latin typeface="Segoe UI Light" panose="020B0502040204020203" pitchFamily="34" charset="0"/>
                <a:cs typeface="Segoe UI Light" panose="020B0502040204020203" pitchFamily="34" charset="0"/>
              </a:rPr>
              <a:t>ФЕДЕРАЛЬНОЕ АГЕНТСТВО ПО ТУРИЗМУ        </a:t>
            </a:r>
            <a:r>
              <a:rPr lang="ru-RU" sz="2800" dirty="0">
                <a:solidFill>
                  <a:srgbClr val="0072B2"/>
                </a:solidFill>
                <a:latin typeface="Segoe UI Light" panose="020B0502040204020203" pitchFamily="34" charset="0"/>
                <a:cs typeface="Segoe UI Light" panose="020B0502040204020203" pitchFamily="34" charset="0"/>
              </a:rPr>
              <a:t>.</a:t>
            </a:r>
          </a:p>
        </p:txBody>
      </p:sp>
      <p:pic>
        <p:nvPicPr>
          <p:cNvPr id="16" name="Picture 22" descr="Изображение выглядит как книга&#10;&#10;Описание создано с высокой степенью достоверности">
            <a:extLst>
              <a:ext uri="{FF2B5EF4-FFF2-40B4-BE49-F238E27FC236}">
                <a16:creationId xmlns:a16="http://schemas.microsoft.com/office/drawing/2014/main" xmlns="" id="{1FEE045C-218D-4362-BA1D-F3257EB76D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4514" y="6067499"/>
            <a:ext cx="597442" cy="653977"/>
          </a:xfrm>
          <a:prstGeom prst="rect">
            <a:avLst/>
          </a:prstGeom>
        </p:spPr>
      </p:pic>
      <p:sp>
        <p:nvSpPr>
          <p:cNvPr id="18" name="Номер слайда 3">
            <a:extLst>
              <a:ext uri="{FF2B5EF4-FFF2-40B4-BE49-F238E27FC236}">
                <a16:creationId xmlns:a16="http://schemas.microsoft.com/office/drawing/2014/main" xmlns="" id="{5935CD67-5264-4590-A58A-B4F9FC0464F1}"/>
              </a:ext>
            </a:extLst>
          </p:cNvPr>
          <p:cNvSpPr>
            <a:spLocks noGrp="1"/>
          </p:cNvSpPr>
          <p:nvPr>
            <p:ph type="sldNum" sz="quarter" idx="12"/>
          </p:nvPr>
        </p:nvSpPr>
        <p:spPr>
          <a:xfrm>
            <a:off x="8737600" y="6356351"/>
            <a:ext cx="2844800" cy="365125"/>
          </a:xfrm>
        </p:spPr>
        <p:txBody>
          <a:bodyPr/>
          <a:lstStyle/>
          <a:p>
            <a:pPr>
              <a:defRPr/>
            </a:pPr>
            <a:fld id="{D06B562E-4635-4F58-9AAD-423CA65E024E}" type="slidenum">
              <a:rPr lang="ru-RU" smtClean="0"/>
              <a:pPr>
                <a:defRPr/>
              </a:pPr>
              <a:t>4</a:t>
            </a:fld>
            <a:endParaRPr lang="ru-RU" dirty="0"/>
          </a:p>
        </p:txBody>
      </p:sp>
      <p:sp>
        <p:nvSpPr>
          <p:cNvPr id="19" name="Номер слайда 3">
            <a:extLst>
              <a:ext uri="{FF2B5EF4-FFF2-40B4-BE49-F238E27FC236}">
                <a16:creationId xmlns:a16="http://schemas.microsoft.com/office/drawing/2014/main" xmlns="" id="{983B7B65-A059-42AF-90ED-DE92B8BF721E}"/>
              </a:ext>
            </a:extLst>
          </p:cNvPr>
          <p:cNvSpPr txBox="1">
            <a:spLocks/>
          </p:cNvSpPr>
          <p:nvPr/>
        </p:nvSpPr>
        <p:spPr>
          <a:xfrm>
            <a:off x="11338559" y="6165303"/>
            <a:ext cx="853441" cy="488587"/>
          </a:xfrm>
          <a:prstGeom prst="rect">
            <a:avLst/>
          </a:prstGeom>
          <a:solidFill>
            <a:srgbClr val="FE0000"/>
          </a:solidFill>
        </p:spPr>
        <p:txBody>
          <a:bodyPr vert="horz" lIns="91440" tIns="45720" rIns="91440" bIns="45720" rtlCol="0" anchor="ctr"/>
          <a:lstStyle>
            <a:defPPr>
              <a:defRPr lang="ru-RU"/>
            </a:defPPr>
            <a:lvl1pPr algn="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fld id="{D06B562E-4635-4F58-9AAD-423CA65E024E}" type="slidenum">
              <a:rPr lang="ru-RU" sz="4000" b="1" smtClean="0">
                <a:solidFill>
                  <a:schemeClr val="bg1"/>
                </a:solidFill>
                <a:latin typeface="Sansation Light" panose="02000000000000000000" pitchFamily="2" charset="0"/>
              </a:rPr>
              <a:pPr algn="ctr">
                <a:defRPr/>
              </a:pPr>
              <a:t>4</a:t>
            </a:fld>
            <a:endParaRPr lang="ru-RU" sz="4000" b="1" dirty="0">
              <a:solidFill>
                <a:schemeClr val="bg1"/>
              </a:solidFill>
              <a:latin typeface="Sansation Light" panose="02000000000000000000" pitchFamily="2" charset="0"/>
            </a:endParaRPr>
          </a:p>
        </p:txBody>
      </p:sp>
      <p:pic>
        <p:nvPicPr>
          <p:cNvPr id="20" name="Picture 21">
            <a:extLst>
              <a:ext uri="{FF2B5EF4-FFF2-40B4-BE49-F238E27FC236}">
                <a16:creationId xmlns:a16="http://schemas.microsoft.com/office/drawing/2014/main" xmlns="" id="{C3C118FE-7593-49DD-AF56-49B17013B7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6598" y="6165303"/>
            <a:ext cx="731545" cy="488009"/>
          </a:xfrm>
          <a:prstGeom prst="rect">
            <a:avLst/>
          </a:prstGeom>
        </p:spPr>
      </p:pic>
      <p:sp>
        <p:nvSpPr>
          <p:cNvPr id="33" name="Шестиугольник 32">
            <a:extLst>
              <a:ext uri="{FF2B5EF4-FFF2-40B4-BE49-F238E27FC236}">
                <a16:creationId xmlns:a16="http://schemas.microsoft.com/office/drawing/2014/main" xmlns="" id="{EECA6E20-1EAE-49CF-B667-57D8A2BDF13B}"/>
              </a:ext>
            </a:extLst>
          </p:cNvPr>
          <p:cNvSpPr/>
          <p:nvPr/>
        </p:nvSpPr>
        <p:spPr>
          <a:xfrm rot="5400000">
            <a:off x="-13040" y="2399487"/>
            <a:ext cx="3754671" cy="3519824"/>
          </a:xfrm>
          <a:custGeom>
            <a:avLst/>
            <a:gdLst>
              <a:gd name="connsiteX0" fmla="*/ 0 w 4091556"/>
              <a:gd name="connsiteY0" fmla="*/ 1872208 h 3744416"/>
              <a:gd name="connsiteX1" fmla="*/ 936104 w 4091556"/>
              <a:gd name="connsiteY1" fmla="*/ 1 h 3744416"/>
              <a:gd name="connsiteX2" fmla="*/ 3155452 w 4091556"/>
              <a:gd name="connsiteY2" fmla="*/ 1 h 3744416"/>
              <a:gd name="connsiteX3" fmla="*/ 4091556 w 4091556"/>
              <a:gd name="connsiteY3" fmla="*/ 1872208 h 3744416"/>
              <a:gd name="connsiteX4" fmla="*/ 3155452 w 4091556"/>
              <a:gd name="connsiteY4" fmla="*/ 3744415 h 3744416"/>
              <a:gd name="connsiteX5" fmla="*/ 936104 w 4091556"/>
              <a:gd name="connsiteY5" fmla="*/ 3744415 h 3744416"/>
              <a:gd name="connsiteX6" fmla="*/ 0 w 4091556"/>
              <a:gd name="connsiteY6" fmla="*/ 1872208 h 3744416"/>
              <a:gd name="connsiteX0" fmla="*/ 936104 w 4091556"/>
              <a:gd name="connsiteY0" fmla="*/ 3744414 h 3835854"/>
              <a:gd name="connsiteX1" fmla="*/ 0 w 4091556"/>
              <a:gd name="connsiteY1" fmla="*/ 1872207 h 3835854"/>
              <a:gd name="connsiteX2" fmla="*/ 936104 w 4091556"/>
              <a:gd name="connsiteY2" fmla="*/ 0 h 3835854"/>
              <a:gd name="connsiteX3" fmla="*/ 3155452 w 4091556"/>
              <a:gd name="connsiteY3" fmla="*/ 0 h 3835854"/>
              <a:gd name="connsiteX4" fmla="*/ 4091556 w 4091556"/>
              <a:gd name="connsiteY4" fmla="*/ 1872207 h 3835854"/>
              <a:gd name="connsiteX5" fmla="*/ 3155452 w 4091556"/>
              <a:gd name="connsiteY5" fmla="*/ 3744414 h 3835854"/>
              <a:gd name="connsiteX6" fmla="*/ 1027544 w 4091556"/>
              <a:gd name="connsiteY6" fmla="*/ 3835854 h 3835854"/>
              <a:gd name="connsiteX0" fmla="*/ 936104 w 4091556"/>
              <a:gd name="connsiteY0" fmla="*/ 3744414 h 4012318"/>
              <a:gd name="connsiteX1" fmla="*/ 0 w 4091556"/>
              <a:gd name="connsiteY1" fmla="*/ 1872207 h 4012318"/>
              <a:gd name="connsiteX2" fmla="*/ 936104 w 4091556"/>
              <a:gd name="connsiteY2" fmla="*/ 0 h 4012318"/>
              <a:gd name="connsiteX3" fmla="*/ 3155452 w 4091556"/>
              <a:gd name="connsiteY3" fmla="*/ 0 h 4012318"/>
              <a:gd name="connsiteX4" fmla="*/ 4091556 w 4091556"/>
              <a:gd name="connsiteY4" fmla="*/ 1872207 h 4012318"/>
              <a:gd name="connsiteX5" fmla="*/ 3155452 w 4091556"/>
              <a:gd name="connsiteY5" fmla="*/ 3744414 h 4012318"/>
              <a:gd name="connsiteX6" fmla="*/ 1572976 w 4091556"/>
              <a:gd name="connsiteY6" fmla="*/ 4012318 h 4012318"/>
              <a:gd name="connsiteX0" fmla="*/ 936104 w 4091556"/>
              <a:gd name="connsiteY0" fmla="*/ 3744414 h 3744414"/>
              <a:gd name="connsiteX1" fmla="*/ 0 w 4091556"/>
              <a:gd name="connsiteY1" fmla="*/ 1872207 h 3744414"/>
              <a:gd name="connsiteX2" fmla="*/ 936104 w 4091556"/>
              <a:gd name="connsiteY2" fmla="*/ 0 h 3744414"/>
              <a:gd name="connsiteX3" fmla="*/ 3155452 w 4091556"/>
              <a:gd name="connsiteY3" fmla="*/ 0 h 3744414"/>
              <a:gd name="connsiteX4" fmla="*/ 4091556 w 4091556"/>
              <a:gd name="connsiteY4" fmla="*/ 1872207 h 3744414"/>
              <a:gd name="connsiteX5" fmla="*/ 3155452 w 4091556"/>
              <a:gd name="connsiteY5" fmla="*/ 3744414 h 3744414"/>
              <a:gd name="connsiteX0" fmla="*/ 936104 w 4091556"/>
              <a:gd name="connsiteY0" fmla="*/ 3744414 h 3744414"/>
              <a:gd name="connsiteX1" fmla="*/ 0 w 4091556"/>
              <a:gd name="connsiteY1" fmla="*/ 1872207 h 3744414"/>
              <a:gd name="connsiteX2" fmla="*/ 936104 w 4091556"/>
              <a:gd name="connsiteY2" fmla="*/ 0 h 3744414"/>
              <a:gd name="connsiteX3" fmla="*/ 3155452 w 4091556"/>
              <a:gd name="connsiteY3" fmla="*/ 0 h 3744414"/>
              <a:gd name="connsiteX4" fmla="*/ 4091556 w 4091556"/>
              <a:gd name="connsiteY4" fmla="*/ 1872207 h 3744414"/>
              <a:gd name="connsiteX5" fmla="*/ 3155452 w 4091556"/>
              <a:gd name="connsiteY5" fmla="*/ 3744414 h 3744414"/>
              <a:gd name="connsiteX0" fmla="*/ 936104 w 4091556"/>
              <a:gd name="connsiteY0" fmla="*/ 3744414 h 3744414"/>
              <a:gd name="connsiteX1" fmla="*/ 0 w 4091556"/>
              <a:gd name="connsiteY1" fmla="*/ 1872207 h 3744414"/>
              <a:gd name="connsiteX2" fmla="*/ 936104 w 4091556"/>
              <a:gd name="connsiteY2" fmla="*/ 0 h 3744414"/>
              <a:gd name="connsiteX3" fmla="*/ 3155452 w 4091556"/>
              <a:gd name="connsiteY3" fmla="*/ 0 h 3744414"/>
              <a:gd name="connsiteX4" fmla="*/ 4091556 w 4091556"/>
              <a:gd name="connsiteY4" fmla="*/ 1872207 h 3744414"/>
              <a:gd name="connsiteX0" fmla="*/ 936104 w 3690504"/>
              <a:gd name="connsiteY0" fmla="*/ 3744414 h 3744414"/>
              <a:gd name="connsiteX1" fmla="*/ 0 w 3690504"/>
              <a:gd name="connsiteY1" fmla="*/ 1872207 h 3744414"/>
              <a:gd name="connsiteX2" fmla="*/ 936104 w 3690504"/>
              <a:gd name="connsiteY2" fmla="*/ 0 h 3744414"/>
              <a:gd name="connsiteX3" fmla="*/ 3155452 w 3690504"/>
              <a:gd name="connsiteY3" fmla="*/ 0 h 3744414"/>
              <a:gd name="connsiteX4" fmla="*/ 3690504 w 3690504"/>
              <a:gd name="connsiteY4" fmla="*/ 1535323 h 3744414"/>
              <a:gd name="connsiteX0" fmla="*/ 936104 w 3690504"/>
              <a:gd name="connsiteY0" fmla="*/ 3744414 h 3744414"/>
              <a:gd name="connsiteX1" fmla="*/ 0 w 3690504"/>
              <a:gd name="connsiteY1" fmla="*/ 1872207 h 3744414"/>
              <a:gd name="connsiteX2" fmla="*/ 936104 w 3690504"/>
              <a:gd name="connsiteY2" fmla="*/ 272716 h 3744414"/>
              <a:gd name="connsiteX3" fmla="*/ 3155452 w 3690504"/>
              <a:gd name="connsiteY3" fmla="*/ 0 h 3744414"/>
              <a:gd name="connsiteX4" fmla="*/ 3690504 w 3690504"/>
              <a:gd name="connsiteY4" fmla="*/ 1535323 h 3744414"/>
              <a:gd name="connsiteX0" fmla="*/ 855893 w 3610293"/>
              <a:gd name="connsiteY0" fmla="*/ 3744414 h 3744414"/>
              <a:gd name="connsiteX1" fmla="*/ 0 w 3610293"/>
              <a:gd name="connsiteY1" fmla="*/ 1968460 h 3744414"/>
              <a:gd name="connsiteX2" fmla="*/ 855893 w 3610293"/>
              <a:gd name="connsiteY2" fmla="*/ 272716 h 3744414"/>
              <a:gd name="connsiteX3" fmla="*/ 3075241 w 3610293"/>
              <a:gd name="connsiteY3" fmla="*/ 0 h 3744414"/>
              <a:gd name="connsiteX4" fmla="*/ 3610293 w 3610293"/>
              <a:gd name="connsiteY4" fmla="*/ 1535323 h 3744414"/>
              <a:gd name="connsiteX0" fmla="*/ 1128609 w 3883009"/>
              <a:gd name="connsiteY0" fmla="*/ 3744414 h 3744414"/>
              <a:gd name="connsiteX1" fmla="*/ 0 w 3883009"/>
              <a:gd name="connsiteY1" fmla="*/ 2321387 h 3744414"/>
              <a:gd name="connsiteX2" fmla="*/ 1128609 w 3883009"/>
              <a:gd name="connsiteY2" fmla="*/ 272716 h 3744414"/>
              <a:gd name="connsiteX3" fmla="*/ 3347957 w 3883009"/>
              <a:gd name="connsiteY3" fmla="*/ 0 h 3744414"/>
              <a:gd name="connsiteX4" fmla="*/ 3883009 w 3883009"/>
              <a:gd name="connsiteY4" fmla="*/ 1535323 h 3744414"/>
              <a:gd name="connsiteX0" fmla="*/ 1128609 w 3883009"/>
              <a:gd name="connsiteY0" fmla="*/ 3744414 h 3744414"/>
              <a:gd name="connsiteX1" fmla="*/ 0 w 3883009"/>
              <a:gd name="connsiteY1" fmla="*/ 2321387 h 3744414"/>
              <a:gd name="connsiteX2" fmla="*/ 1048401 w 3883009"/>
              <a:gd name="connsiteY2" fmla="*/ 160421 h 3744414"/>
              <a:gd name="connsiteX3" fmla="*/ 3347957 w 3883009"/>
              <a:gd name="connsiteY3" fmla="*/ 0 h 3744414"/>
              <a:gd name="connsiteX4" fmla="*/ 3883009 w 3883009"/>
              <a:gd name="connsiteY4" fmla="*/ 1535323 h 3744414"/>
              <a:gd name="connsiteX0" fmla="*/ 1128609 w 3883009"/>
              <a:gd name="connsiteY0" fmla="*/ 3680245 h 3680245"/>
              <a:gd name="connsiteX1" fmla="*/ 0 w 3883009"/>
              <a:gd name="connsiteY1" fmla="*/ 2257218 h 3680245"/>
              <a:gd name="connsiteX2" fmla="*/ 1048401 w 3883009"/>
              <a:gd name="connsiteY2" fmla="*/ 96252 h 3680245"/>
              <a:gd name="connsiteX3" fmla="*/ 3347957 w 3883009"/>
              <a:gd name="connsiteY3" fmla="*/ 0 h 3680245"/>
              <a:gd name="connsiteX4" fmla="*/ 3883009 w 3883009"/>
              <a:gd name="connsiteY4" fmla="*/ 1471154 h 3680245"/>
              <a:gd name="connsiteX0" fmla="*/ 1305072 w 3883009"/>
              <a:gd name="connsiteY0" fmla="*/ 3888792 h 3888792"/>
              <a:gd name="connsiteX1" fmla="*/ 0 w 3883009"/>
              <a:gd name="connsiteY1" fmla="*/ 2257218 h 3888792"/>
              <a:gd name="connsiteX2" fmla="*/ 1048401 w 3883009"/>
              <a:gd name="connsiteY2" fmla="*/ 96252 h 3888792"/>
              <a:gd name="connsiteX3" fmla="*/ 3347957 w 3883009"/>
              <a:gd name="connsiteY3" fmla="*/ 0 h 3888792"/>
              <a:gd name="connsiteX4" fmla="*/ 3883009 w 3883009"/>
              <a:gd name="connsiteY4" fmla="*/ 1471154 h 3888792"/>
              <a:gd name="connsiteX0" fmla="*/ 1305072 w 3690503"/>
              <a:gd name="connsiteY0" fmla="*/ 3888792 h 3888792"/>
              <a:gd name="connsiteX1" fmla="*/ 0 w 3690503"/>
              <a:gd name="connsiteY1" fmla="*/ 2257218 h 3888792"/>
              <a:gd name="connsiteX2" fmla="*/ 1048401 w 3690503"/>
              <a:gd name="connsiteY2" fmla="*/ 96252 h 3888792"/>
              <a:gd name="connsiteX3" fmla="*/ 3347957 w 3690503"/>
              <a:gd name="connsiteY3" fmla="*/ 0 h 3888792"/>
              <a:gd name="connsiteX4" fmla="*/ 3690503 w 3690503"/>
              <a:gd name="connsiteY4" fmla="*/ 1888249 h 3888792"/>
              <a:gd name="connsiteX0" fmla="*/ 1305072 w 3610293"/>
              <a:gd name="connsiteY0" fmla="*/ 3888792 h 3888792"/>
              <a:gd name="connsiteX1" fmla="*/ 0 w 3610293"/>
              <a:gd name="connsiteY1" fmla="*/ 2257218 h 3888792"/>
              <a:gd name="connsiteX2" fmla="*/ 1048401 w 3610293"/>
              <a:gd name="connsiteY2" fmla="*/ 96252 h 3888792"/>
              <a:gd name="connsiteX3" fmla="*/ 3347957 w 3610293"/>
              <a:gd name="connsiteY3" fmla="*/ 0 h 3888792"/>
              <a:gd name="connsiteX4" fmla="*/ 3610293 w 3610293"/>
              <a:gd name="connsiteY4" fmla="*/ 1920333 h 3888792"/>
              <a:gd name="connsiteX0" fmla="*/ 1481535 w 3786756"/>
              <a:gd name="connsiteY0" fmla="*/ 3888792 h 3888792"/>
              <a:gd name="connsiteX1" fmla="*/ 0 w 3786756"/>
              <a:gd name="connsiteY1" fmla="*/ 2722439 h 3888792"/>
              <a:gd name="connsiteX2" fmla="*/ 1224864 w 3786756"/>
              <a:gd name="connsiteY2" fmla="*/ 96252 h 3888792"/>
              <a:gd name="connsiteX3" fmla="*/ 3524420 w 3786756"/>
              <a:gd name="connsiteY3" fmla="*/ 0 h 3888792"/>
              <a:gd name="connsiteX4" fmla="*/ 3786756 w 3786756"/>
              <a:gd name="connsiteY4" fmla="*/ 1920333 h 3888792"/>
              <a:gd name="connsiteX0" fmla="*/ 1289029 w 3786756"/>
              <a:gd name="connsiteY0" fmla="*/ 3969003 h 3969003"/>
              <a:gd name="connsiteX1" fmla="*/ 0 w 3786756"/>
              <a:gd name="connsiteY1" fmla="*/ 2722439 h 3969003"/>
              <a:gd name="connsiteX2" fmla="*/ 1224864 w 3786756"/>
              <a:gd name="connsiteY2" fmla="*/ 96252 h 3969003"/>
              <a:gd name="connsiteX3" fmla="*/ 3524420 w 3786756"/>
              <a:gd name="connsiteY3" fmla="*/ 0 h 3969003"/>
              <a:gd name="connsiteX4" fmla="*/ 3786756 w 3786756"/>
              <a:gd name="connsiteY4" fmla="*/ 1920333 h 3969003"/>
              <a:gd name="connsiteX0" fmla="*/ 1289029 w 3786756"/>
              <a:gd name="connsiteY0" fmla="*/ 3936919 h 3936919"/>
              <a:gd name="connsiteX1" fmla="*/ 0 w 3786756"/>
              <a:gd name="connsiteY1" fmla="*/ 2690355 h 3936919"/>
              <a:gd name="connsiteX2" fmla="*/ 1224864 w 3786756"/>
              <a:gd name="connsiteY2" fmla="*/ 64168 h 3936919"/>
              <a:gd name="connsiteX3" fmla="*/ 3604631 w 3786756"/>
              <a:gd name="connsiteY3" fmla="*/ 0 h 3936919"/>
              <a:gd name="connsiteX4" fmla="*/ 3786756 w 3786756"/>
              <a:gd name="connsiteY4" fmla="*/ 1888249 h 3936919"/>
              <a:gd name="connsiteX0" fmla="*/ 1289029 w 3754671"/>
              <a:gd name="connsiteY0" fmla="*/ 3936919 h 3936919"/>
              <a:gd name="connsiteX1" fmla="*/ 0 w 3754671"/>
              <a:gd name="connsiteY1" fmla="*/ 2690355 h 3936919"/>
              <a:gd name="connsiteX2" fmla="*/ 1224864 w 3754671"/>
              <a:gd name="connsiteY2" fmla="*/ 64168 h 3936919"/>
              <a:gd name="connsiteX3" fmla="*/ 3604631 w 3754671"/>
              <a:gd name="connsiteY3" fmla="*/ 0 h 3936919"/>
              <a:gd name="connsiteX4" fmla="*/ 3754671 w 3754671"/>
              <a:gd name="connsiteY4" fmla="*/ 2080754 h 3936919"/>
              <a:gd name="connsiteX0" fmla="*/ 855893 w 3754671"/>
              <a:gd name="connsiteY0" fmla="*/ 3519824 h 3519824"/>
              <a:gd name="connsiteX1" fmla="*/ 0 w 3754671"/>
              <a:gd name="connsiteY1" fmla="*/ 2690355 h 3519824"/>
              <a:gd name="connsiteX2" fmla="*/ 1224864 w 3754671"/>
              <a:gd name="connsiteY2" fmla="*/ 64168 h 3519824"/>
              <a:gd name="connsiteX3" fmla="*/ 3604631 w 3754671"/>
              <a:gd name="connsiteY3" fmla="*/ 0 h 3519824"/>
              <a:gd name="connsiteX4" fmla="*/ 3754671 w 3754671"/>
              <a:gd name="connsiteY4" fmla="*/ 2080754 h 3519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4671" h="3519824">
                <a:moveTo>
                  <a:pt x="855893" y="3519824"/>
                </a:moveTo>
                <a:lnTo>
                  <a:pt x="0" y="2690355"/>
                </a:lnTo>
                <a:lnTo>
                  <a:pt x="1224864" y="64168"/>
                </a:lnTo>
                <a:lnTo>
                  <a:pt x="3604631" y="0"/>
                </a:lnTo>
                <a:lnTo>
                  <a:pt x="3754671" y="2080754"/>
                </a:lnTo>
              </a:path>
            </a:pathLst>
          </a:custGeom>
          <a:noFill/>
          <a:ln w="127000" cap="rnd">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Шестиугольник 34">
            <a:extLst>
              <a:ext uri="{FF2B5EF4-FFF2-40B4-BE49-F238E27FC236}">
                <a16:creationId xmlns:a16="http://schemas.microsoft.com/office/drawing/2014/main" xmlns="" id="{F4EF9E87-4F40-46B9-A905-6DAB606B8007}"/>
              </a:ext>
            </a:extLst>
          </p:cNvPr>
          <p:cNvSpPr/>
          <p:nvPr/>
        </p:nvSpPr>
        <p:spPr>
          <a:xfrm rot="5400000">
            <a:off x="6034812" y="-104712"/>
            <a:ext cx="2934496" cy="3771686"/>
          </a:xfrm>
          <a:custGeom>
            <a:avLst/>
            <a:gdLst>
              <a:gd name="connsiteX0" fmla="*/ 0 w 4091556"/>
              <a:gd name="connsiteY0" fmla="*/ 1872208 h 3744416"/>
              <a:gd name="connsiteX1" fmla="*/ 936104 w 4091556"/>
              <a:gd name="connsiteY1" fmla="*/ 1 h 3744416"/>
              <a:gd name="connsiteX2" fmla="*/ 3155452 w 4091556"/>
              <a:gd name="connsiteY2" fmla="*/ 1 h 3744416"/>
              <a:gd name="connsiteX3" fmla="*/ 4091556 w 4091556"/>
              <a:gd name="connsiteY3" fmla="*/ 1872208 h 3744416"/>
              <a:gd name="connsiteX4" fmla="*/ 3155452 w 4091556"/>
              <a:gd name="connsiteY4" fmla="*/ 3744415 h 3744416"/>
              <a:gd name="connsiteX5" fmla="*/ 936104 w 4091556"/>
              <a:gd name="connsiteY5" fmla="*/ 3744415 h 3744416"/>
              <a:gd name="connsiteX6" fmla="*/ 0 w 4091556"/>
              <a:gd name="connsiteY6" fmla="*/ 1872208 h 3744416"/>
              <a:gd name="connsiteX0" fmla="*/ 3155452 w 4091556"/>
              <a:gd name="connsiteY0" fmla="*/ 3744414 h 3835854"/>
              <a:gd name="connsiteX1" fmla="*/ 936104 w 4091556"/>
              <a:gd name="connsiteY1" fmla="*/ 3744414 h 3835854"/>
              <a:gd name="connsiteX2" fmla="*/ 0 w 4091556"/>
              <a:gd name="connsiteY2" fmla="*/ 1872207 h 3835854"/>
              <a:gd name="connsiteX3" fmla="*/ 936104 w 4091556"/>
              <a:gd name="connsiteY3" fmla="*/ 0 h 3835854"/>
              <a:gd name="connsiteX4" fmla="*/ 3155452 w 4091556"/>
              <a:gd name="connsiteY4" fmla="*/ 0 h 3835854"/>
              <a:gd name="connsiteX5" fmla="*/ 4091556 w 4091556"/>
              <a:gd name="connsiteY5" fmla="*/ 1872207 h 3835854"/>
              <a:gd name="connsiteX6" fmla="*/ 3246892 w 4091556"/>
              <a:gd name="connsiteY6" fmla="*/ 3835854 h 3835854"/>
              <a:gd name="connsiteX0" fmla="*/ 2898778 w 4091556"/>
              <a:gd name="connsiteY0" fmla="*/ 3551908 h 3835854"/>
              <a:gd name="connsiteX1" fmla="*/ 936104 w 4091556"/>
              <a:gd name="connsiteY1" fmla="*/ 3744414 h 3835854"/>
              <a:gd name="connsiteX2" fmla="*/ 0 w 4091556"/>
              <a:gd name="connsiteY2" fmla="*/ 1872207 h 3835854"/>
              <a:gd name="connsiteX3" fmla="*/ 936104 w 4091556"/>
              <a:gd name="connsiteY3" fmla="*/ 0 h 3835854"/>
              <a:gd name="connsiteX4" fmla="*/ 3155452 w 4091556"/>
              <a:gd name="connsiteY4" fmla="*/ 0 h 3835854"/>
              <a:gd name="connsiteX5" fmla="*/ 4091556 w 4091556"/>
              <a:gd name="connsiteY5" fmla="*/ 1872207 h 3835854"/>
              <a:gd name="connsiteX6" fmla="*/ 3246892 w 4091556"/>
              <a:gd name="connsiteY6" fmla="*/ 3835854 h 3835854"/>
              <a:gd name="connsiteX0" fmla="*/ 936104 w 4091556"/>
              <a:gd name="connsiteY0" fmla="*/ 3744414 h 3835854"/>
              <a:gd name="connsiteX1" fmla="*/ 0 w 4091556"/>
              <a:gd name="connsiteY1" fmla="*/ 1872207 h 3835854"/>
              <a:gd name="connsiteX2" fmla="*/ 936104 w 4091556"/>
              <a:gd name="connsiteY2" fmla="*/ 0 h 3835854"/>
              <a:gd name="connsiteX3" fmla="*/ 3155452 w 4091556"/>
              <a:gd name="connsiteY3" fmla="*/ 0 h 3835854"/>
              <a:gd name="connsiteX4" fmla="*/ 4091556 w 4091556"/>
              <a:gd name="connsiteY4" fmla="*/ 1872207 h 3835854"/>
              <a:gd name="connsiteX5" fmla="*/ 3246892 w 4091556"/>
              <a:gd name="connsiteY5" fmla="*/ 3835854 h 3835854"/>
              <a:gd name="connsiteX0" fmla="*/ 0 w 4091556"/>
              <a:gd name="connsiteY0" fmla="*/ 1872207 h 3835854"/>
              <a:gd name="connsiteX1" fmla="*/ 936104 w 4091556"/>
              <a:gd name="connsiteY1" fmla="*/ 0 h 3835854"/>
              <a:gd name="connsiteX2" fmla="*/ 3155452 w 4091556"/>
              <a:gd name="connsiteY2" fmla="*/ 0 h 3835854"/>
              <a:gd name="connsiteX3" fmla="*/ 4091556 w 4091556"/>
              <a:gd name="connsiteY3" fmla="*/ 1872207 h 3835854"/>
              <a:gd name="connsiteX4" fmla="*/ 3246892 w 4091556"/>
              <a:gd name="connsiteY4" fmla="*/ 3835854 h 3835854"/>
              <a:gd name="connsiteX0" fmla="*/ 0 w 3155452"/>
              <a:gd name="connsiteY0" fmla="*/ 0 h 3835854"/>
              <a:gd name="connsiteX1" fmla="*/ 2219348 w 3155452"/>
              <a:gd name="connsiteY1" fmla="*/ 0 h 3835854"/>
              <a:gd name="connsiteX2" fmla="*/ 3155452 w 3155452"/>
              <a:gd name="connsiteY2" fmla="*/ 1872207 h 3835854"/>
              <a:gd name="connsiteX3" fmla="*/ 2310788 w 3155452"/>
              <a:gd name="connsiteY3" fmla="*/ 3835854 h 3835854"/>
              <a:gd name="connsiteX0" fmla="*/ 0 w 3155452"/>
              <a:gd name="connsiteY0" fmla="*/ 0 h 3739602"/>
              <a:gd name="connsiteX1" fmla="*/ 2219348 w 3155452"/>
              <a:gd name="connsiteY1" fmla="*/ 0 h 3739602"/>
              <a:gd name="connsiteX2" fmla="*/ 3155452 w 3155452"/>
              <a:gd name="connsiteY2" fmla="*/ 1872207 h 3739602"/>
              <a:gd name="connsiteX3" fmla="*/ 2246619 w 3155452"/>
              <a:gd name="connsiteY3" fmla="*/ 3739602 h 3739602"/>
              <a:gd name="connsiteX0" fmla="*/ 0 w 3155452"/>
              <a:gd name="connsiteY0" fmla="*/ 32084 h 3771686"/>
              <a:gd name="connsiteX1" fmla="*/ 2187264 w 3155452"/>
              <a:gd name="connsiteY1" fmla="*/ 0 h 3771686"/>
              <a:gd name="connsiteX2" fmla="*/ 3155452 w 3155452"/>
              <a:gd name="connsiteY2" fmla="*/ 1904291 h 3771686"/>
              <a:gd name="connsiteX3" fmla="*/ 2246619 w 3155452"/>
              <a:gd name="connsiteY3" fmla="*/ 3771686 h 3771686"/>
              <a:gd name="connsiteX0" fmla="*/ 0 w 3043157"/>
              <a:gd name="connsiteY0" fmla="*/ 32084 h 3771686"/>
              <a:gd name="connsiteX1" fmla="*/ 2187264 w 3043157"/>
              <a:gd name="connsiteY1" fmla="*/ 0 h 3771686"/>
              <a:gd name="connsiteX2" fmla="*/ 3043157 w 3043157"/>
              <a:gd name="connsiteY2" fmla="*/ 1423028 h 3771686"/>
              <a:gd name="connsiteX3" fmla="*/ 2246619 w 3043157"/>
              <a:gd name="connsiteY3" fmla="*/ 3771686 h 3771686"/>
              <a:gd name="connsiteX0" fmla="*/ 0 w 3043157"/>
              <a:gd name="connsiteY0" fmla="*/ 32084 h 3771686"/>
              <a:gd name="connsiteX1" fmla="*/ 2187264 w 3043157"/>
              <a:gd name="connsiteY1" fmla="*/ 0 h 3771686"/>
              <a:gd name="connsiteX2" fmla="*/ 3043157 w 3043157"/>
              <a:gd name="connsiteY2" fmla="*/ 1423028 h 3771686"/>
              <a:gd name="connsiteX3" fmla="*/ 2246619 w 3043157"/>
              <a:gd name="connsiteY3" fmla="*/ 3771686 h 3771686"/>
              <a:gd name="connsiteX0" fmla="*/ 0 w 3043157"/>
              <a:gd name="connsiteY0" fmla="*/ 32084 h 3943331"/>
              <a:gd name="connsiteX1" fmla="*/ 2187264 w 3043157"/>
              <a:gd name="connsiteY1" fmla="*/ 0 h 3943331"/>
              <a:gd name="connsiteX2" fmla="*/ 3043157 w 3043157"/>
              <a:gd name="connsiteY2" fmla="*/ 1423028 h 3943331"/>
              <a:gd name="connsiteX3" fmla="*/ 2246619 w 3043157"/>
              <a:gd name="connsiteY3" fmla="*/ 3771686 h 3943331"/>
              <a:gd name="connsiteX4" fmla="*/ 2242259 w 3043157"/>
              <a:gd name="connsiteY4" fmla="*/ 3763509 h 3943331"/>
              <a:gd name="connsiteX0" fmla="*/ 0 w 3043157"/>
              <a:gd name="connsiteY0" fmla="*/ 32084 h 3928416"/>
              <a:gd name="connsiteX1" fmla="*/ 2187264 w 3043157"/>
              <a:gd name="connsiteY1" fmla="*/ 0 h 3928416"/>
              <a:gd name="connsiteX2" fmla="*/ 3043157 w 3043157"/>
              <a:gd name="connsiteY2" fmla="*/ 1423028 h 3928416"/>
              <a:gd name="connsiteX3" fmla="*/ 2246619 w 3043157"/>
              <a:gd name="connsiteY3" fmla="*/ 3771686 h 3928416"/>
              <a:gd name="connsiteX4" fmla="*/ 1648701 w 3043157"/>
              <a:gd name="connsiteY4" fmla="*/ 3699340 h 3928416"/>
              <a:gd name="connsiteX0" fmla="*/ 0 w 3043157"/>
              <a:gd name="connsiteY0" fmla="*/ 32084 h 3928416"/>
              <a:gd name="connsiteX1" fmla="*/ 2187264 w 3043157"/>
              <a:gd name="connsiteY1" fmla="*/ 0 h 3928416"/>
              <a:gd name="connsiteX2" fmla="*/ 3043157 w 3043157"/>
              <a:gd name="connsiteY2" fmla="*/ 1423028 h 3928416"/>
              <a:gd name="connsiteX3" fmla="*/ 2246619 w 3043157"/>
              <a:gd name="connsiteY3" fmla="*/ 3771686 h 3928416"/>
              <a:gd name="connsiteX4" fmla="*/ 1648701 w 3043157"/>
              <a:gd name="connsiteY4" fmla="*/ 3699340 h 3928416"/>
              <a:gd name="connsiteX0" fmla="*/ 0 w 3043157"/>
              <a:gd name="connsiteY0" fmla="*/ 32084 h 3921877"/>
              <a:gd name="connsiteX1" fmla="*/ 2187264 w 3043157"/>
              <a:gd name="connsiteY1" fmla="*/ 0 h 3921877"/>
              <a:gd name="connsiteX2" fmla="*/ 3043157 w 3043157"/>
              <a:gd name="connsiteY2" fmla="*/ 1423028 h 3921877"/>
              <a:gd name="connsiteX3" fmla="*/ 2246619 w 3043157"/>
              <a:gd name="connsiteY3" fmla="*/ 3771686 h 3921877"/>
              <a:gd name="connsiteX4" fmla="*/ 108661 w 3043157"/>
              <a:gd name="connsiteY4" fmla="*/ 3667256 h 3921877"/>
              <a:gd name="connsiteX0" fmla="*/ 0 w 3043157"/>
              <a:gd name="connsiteY0" fmla="*/ 32084 h 3921877"/>
              <a:gd name="connsiteX1" fmla="*/ 2187264 w 3043157"/>
              <a:gd name="connsiteY1" fmla="*/ 0 h 3921877"/>
              <a:gd name="connsiteX2" fmla="*/ 3043157 w 3043157"/>
              <a:gd name="connsiteY2" fmla="*/ 1423028 h 3921877"/>
              <a:gd name="connsiteX3" fmla="*/ 2246619 w 3043157"/>
              <a:gd name="connsiteY3" fmla="*/ 3771686 h 3921877"/>
              <a:gd name="connsiteX4" fmla="*/ 108661 w 3043157"/>
              <a:gd name="connsiteY4" fmla="*/ 3667256 h 3921877"/>
              <a:gd name="connsiteX0" fmla="*/ 0 w 3043157"/>
              <a:gd name="connsiteY0" fmla="*/ 32084 h 3771686"/>
              <a:gd name="connsiteX1" fmla="*/ 2187264 w 3043157"/>
              <a:gd name="connsiteY1" fmla="*/ 0 h 3771686"/>
              <a:gd name="connsiteX2" fmla="*/ 3043157 w 3043157"/>
              <a:gd name="connsiteY2" fmla="*/ 1423028 h 3771686"/>
              <a:gd name="connsiteX3" fmla="*/ 2246619 w 3043157"/>
              <a:gd name="connsiteY3" fmla="*/ 3771686 h 3771686"/>
              <a:gd name="connsiteX4" fmla="*/ 108661 w 3043157"/>
              <a:gd name="connsiteY4" fmla="*/ 3667256 h 3771686"/>
              <a:gd name="connsiteX0" fmla="*/ 0 w 3043155"/>
              <a:gd name="connsiteY0" fmla="*/ 32082 h 3771686"/>
              <a:gd name="connsiteX1" fmla="*/ 2187262 w 3043155"/>
              <a:gd name="connsiteY1" fmla="*/ 0 h 3771686"/>
              <a:gd name="connsiteX2" fmla="*/ 3043155 w 3043155"/>
              <a:gd name="connsiteY2" fmla="*/ 1423028 h 3771686"/>
              <a:gd name="connsiteX3" fmla="*/ 2246617 w 3043155"/>
              <a:gd name="connsiteY3" fmla="*/ 3771686 h 3771686"/>
              <a:gd name="connsiteX4" fmla="*/ 108659 w 3043155"/>
              <a:gd name="connsiteY4" fmla="*/ 3667256 h 3771686"/>
              <a:gd name="connsiteX0" fmla="*/ 2078603 w 2934496"/>
              <a:gd name="connsiteY0" fmla="*/ 0 h 3771686"/>
              <a:gd name="connsiteX1" fmla="*/ 2934496 w 2934496"/>
              <a:gd name="connsiteY1" fmla="*/ 1423028 h 3771686"/>
              <a:gd name="connsiteX2" fmla="*/ 2137958 w 2934496"/>
              <a:gd name="connsiteY2" fmla="*/ 3771686 h 3771686"/>
              <a:gd name="connsiteX3" fmla="*/ 0 w 2934496"/>
              <a:gd name="connsiteY3" fmla="*/ 3667256 h 3771686"/>
            </a:gdLst>
            <a:ahLst/>
            <a:cxnLst>
              <a:cxn ang="0">
                <a:pos x="connsiteX0" y="connsiteY0"/>
              </a:cxn>
              <a:cxn ang="0">
                <a:pos x="connsiteX1" y="connsiteY1"/>
              </a:cxn>
              <a:cxn ang="0">
                <a:pos x="connsiteX2" y="connsiteY2"/>
              </a:cxn>
              <a:cxn ang="0">
                <a:pos x="connsiteX3" y="connsiteY3"/>
              </a:cxn>
            </a:cxnLst>
            <a:rect l="l" t="t" r="r" b="b"/>
            <a:pathLst>
              <a:path w="2934496" h="3771686">
                <a:moveTo>
                  <a:pt x="2078603" y="0"/>
                </a:moveTo>
                <a:lnTo>
                  <a:pt x="2934496" y="1423028"/>
                </a:lnTo>
                <a:cubicBezTo>
                  <a:pt x="2750801" y="2111266"/>
                  <a:pt x="2137958" y="3771686"/>
                  <a:pt x="2137958" y="3771686"/>
                </a:cubicBezTo>
                <a:cubicBezTo>
                  <a:pt x="15254" y="3696545"/>
                  <a:pt x="908" y="3668960"/>
                  <a:pt x="0" y="3667256"/>
                </a:cubicBezTo>
              </a:path>
            </a:pathLst>
          </a:custGeom>
          <a:noFill/>
          <a:ln w="127000" cap="rnd">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Шестиугольник 35">
            <a:extLst>
              <a:ext uri="{FF2B5EF4-FFF2-40B4-BE49-F238E27FC236}">
                <a16:creationId xmlns:a16="http://schemas.microsoft.com/office/drawing/2014/main" xmlns="" id="{5540453B-DF19-4A68-A8EF-5927D032FD61}"/>
              </a:ext>
            </a:extLst>
          </p:cNvPr>
          <p:cNvSpPr/>
          <p:nvPr/>
        </p:nvSpPr>
        <p:spPr>
          <a:xfrm rot="5400000">
            <a:off x="1265977" y="-872844"/>
            <a:ext cx="3123005" cy="5259489"/>
          </a:xfrm>
          <a:custGeom>
            <a:avLst/>
            <a:gdLst>
              <a:gd name="connsiteX0" fmla="*/ 0 w 4091556"/>
              <a:gd name="connsiteY0" fmla="*/ 1872208 h 3744416"/>
              <a:gd name="connsiteX1" fmla="*/ 936104 w 4091556"/>
              <a:gd name="connsiteY1" fmla="*/ 1 h 3744416"/>
              <a:gd name="connsiteX2" fmla="*/ 3155452 w 4091556"/>
              <a:gd name="connsiteY2" fmla="*/ 1 h 3744416"/>
              <a:gd name="connsiteX3" fmla="*/ 4091556 w 4091556"/>
              <a:gd name="connsiteY3" fmla="*/ 1872208 h 3744416"/>
              <a:gd name="connsiteX4" fmla="*/ 3155452 w 4091556"/>
              <a:gd name="connsiteY4" fmla="*/ 3744415 h 3744416"/>
              <a:gd name="connsiteX5" fmla="*/ 936104 w 4091556"/>
              <a:gd name="connsiteY5" fmla="*/ 3744415 h 3744416"/>
              <a:gd name="connsiteX6" fmla="*/ 0 w 4091556"/>
              <a:gd name="connsiteY6" fmla="*/ 1872208 h 3744416"/>
              <a:gd name="connsiteX0" fmla="*/ 936104 w 4091556"/>
              <a:gd name="connsiteY0" fmla="*/ 0 h 3744414"/>
              <a:gd name="connsiteX1" fmla="*/ 3155452 w 4091556"/>
              <a:gd name="connsiteY1" fmla="*/ 0 h 3744414"/>
              <a:gd name="connsiteX2" fmla="*/ 4091556 w 4091556"/>
              <a:gd name="connsiteY2" fmla="*/ 1872207 h 3744414"/>
              <a:gd name="connsiteX3" fmla="*/ 3155452 w 4091556"/>
              <a:gd name="connsiteY3" fmla="*/ 3744414 h 3744414"/>
              <a:gd name="connsiteX4" fmla="*/ 936104 w 4091556"/>
              <a:gd name="connsiteY4" fmla="*/ 3744414 h 3744414"/>
              <a:gd name="connsiteX5" fmla="*/ 0 w 4091556"/>
              <a:gd name="connsiteY5" fmla="*/ 1872207 h 3744414"/>
              <a:gd name="connsiteX6" fmla="*/ 1027544 w 4091556"/>
              <a:gd name="connsiteY6" fmla="*/ 91440 h 3744414"/>
              <a:gd name="connsiteX0" fmla="*/ 936104 w 4091556"/>
              <a:gd name="connsiteY0" fmla="*/ 0 h 3744414"/>
              <a:gd name="connsiteX1" fmla="*/ 3155452 w 4091556"/>
              <a:gd name="connsiteY1" fmla="*/ 0 h 3744414"/>
              <a:gd name="connsiteX2" fmla="*/ 4091556 w 4091556"/>
              <a:gd name="connsiteY2" fmla="*/ 1872207 h 3744414"/>
              <a:gd name="connsiteX3" fmla="*/ 3155452 w 4091556"/>
              <a:gd name="connsiteY3" fmla="*/ 3744414 h 3744414"/>
              <a:gd name="connsiteX4" fmla="*/ 936104 w 4091556"/>
              <a:gd name="connsiteY4" fmla="*/ 3744414 h 3744414"/>
              <a:gd name="connsiteX5" fmla="*/ 0 w 4091556"/>
              <a:gd name="connsiteY5" fmla="*/ 1872207 h 3744414"/>
              <a:gd name="connsiteX6" fmla="*/ 129187 w 4091556"/>
              <a:gd name="connsiteY6" fmla="*/ 1294597 h 3744414"/>
              <a:gd name="connsiteX0" fmla="*/ 936104 w 4091556"/>
              <a:gd name="connsiteY0" fmla="*/ 0 h 3744414"/>
              <a:gd name="connsiteX1" fmla="*/ 3155452 w 4091556"/>
              <a:gd name="connsiteY1" fmla="*/ 0 h 3744414"/>
              <a:gd name="connsiteX2" fmla="*/ 4091556 w 4091556"/>
              <a:gd name="connsiteY2" fmla="*/ 1872207 h 3744414"/>
              <a:gd name="connsiteX3" fmla="*/ 3155452 w 4091556"/>
              <a:gd name="connsiteY3" fmla="*/ 3744414 h 3744414"/>
              <a:gd name="connsiteX4" fmla="*/ 936104 w 4091556"/>
              <a:gd name="connsiteY4" fmla="*/ 3744414 h 3744414"/>
              <a:gd name="connsiteX5" fmla="*/ 0 w 4091556"/>
              <a:gd name="connsiteY5" fmla="*/ 1872207 h 3744414"/>
              <a:gd name="connsiteX0" fmla="*/ 0 w 3155452"/>
              <a:gd name="connsiteY0" fmla="*/ 0 h 3744414"/>
              <a:gd name="connsiteX1" fmla="*/ 2219348 w 3155452"/>
              <a:gd name="connsiteY1" fmla="*/ 0 h 3744414"/>
              <a:gd name="connsiteX2" fmla="*/ 3155452 w 3155452"/>
              <a:gd name="connsiteY2" fmla="*/ 1872207 h 3744414"/>
              <a:gd name="connsiteX3" fmla="*/ 2219348 w 3155452"/>
              <a:gd name="connsiteY3" fmla="*/ 3744414 h 3744414"/>
              <a:gd name="connsiteX4" fmla="*/ 0 w 3155452"/>
              <a:gd name="connsiteY4" fmla="*/ 3744414 h 3744414"/>
              <a:gd name="connsiteX0" fmla="*/ 0 w 3155452"/>
              <a:gd name="connsiteY0" fmla="*/ 0 h 3744414"/>
              <a:gd name="connsiteX1" fmla="*/ 2357428 w 3155452"/>
              <a:gd name="connsiteY1" fmla="*/ 255097 h 3744414"/>
              <a:gd name="connsiteX2" fmla="*/ 3155452 w 3155452"/>
              <a:gd name="connsiteY2" fmla="*/ 1872207 h 3744414"/>
              <a:gd name="connsiteX3" fmla="*/ 2219348 w 3155452"/>
              <a:gd name="connsiteY3" fmla="*/ 3744414 h 3744414"/>
              <a:gd name="connsiteX4" fmla="*/ 0 w 3155452"/>
              <a:gd name="connsiteY4" fmla="*/ 3744414 h 3744414"/>
              <a:gd name="connsiteX0" fmla="*/ 92053 w 3155452"/>
              <a:gd name="connsiteY0" fmla="*/ 0 h 3632812"/>
              <a:gd name="connsiteX1" fmla="*/ 2357428 w 3155452"/>
              <a:gd name="connsiteY1" fmla="*/ 143495 h 3632812"/>
              <a:gd name="connsiteX2" fmla="*/ 3155452 w 3155452"/>
              <a:gd name="connsiteY2" fmla="*/ 1760605 h 3632812"/>
              <a:gd name="connsiteX3" fmla="*/ 2219348 w 3155452"/>
              <a:gd name="connsiteY3" fmla="*/ 3632812 h 3632812"/>
              <a:gd name="connsiteX4" fmla="*/ 0 w 3155452"/>
              <a:gd name="connsiteY4" fmla="*/ 3632812 h 3632812"/>
              <a:gd name="connsiteX0" fmla="*/ 61370 w 3124769"/>
              <a:gd name="connsiteY0" fmla="*/ 0 h 4286495"/>
              <a:gd name="connsiteX1" fmla="*/ 2326745 w 3124769"/>
              <a:gd name="connsiteY1" fmla="*/ 143495 h 4286495"/>
              <a:gd name="connsiteX2" fmla="*/ 3124769 w 3124769"/>
              <a:gd name="connsiteY2" fmla="*/ 1760605 h 4286495"/>
              <a:gd name="connsiteX3" fmla="*/ 2188665 w 3124769"/>
              <a:gd name="connsiteY3" fmla="*/ 3632812 h 4286495"/>
              <a:gd name="connsiteX4" fmla="*/ 0 w 3124769"/>
              <a:gd name="connsiteY4" fmla="*/ 4286495 h 4286495"/>
              <a:gd name="connsiteX0" fmla="*/ 61370 w 3017375"/>
              <a:gd name="connsiteY0" fmla="*/ 0 h 4286495"/>
              <a:gd name="connsiteX1" fmla="*/ 2326745 w 3017375"/>
              <a:gd name="connsiteY1" fmla="*/ 143495 h 4286495"/>
              <a:gd name="connsiteX2" fmla="*/ 3017375 w 3017375"/>
              <a:gd name="connsiteY2" fmla="*/ 1760605 h 4286495"/>
              <a:gd name="connsiteX3" fmla="*/ 2188665 w 3017375"/>
              <a:gd name="connsiteY3" fmla="*/ 3632812 h 4286495"/>
              <a:gd name="connsiteX4" fmla="*/ 0 w 3017375"/>
              <a:gd name="connsiteY4" fmla="*/ 4286495 h 4286495"/>
              <a:gd name="connsiteX0" fmla="*/ 61370 w 3124769"/>
              <a:gd name="connsiteY0" fmla="*/ 0 h 4286495"/>
              <a:gd name="connsiteX1" fmla="*/ 2326745 w 3124769"/>
              <a:gd name="connsiteY1" fmla="*/ 143495 h 4286495"/>
              <a:gd name="connsiteX2" fmla="*/ 3124769 w 3124769"/>
              <a:gd name="connsiteY2" fmla="*/ 1760605 h 4286495"/>
              <a:gd name="connsiteX3" fmla="*/ 2188665 w 3124769"/>
              <a:gd name="connsiteY3" fmla="*/ 3632812 h 4286495"/>
              <a:gd name="connsiteX4" fmla="*/ 0 w 3124769"/>
              <a:gd name="connsiteY4" fmla="*/ 4286495 h 4286495"/>
              <a:gd name="connsiteX0" fmla="*/ 61370 w 3048062"/>
              <a:gd name="connsiteY0" fmla="*/ 0 h 4286495"/>
              <a:gd name="connsiteX1" fmla="*/ 2326745 w 3048062"/>
              <a:gd name="connsiteY1" fmla="*/ 143495 h 4286495"/>
              <a:gd name="connsiteX2" fmla="*/ 3048062 w 3048062"/>
              <a:gd name="connsiteY2" fmla="*/ 1680888 h 4286495"/>
              <a:gd name="connsiteX3" fmla="*/ 2188665 w 3048062"/>
              <a:gd name="connsiteY3" fmla="*/ 3632812 h 4286495"/>
              <a:gd name="connsiteX4" fmla="*/ 0 w 3048062"/>
              <a:gd name="connsiteY4" fmla="*/ 4286495 h 4286495"/>
              <a:gd name="connsiteX0" fmla="*/ 0 w 2986692"/>
              <a:gd name="connsiteY0" fmla="*/ 0 h 5593862"/>
              <a:gd name="connsiteX1" fmla="*/ 2265375 w 2986692"/>
              <a:gd name="connsiteY1" fmla="*/ 143495 h 5593862"/>
              <a:gd name="connsiteX2" fmla="*/ 2986692 w 2986692"/>
              <a:gd name="connsiteY2" fmla="*/ 1680888 h 5593862"/>
              <a:gd name="connsiteX3" fmla="*/ 2127295 w 2986692"/>
              <a:gd name="connsiteY3" fmla="*/ 3632812 h 5593862"/>
              <a:gd name="connsiteX4" fmla="*/ 1181326 w 2986692"/>
              <a:gd name="connsiteY4" fmla="*/ 5593862 h 5593862"/>
              <a:gd name="connsiteX0" fmla="*/ 0 w 2986692"/>
              <a:gd name="connsiteY0" fmla="*/ 0 h 5227162"/>
              <a:gd name="connsiteX1" fmla="*/ 2265375 w 2986692"/>
              <a:gd name="connsiteY1" fmla="*/ 143495 h 5227162"/>
              <a:gd name="connsiteX2" fmla="*/ 2986692 w 2986692"/>
              <a:gd name="connsiteY2" fmla="*/ 1680888 h 5227162"/>
              <a:gd name="connsiteX3" fmla="*/ 2127295 w 2986692"/>
              <a:gd name="connsiteY3" fmla="*/ 3632812 h 5227162"/>
              <a:gd name="connsiteX4" fmla="*/ 1380771 w 2986692"/>
              <a:gd name="connsiteY4" fmla="*/ 5227162 h 522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6692" h="5227162">
                <a:moveTo>
                  <a:pt x="0" y="0"/>
                </a:moveTo>
                <a:lnTo>
                  <a:pt x="2265375" y="143495"/>
                </a:lnTo>
                <a:lnTo>
                  <a:pt x="2986692" y="1680888"/>
                </a:lnTo>
                <a:lnTo>
                  <a:pt x="2127295" y="3632812"/>
                </a:lnTo>
                <a:lnTo>
                  <a:pt x="1380771" y="5227162"/>
                </a:lnTo>
              </a:path>
            </a:pathLst>
          </a:custGeom>
          <a:noFill/>
          <a:ln w="127000" cap="rnd">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Шестиугольник 36">
            <a:extLst>
              <a:ext uri="{FF2B5EF4-FFF2-40B4-BE49-F238E27FC236}">
                <a16:creationId xmlns:a16="http://schemas.microsoft.com/office/drawing/2014/main" xmlns="" id="{C5C81711-EDE2-40BF-8575-6E5DC4AD7F3E}"/>
              </a:ext>
            </a:extLst>
          </p:cNvPr>
          <p:cNvSpPr/>
          <p:nvPr/>
        </p:nvSpPr>
        <p:spPr>
          <a:xfrm rot="5400000">
            <a:off x="9138553" y="499820"/>
            <a:ext cx="3229359" cy="2684015"/>
          </a:xfrm>
          <a:custGeom>
            <a:avLst/>
            <a:gdLst>
              <a:gd name="connsiteX0" fmla="*/ 0 w 4091556"/>
              <a:gd name="connsiteY0" fmla="*/ 1872208 h 3744416"/>
              <a:gd name="connsiteX1" fmla="*/ 936104 w 4091556"/>
              <a:gd name="connsiteY1" fmla="*/ 1 h 3744416"/>
              <a:gd name="connsiteX2" fmla="*/ 3155452 w 4091556"/>
              <a:gd name="connsiteY2" fmla="*/ 1 h 3744416"/>
              <a:gd name="connsiteX3" fmla="*/ 4091556 w 4091556"/>
              <a:gd name="connsiteY3" fmla="*/ 1872208 h 3744416"/>
              <a:gd name="connsiteX4" fmla="*/ 3155452 w 4091556"/>
              <a:gd name="connsiteY4" fmla="*/ 3744415 h 3744416"/>
              <a:gd name="connsiteX5" fmla="*/ 936104 w 4091556"/>
              <a:gd name="connsiteY5" fmla="*/ 3744415 h 3744416"/>
              <a:gd name="connsiteX6" fmla="*/ 0 w 4091556"/>
              <a:gd name="connsiteY6" fmla="*/ 1872208 h 3744416"/>
              <a:gd name="connsiteX0" fmla="*/ 0 w 4091556"/>
              <a:gd name="connsiteY0" fmla="*/ 1872207 h 3744414"/>
              <a:gd name="connsiteX1" fmla="*/ 936104 w 4091556"/>
              <a:gd name="connsiteY1" fmla="*/ 0 h 3744414"/>
              <a:gd name="connsiteX2" fmla="*/ 3155452 w 4091556"/>
              <a:gd name="connsiteY2" fmla="*/ 0 h 3744414"/>
              <a:gd name="connsiteX3" fmla="*/ 4091556 w 4091556"/>
              <a:gd name="connsiteY3" fmla="*/ 1872207 h 3744414"/>
              <a:gd name="connsiteX4" fmla="*/ 3155452 w 4091556"/>
              <a:gd name="connsiteY4" fmla="*/ 3744414 h 3744414"/>
              <a:gd name="connsiteX5" fmla="*/ 936104 w 4091556"/>
              <a:gd name="connsiteY5" fmla="*/ 3744414 h 3744414"/>
              <a:gd name="connsiteX6" fmla="*/ 0 w 4091556"/>
              <a:gd name="connsiteY6" fmla="*/ 1872207 h 3744414"/>
              <a:gd name="connsiteX0" fmla="*/ 936104 w 4091556"/>
              <a:gd name="connsiteY0" fmla="*/ 3744414 h 3835854"/>
              <a:gd name="connsiteX1" fmla="*/ 0 w 4091556"/>
              <a:gd name="connsiteY1" fmla="*/ 1872207 h 3835854"/>
              <a:gd name="connsiteX2" fmla="*/ 936104 w 4091556"/>
              <a:gd name="connsiteY2" fmla="*/ 0 h 3835854"/>
              <a:gd name="connsiteX3" fmla="*/ 3155452 w 4091556"/>
              <a:gd name="connsiteY3" fmla="*/ 0 h 3835854"/>
              <a:gd name="connsiteX4" fmla="*/ 4091556 w 4091556"/>
              <a:gd name="connsiteY4" fmla="*/ 1872207 h 3835854"/>
              <a:gd name="connsiteX5" fmla="*/ 3155452 w 4091556"/>
              <a:gd name="connsiteY5" fmla="*/ 3744414 h 3835854"/>
              <a:gd name="connsiteX6" fmla="*/ 1027544 w 4091556"/>
              <a:gd name="connsiteY6" fmla="*/ 3835854 h 3835854"/>
              <a:gd name="connsiteX0" fmla="*/ 839851 w 4091556"/>
              <a:gd name="connsiteY0" fmla="*/ 3295235 h 3835854"/>
              <a:gd name="connsiteX1" fmla="*/ 0 w 4091556"/>
              <a:gd name="connsiteY1" fmla="*/ 1872207 h 3835854"/>
              <a:gd name="connsiteX2" fmla="*/ 936104 w 4091556"/>
              <a:gd name="connsiteY2" fmla="*/ 0 h 3835854"/>
              <a:gd name="connsiteX3" fmla="*/ 3155452 w 4091556"/>
              <a:gd name="connsiteY3" fmla="*/ 0 h 3835854"/>
              <a:gd name="connsiteX4" fmla="*/ 4091556 w 4091556"/>
              <a:gd name="connsiteY4" fmla="*/ 1872207 h 3835854"/>
              <a:gd name="connsiteX5" fmla="*/ 3155452 w 4091556"/>
              <a:gd name="connsiteY5" fmla="*/ 3744414 h 3835854"/>
              <a:gd name="connsiteX6" fmla="*/ 1027544 w 4091556"/>
              <a:gd name="connsiteY6" fmla="*/ 3835854 h 3835854"/>
              <a:gd name="connsiteX0" fmla="*/ 0 w 4091556"/>
              <a:gd name="connsiteY0" fmla="*/ 1872207 h 3835854"/>
              <a:gd name="connsiteX1" fmla="*/ 936104 w 4091556"/>
              <a:gd name="connsiteY1" fmla="*/ 0 h 3835854"/>
              <a:gd name="connsiteX2" fmla="*/ 3155452 w 4091556"/>
              <a:gd name="connsiteY2" fmla="*/ 0 h 3835854"/>
              <a:gd name="connsiteX3" fmla="*/ 4091556 w 4091556"/>
              <a:gd name="connsiteY3" fmla="*/ 1872207 h 3835854"/>
              <a:gd name="connsiteX4" fmla="*/ 3155452 w 4091556"/>
              <a:gd name="connsiteY4" fmla="*/ 3744414 h 3835854"/>
              <a:gd name="connsiteX5" fmla="*/ 1027544 w 4091556"/>
              <a:gd name="connsiteY5" fmla="*/ 3835854 h 3835854"/>
              <a:gd name="connsiteX0" fmla="*/ 0 w 3155452"/>
              <a:gd name="connsiteY0" fmla="*/ 0 h 3835854"/>
              <a:gd name="connsiteX1" fmla="*/ 2219348 w 3155452"/>
              <a:gd name="connsiteY1" fmla="*/ 0 h 3835854"/>
              <a:gd name="connsiteX2" fmla="*/ 3155452 w 3155452"/>
              <a:gd name="connsiteY2" fmla="*/ 1872207 h 3835854"/>
              <a:gd name="connsiteX3" fmla="*/ 2219348 w 3155452"/>
              <a:gd name="connsiteY3" fmla="*/ 3744414 h 3835854"/>
              <a:gd name="connsiteX4" fmla="*/ 91440 w 3155452"/>
              <a:gd name="connsiteY4" fmla="*/ 3835854 h 3835854"/>
              <a:gd name="connsiteX0" fmla="*/ 2127908 w 3064012"/>
              <a:gd name="connsiteY0" fmla="*/ 0 h 3835854"/>
              <a:gd name="connsiteX1" fmla="*/ 3064012 w 3064012"/>
              <a:gd name="connsiteY1" fmla="*/ 1872207 h 3835854"/>
              <a:gd name="connsiteX2" fmla="*/ 2127908 w 3064012"/>
              <a:gd name="connsiteY2" fmla="*/ 3744414 h 3835854"/>
              <a:gd name="connsiteX3" fmla="*/ 0 w 3064012"/>
              <a:gd name="connsiteY3" fmla="*/ 3835854 h 3835854"/>
              <a:gd name="connsiteX0" fmla="*/ 3064012 w 3064012"/>
              <a:gd name="connsiteY0" fmla="*/ 0 h 1963647"/>
              <a:gd name="connsiteX1" fmla="*/ 2127908 w 3064012"/>
              <a:gd name="connsiteY1" fmla="*/ 1872207 h 1963647"/>
              <a:gd name="connsiteX2" fmla="*/ 0 w 3064012"/>
              <a:gd name="connsiteY2" fmla="*/ 1963647 h 1963647"/>
              <a:gd name="connsiteX0" fmla="*/ 3064015 w 3064015"/>
              <a:gd name="connsiteY0" fmla="*/ 0 h 1963648"/>
              <a:gd name="connsiteX1" fmla="*/ 2127908 w 3064015"/>
              <a:gd name="connsiteY1" fmla="*/ 1872208 h 1963648"/>
              <a:gd name="connsiteX2" fmla="*/ 0 w 3064015"/>
              <a:gd name="connsiteY2" fmla="*/ 1963648 h 1963648"/>
              <a:gd name="connsiteX0" fmla="*/ 3064015 w 3064015"/>
              <a:gd name="connsiteY0" fmla="*/ 0 h 1963648"/>
              <a:gd name="connsiteX1" fmla="*/ 2968628 w 3064015"/>
              <a:gd name="connsiteY1" fmla="*/ 215953 h 1963648"/>
              <a:gd name="connsiteX2" fmla="*/ 2127908 w 3064015"/>
              <a:gd name="connsiteY2" fmla="*/ 1872208 h 1963648"/>
              <a:gd name="connsiteX3" fmla="*/ 0 w 3064015"/>
              <a:gd name="connsiteY3" fmla="*/ 1963648 h 1963648"/>
              <a:gd name="connsiteX0" fmla="*/ 2775261 w 2968628"/>
              <a:gd name="connsiteY0" fmla="*/ 0 h 2220322"/>
              <a:gd name="connsiteX1" fmla="*/ 2968628 w 2968628"/>
              <a:gd name="connsiteY1" fmla="*/ 472627 h 2220322"/>
              <a:gd name="connsiteX2" fmla="*/ 2127908 w 2968628"/>
              <a:gd name="connsiteY2" fmla="*/ 2128882 h 2220322"/>
              <a:gd name="connsiteX3" fmla="*/ 0 w 2968628"/>
              <a:gd name="connsiteY3" fmla="*/ 2220322 h 2220322"/>
              <a:gd name="connsiteX0" fmla="*/ 2775261 w 2872375"/>
              <a:gd name="connsiteY0" fmla="*/ 0 h 2220322"/>
              <a:gd name="connsiteX1" fmla="*/ 2872375 w 2872375"/>
              <a:gd name="connsiteY1" fmla="*/ 729300 h 2220322"/>
              <a:gd name="connsiteX2" fmla="*/ 2127908 w 2872375"/>
              <a:gd name="connsiteY2" fmla="*/ 2128882 h 2220322"/>
              <a:gd name="connsiteX3" fmla="*/ 0 w 2872375"/>
              <a:gd name="connsiteY3" fmla="*/ 2220322 h 2220322"/>
              <a:gd name="connsiteX0" fmla="*/ 2775261 w 3000714"/>
              <a:gd name="connsiteY0" fmla="*/ 0 h 2220322"/>
              <a:gd name="connsiteX1" fmla="*/ 3000714 w 3000714"/>
              <a:gd name="connsiteY1" fmla="*/ 761384 h 2220322"/>
              <a:gd name="connsiteX2" fmla="*/ 2127908 w 3000714"/>
              <a:gd name="connsiteY2" fmla="*/ 2128882 h 2220322"/>
              <a:gd name="connsiteX3" fmla="*/ 0 w 3000714"/>
              <a:gd name="connsiteY3" fmla="*/ 2220322 h 2220322"/>
              <a:gd name="connsiteX0" fmla="*/ 2967766 w 3193219"/>
              <a:gd name="connsiteY0" fmla="*/ 0 h 2128882"/>
              <a:gd name="connsiteX1" fmla="*/ 3193219 w 3193219"/>
              <a:gd name="connsiteY1" fmla="*/ 761384 h 2128882"/>
              <a:gd name="connsiteX2" fmla="*/ 2320413 w 3193219"/>
              <a:gd name="connsiteY2" fmla="*/ 2128882 h 2128882"/>
              <a:gd name="connsiteX3" fmla="*/ 0 w 3193219"/>
              <a:gd name="connsiteY3" fmla="*/ 2124070 h 2128882"/>
              <a:gd name="connsiteX0" fmla="*/ 2727132 w 2952585"/>
              <a:gd name="connsiteY0" fmla="*/ 0 h 2156154"/>
              <a:gd name="connsiteX1" fmla="*/ 2952585 w 2952585"/>
              <a:gd name="connsiteY1" fmla="*/ 761384 h 2156154"/>
              <a:gd name="connsiteX2" fmla="*/ 2079779 w 2952585"/>
              <a:gd name="connsiteY2" fmla="*/ 2128882 h 2156154"/>
              <a:gd name="connsiteX3" fmla="*/ 0 w 2952585"/>
              <a:gd name="connsiteY3" fmla="*/ 2156154 h 2156154"/>
              <a:gd name="connsiteX0" fmla="*/ 2614836 w 2840289"/>
              <a:gd name="connsiteY0" fmla="*/ 0 h 2140112"/>
              <a:gd name="connsiteX1" fmla="*/ 2840289 w 2840289"/>
              <a:gd name="connsiteY1" fmla="*/ 761384 h 2140112"/>
              <a:gd name="connsiteX2" fmla="*/ 1967483 w 2840289"/>
              <a:gd name="connsiteY2" fmla="*/ 2128882 h 2140112"/>
              <a:gd name="connsiteX3" fmla="*/ 0 w 2840289"/>
              <a:gd name="connsiteY3" fmla="*/ 2140112 h 2140112"/>
              <a:gd name="connsiteX0" fmla="*/ 2743187 w 2968640"/>
              <a:gd name="connsiteY0" fmla="*/ 0 h 2140112"/>
              <a:gd name="connsiteX1" fmla="*/ 2968640 w 2968640"/>
              <a:gd name="connsiteY1" fmla="*/ 761384 h 2140112"/>
              <a:gd name="connsiteX2" fmla="*/ 2095834 w 2968640"/>
              <a:gd name="connsiteY2" fmla="*/ 2128882 h 2140112"/>
              <a:gd name="connsiteX3" fmla="*/ 128351 w 2968640"/>
              <a:gd name="connsiteY3" fmla="*/ 2140112 h 2140112"/>
              <a:gd name="connsiteX4" fmla="*/ 193354 w 2968640"/>
              <a:gd name="connsiteY4" fmla="*/ 2124964 h 2140112"/>
              <a:gd name="connsiteX0" fmla="*/ 2550345 w 2775798"/>
              <a:gd name="connsiteY0" fmla="*/ 0 h 2140112"/>
              <a:gd name="connsiteX1" fmla="*/ 2775798 w 2775798"/>
              <a:gd name="connsiteY1" fmla="*/ 761384 h 2140112"/>
              <a:gd name="connsiteX2" fmla="*/ 1902992 w 2775798"/>
              <a:gd name="connsiteY2" fmla="*/ 2128882 h 2140112"/>
              <a:gd name="connsiteX3" fmla="*/ 561151 w 2775798"/>
              <a:gd name="connsiteY3" fmla="*/ 2140112 h 2140112"/>
              <a:gd name="connsiteX4" fmla="*/ 512 w 2775798"/>
              <a:gd name="connsiteY4" fmla="*/ 2124964 h 2140112"/>
              <a:gd name="connsiteX0" fmla="*/ 2983166 w 3208619"/>
              <a:gd name="connsiteY0" fmla="*/ 0 h 2140112"/>
              <a:gd name="connsiteX1" fmla="*/ 3208619 w 3208619"/>
              <a:gd name="connsiteY1" fmla="*/ 761384 h 2140112"/>
              <a:gd name="connsiteX2" fmla="*/ 2335813 w 3208619"/>
              <a:gd name="connsiteY2" fmla="*/ 2128882 h 2140112"/>
              <a:gd name="connsiteX3" fmla="*/ 993972 w 3208619"/>
              <a:gd name="connsiteY3" fmla="*/ 2140112 h 2140112"/>
              <a:gd name="connsiteX4" fmla="*/ 196 w 3208619"/>
              <a:gd name="connsiteY4" fmla="*/ 1563490 h 2140112"/>
              <a:gd name="connsiteX0" fmla="*/ 2983166 w 3208619"/>
              <a:gd name="connsiteY0" fmla="*/ 0 h 2140112"/>
              <a:gd name="connsiteX1" fmla="*/ 3208619 w 3208619"/>
              <a:gd name="connsiteY1" fmla="*/ 761384 h 2140112"/>
              <a:gd name="connsiteX2" fmla="*/ 2335813 w 3208619"/>
              <a:gd name="connsiteY2" fmla="*/ 2128882 h 2140112"/>
              <a:gd name="connsiteX3" fmla="*/ 993972 w 3208619"/>
              <a:gd name="connsiteY3" fmla="*/ 2140112 h 2140112"/>
              <a:gd name="connsiteX4" fmla="*/ 196 w 3208619"/>
              <a:gd name="connsiteY4" fmla="*/ 1563490 h 2140112"/>
              <a:gd name="connsiteX0" fmla="*/ 2983364 w 3208817"/>
              <a:gd name="connsiteY0" fmla="*/ 0 h 2128882"/>
              <a:gd name="connsiteX1" fmla="*/ 3208817 w 3208817"/>
              <a:gd name="connsiteY1" fmla="*/ 761384 h 2128882"/>
              <a:gd name="connsiteX2" fmla="*/ 2336011 w 3208817"/>
              <a:gd name="connsiteY2" fmla="*/ 2128882 h 2128882"/>
              <a:gd name="connsiteX3" fmla="*/ 641246 w 3208817"/>
              <a:gd name="connsiteY3" fmla="*/ 2108027 h 2128882"/>
              <a:gd name="connsiteX4" fmla="*/ 394 w 3208817"/>
              <a:gd name="connsiteY4" fmla="*/ 1563490 h 2128882"/>
              <a:gd name="connsiteX0" fmla="*/ 2999387 w 3224840"/>
              <a:gd name="connsiteY0" fmla="*/ 0 h 2128882"/>
              <a:gd name="connsiteX1" fmla="*/ 3224840 w 3224840"/>
              <a:gd name="connsiteY1" fmla="*/ 761384 h 2128882"/>
              <a:gd name="connsiteX2" fmla="*/ 2352034 w 3224840"/>
              <a:gd name="connsiteY2" fmla="*/ 2128882 h 2128882"/>
              <a:gd name="connsiteX3" fmla="*/ 657269 w 3224840"/>
              <a:gd name="connsiteY3" fmla="*/ 2108027 h 2128882"/>
              <a:gd name="connsiteX4" fmla="*/ 377 w 3224840"/>
              <a:gd name="connsiteY4" fmla="*/ 1082227 h 2128882"/>
              <a:gd name="connsiteX0" fmla="*/ 2999387 w 3224840"/>
              <a:gd name="connsiteY0" fmla="*/ 0 h 2128882"/>
              <a:gd name="connsiteX1" fmla="*/ 3224840 w 3224840"/>
              <a:gd name="connsiteY1" fmla="*/ 761384 h 2128882"/>
              <a:gd name="connsiteX2" fmla="*/ 2352034 w 3224840"/>
              <a:gd name="connsiteY2" fmla="*/ 2128882 h 2128882"/>
              <a:gd name="connsiteX3" fmla="*/ 657269 w 3224840"/>
              <a:gd name="connsiteY3" fmla="*/ 2108027 h 2128882"/>
              <a:gd name="connsiteX4" fmla="*/ 377 w 3224840"/>
              <a:gd name="connsiteY4" fmla="*/ 1082227 h 2128882"/>
              <a:gd name="connsiteX0" fmla="*/ 3031441 w 3256894"/>
              <a:gd name="connsiteY0" fmla="*/ 0 h 2128882"/>
              <a:gd name="connsiteX1" fmla="*/ 3256894 w 3256894"/>
              <a:gd name="connsiteY1" fmla="*/ 761384 h 2128882"/>
              <a:gd name="connsiteX2" fmla="*/ 2384088 w 3256894"/>
              <a:gd name="connsiteY2" fmla="*/ 2128882 h 2128882"/>
              <a:gd name="connsiteX3" fmla="*/ 689323 w 3256894"/>
              <a:gd name="connsiteY3" fmla="*/ 2108027 h 2128882"/>
              <a:gd name="connsiteX4" fmla="*/ 347 w 3256894"/>
              <a:gd name="connsiteY4" fmla="*/ 1467237 h 2128882"/>
              <a:gd name="connsiteX0" fmla="*/ 2342118 w 2567571"/>
              <a:gd name="connsiteY0" fmla="*/ 0 h 2128882"/>
              <a:gd name="connsiteX1" fmla="*/ 2567571 w 2567571"/>
              <a:gd name="connsiteY1" fmla="*/ 761384 h 2128882"/>
              <a:gd name="connsiteX2" fmla="*/ 1694765 w 2567571"/>
              <a:gd name="connsiteY2" fmla="*/ 2128882 h 2128882"/>
              <a:gd name="connsiteX3" fmla="*/ 0 w 2567571"/>
              <a:gd name="connsiteY3" fmla="*/ 2108027 h 2128882"/>
              <a:gd name="connsiteX0" fmla="*/ 2342116 w 2567569"/>
              <a:gd name="connsiteY0" fmla="*/ 0 h 2128882"/>
              <a:gd name="connsiteX1" fmla="*/ 2567569 w 2567569"/>
              <a:gd name="connsiteY1" fmla="*/ 761384 h 2128882"/>
              <a:gd name="connsiteX2" fmla="*/ 1694763 w 2567569"/>
              <a:gd name="connsiteY2" fmla="*/ 2128882 h 2128882"/>
              <a:gd name="connsiteX3" fmla="*/ 0 w 2567569"/>
              <a:gd name="connsiteY3" fmla="*/ 2108027 h 2128882"/>
              <a:gd name="connsiteX0" fmla="*/ 2467415 w 2692868"/>
              <a:gd name="connsiteY0" fmla="*/ 0 h 2141006"/>
              <a:gd name="connsiteX1" fmla="*/ 2692868 w 2692868"/>
              <a:gd name="connsiteY1" fmla="*/ 761384 h 2141006"/>
              <a:gd name="connsiteX2" fmla="*/ 1820062 w 2692868"/>
              <a:gd name="connsiteY2" fmla="*/ 2128882 h 2141006"/>
              <a:gd name="connsiteX3" fmla="*/ 125299 w 2692868"/>
              <a:gd name="connsiteY3" fmla="*/ 2108027 h 2141006"/>
              <a:gd name="connsiteX4" fmla="*/ 126130 w 2692868"/>
              <a:gd name="connsiteY4" fmla="*/ 2141006 h 2141006"/>
              <a:gd name="connsiteX0" fmla="*/ 2902759 w 3128212"/>
              <a:gd name="connsiteY0" fmla="*/ 0 h 2128882"/>
              <a:gd name="connsiteX1" fmla="*/ 3128212 w 3128212"/>
              <a:gd name="connsiteY1" fmla="*/ 761384 h 2128882"/>
              <a:gd name="connsiteX2" fmla="*/ 2255406 w 3128212"/>
              <a:gd name="connsiteY2" fmla="*/ 2128882 h 2128882"/>
              <a:gd name="connsiteX3" fmla="*/ 560643 w 3128212"/>
              <a:gd name="connsiteY3" fmla="*/ 2108027 h 2128882"/>
              <a:gd name="connsiteX4" fmla="*/ 0 w 3128212"/>
              <a:gd name="connsiteY4" fmla="*/ 1290775 h 2128882"/>
              <a:gd name="connsiteX0" fmla="*/ 2999011 w 3224464"/>
              <a:gd name="connsiteY0" fmla="*/ 0 h 2128882"/>
              <a:gd name="connsiteX1" fmla="*/ 3224464 w 3224464"/>
              <a:gd name="connsiteY1" fmla="*/ 761384 h 2128882"/>
              <a:gd name="connsiteX2" fmla="*/ 2351658 w 3224464"/>
              <a:gd name="connsiteY2" fmla="*/ 2128882 h 2128882"/>
              <a:gd name="connsiteX3" fmla="*/ 656895 w 3224464"/>
              <a:gd name="connsiteY3" fmla="*/ 2108027 h 2128882"/>
              <a:gd name="connsiteX4" fmla="*/ 0 w 3224464"/>
              <a:gd name="connsiteY4" fmla="*/ 1210564 h 2128882"/>
              <a:gd name="connsiteX0" fmla="*/ 2999011 w 3224464"/>
              <a:gd name="connsiteY0" fmla="*/ 0 h 2128882"/>
              <a:gd name="connsiteX1" fmla="*/ 3224464 w 3224464"/>
              <a:gd name="connsiteY1" fmla="*/ 761384 h 2128882"/>
              <a:gd name="connsiteX2" fmla="*/ 2351658 w 3224464"/>
              <a:gd name="connsiteY2" fmla="*/ 2128882 h 2128882"/>
              <a:gd name="connsiteX3" fmla="*/ 656895 w 3224464"/>
              <a:gd name="connsiteY3" fmla="*/ 2108027 h 2128882"/>
              <a:gd name="connsiteX4" fmla="*/ 0 w 3224464"/>
              <a:gd name="connsiteY4" fmla="*/ 1210564 h 2128882"/>
              <a:gd name="connsiteX0" fmla="*/ 2999011 w 3224464"/>
              <a:gd name="connsiteY0" fmla="*/ 0 h 2128882"/>
              <a:gd name="connsiteX1" fmla="*/ 3224464 w 3224464"/>
              <a:gd name="connsiteY1" fmla="*/ 761384 h 2128882"/>
              <a:gd name="connsiteX2" fmla="*/ 2351658 w 3224464"/>
              <a:gd name="connsiteY2" fmla="*/ 2128882 h 2128882"/>
              <a:gd name="connsiteX3" fmla="*/ 656895 w 3224464"/>
              <a:gd name="connsiteY3" fmla="*/ 2108027 h 2128882"/>
              <a:gd name="connsiteX4" fmla="*/ 0 w 3224464"/>
              <a:gd name="connsiteY4" fmla="*/ 1210564 h 2128882"/>
              <a:gd name="connsiteX0" fmla="*/ 3031095 w 3256548"/>
              <a:gd name="connsiteY0" fmla="*/ 0 h 2128882"/>
              <a:gd name="connsiteX1" fmla="*/ 3256548 w 3256548"/>
              <a:gd name="connsiteY1" fmla="*/ 761384 h 2128882"/>
              <a:gd name="connsiteX2" fmla="*/ 2383742 w 3256548"/>
              <a:gd name="connsiteY2" fmla="*/ 2128882 h 2128882"/>
              <a:gd name="connsiteX3" fmla="*/ 688979 w 3256548"/>
              <a:gd name="connsiteY3" fmla="*/ 2108027 h 2128882"/>
              <a:gd name="connsiteX4" fmla="*/ 0 w 3256548"/>
              <a:gd name="connsiteY4" fmla="*/ 1082228 h 2128882"/>
              <a:gd name="connsiteX0" fmla="*/ 3031095 w 3256548"/>
              <a:gd name="connsiteY0" fmla="*/ 0 h 2128882"/>
              <a:gd name="connsiteX1" fmla="*/ 3256548 w 3256548"/>
              <a:gd name="connsiteY1" fmla="*/ 761384 h 2128882"/>
              <a:gd name="connsiteX2" fmla="*/ 2383742 w 3256548"/>
              <a:gd name="connsiteY2" fmla="*/ 2128882 h 2128882"/>
              <a:gd name="connsiteX3" fmla="*/ 688979 w 3256548"/>
              <a:gd name="connsiteY3" fmla="*/ 2108027 h 2128882"/>
              <a:gd name="connsiteX4" fmla="*/ 0 w 3256548"/>
              <a:gd name="connsiteY4" fmla="*/ 1082228 h 2128882"/>
              <a:gd name="connsiteX0" fmla="*/ 3137089 w 3362542"/>
              <a:gd name="connsiteY0" fmla="*/ 0 h 2316574"/>
              <a:gd name="connsiteX1" fmla="*/ 3362542 w 3362542"/>
              <a:gd name="connsiteY1" fmla="*/ 761384 h 2316574"/>
              <a:gd name="connsiteX2" fmla="*/ 2489736 w 3362542"/>
              <a:gd name="connsiteY2" fmla="*/ 2128882 h 2316574"/>
              <a:gd name="connsiteX3" fmla="*/ 361836 w 3362542"/>
              <a:gd name="connsiteY3" fmla="*/ 2316574 h 2316574"/>
              <a:gd name="connsiteX4" fmla="*/ 105994 w 3362542"/>
              <a:gd name="connsiteY4" fmla="*/ 1082228 h 2316574"/>
              <a:gd name="connsiteX0" fmla="*/ 3031097 w 3256550"/>
              <a:gd name="connsiteY0" fmla="*/ 0 h 2316574"/>
              <a:gd name="connsiteX1" fmla="*/ 3256550 w 3256550"/>
              <a:gd name="connsiteY1" fmla="*/ 761384 h 2316574"/>
              <a:gd name="connsiteX2" fmla="*/ 2383744 w 3256550"/>
              <a:gd name="connsiteY2" fmla="*/ 2128882 h 2316574"/>
              <a:gd name="connsiteX3" fmla="*/ 255844 w 3256550"/>
              <a:gd name="connsiteY3" fmla="*/ 2316574 h 2316574"/>
              <a:gd name="connsiteX4" fmla="*/ 2 w 3256550"/>
              <a:gd name="connsiteY4" fmla="*/ 1082228 h 2316574"/>
              <a:gd name="connsiteX0" fmla="*/ 2918922 w 3144375"/>
              <a:gd name="connsiteY0" fmla="*/ 0 h 2316574"/>
              <a:gd name="connsiteX1" fmla="*/ 3144375 w 3144375"/>
              <a:gd name="connsiteY1" fmla="*/ 761384 h 2316574"/>
              <a:gd name="connsiteX2" fmla="*/ 2271569 w 3144375"/>
              <a:gd name="connsiteY2" fmla="*/ 2128882 h 2316574"/>
              <a:gd name="connsiteX3" fmla="*/ 143669 w 3144375"/>
              <a:gd name="connsiteY3" fmla="*/ 2316574 h 2316574"/>
              <a:gd name="connsiteX4" fmla="*/ 32206 w 3144375"/>
              <a:gd name="connsiteY4" fmla="*/ 1820165 h 2316574"/>
              <a:gd name="connsiteX0" fmla="*/ 2835544 w 3060997"/>
              <a:gd name="connsiteY0" fmla="*/ 0 h 2316574"/>
              <a:gd name="connsiteX1" fmla="*/ 3060997 w 3060997"/>
              <a:gd name="connsiteY1" fmla="*/ 761384 h 2316574"/>
              <a:gd name="connsiteX2" fmla="*/ 2188191 w 3060997"/>
              <a:gd name="connsiteY2" fmla="*/ 2128882 h 2316574"/>
              <a:gd name="connsiteX3" fmla="*/ 60291 w 3060997"/>
              <a:gd name="connsiteY3" fmla="*/ 2316574 h 2316574"/>
              <a:gd name="connsiteX4" fmla="*/ 349884 w 3060997"/>
              <a:gd name="connsiteY4" fmla="*/ 1338902 h 2316574"/>
              <a:gd name="connsiteX0" fmla="*/ 2841769 w 3067222"/>
              <a:gd name="connsiteY0" fmla="*/ 0 h 2316574"/>
              <a:gd name="connsiteX1" fmla="*/ 3067222 w 3067222"/>
              <a:gd name="connsiteY1" fmla="*/ 761384 h 2316574"/>
              <a:gd name="connsiteX2" fmla="*/ 2194416 w 3067222"/>
              <a:gd name="connsiteY2" fmla="*/ 2128882 h 2316574"/>
              <a:gd name="connsiteX3" fmla="*/ 66516 w 3067222"/>
              <a:gd name="connsiteY3" fmla="*/ 2316574 h 2316574"/>
              <a:gd name="connsiteX4" fmla="*/ 291943 w 3067222"/>
              <a:gd name="connsiteY4" fmla="*/ 729302 h 2316574"/>
              <a:gd name="connsiteX0" fmla="*/ 2841769 w 3067222"/>
              <a:gd name="connsiteY0" fmla="*/ 0 h 2316574"/>
              <a:gd name="connsiteX1" fmla="*/ 3067222 w 3067222"/>
              <a:gd name="connsiteY1" fmla="*/ 761384 h 2316574"/>
              <a:gd name="connsiteX2" fmla="*/ 2194416 w 3067222"/>
              <a:gd name="connsiteY2" fmla="*/ 2128882 h 2316574"/>
              <a:gd name="connsiteX3" fmla="*/ 66516 w 3067222"/>
              <a:gd name="connsiteY3" fmla="*/ 2316574 h 2316574"/>
              <a:gd name="connsiteX4" fmla="*/ 291943 w 3067222"/>
              <a:gd name="connsiteY4" fmla="*/ 729302 h 2316574"/>
              <a:gd name="connsiteX0" fmla="*/ 2927072 w 3152525"/>
              <a:gd name="connsiteY0" fmla="*/ 0 h 2316574"/>
              <a:gd name="connsiteX1" fmla="*/ 3152525 w 3152525"/>
              <a:gd name="connsiteY1" fmla="*/ 761384 h 2316574"/>
              <a:gd name="connsiteX2" fmla="*/ 2279719 w 3152525"/>
              <a:gd name="connsiteY2" fmla="*/ 2128882 h 2316574"/>
              <a:gd name="connsiteX3" fmla="*/ 151819 w 3152525"/>
              <a:gd name="connsiteY3" fmla="*/ 2316574 h 2316574"/>
              <a:gd name="connsiteX4" fmla="*/ 24319 w 3152525"/>
              <a:gd name="connsiteY4" fmla="*/ 424502 h 2316574"/>
              <a:gd name="connsiteX0" fmla="*/ 2898792 w 3124245"/>
              <a:gd name="connsiteY0" fmla="*/ 0 h 2316574"/>
              <a:gd name="connsiteX1" fmla="*/ 3124245 w 3124245"/>
              <a:gd name="connsiteY1" fmla="*/ 761384 h 2316574"/>
              <a:gd name="connsiteX2" fmla="*/ 2251439 w 3124245"/>
              <a:gd name="connsiteY2" fmla="*/ 2128882 h 2316574"/>
              <a:gd name="connsiteX3" fmla="*/ 123539 w 3124245"/>
              <a:gd name="connsiteY3" fmla="*/ 2316574 h 2316574"/>
              <a:gd name="connsiteX4" fmla="*/ 60210 w 3124245"/>
              <a:gd name="connsiteY4" fmla="*/ 1675786 h 2316574"/>
              <a:gd name="connsiteX0" fmla="*/ 2815651 w 3041104"/>
              <a:gd name="connsiteY0" fmla="*/ 0 h 2316574"/>
              <a:gd name="connsiteX1" fmla="*/ 3041104 w 3041104"/>
              <a:gd name="connsiteY1" fmla="*/ 761384 h 2316574"/>
              <a:gd name="connsiteX2" fmla="*/ 2168298 w 3041104"/>
              <a:gd name="connsiteY2" fmla="*/ 2128882 h 2316574"/>
              <a:gd name="connsiteX3" fmla="*/ 40398 w 3041104"/>
              <a:gd name="connsiteY3" fmla="*/ 2316574 h 2316574"/>
              <a:gd name="connsiteX4" fmla="*/ 666883 w 3041104"/>
              <a:gd name="connsiteY4" fmla="*/ 985976 h 2316574"/>
              <a:gd name="connsiteX0" fmla="*/ 2795221 w 3020674"/>
              <a:gd name="connsiteY0" fmla="*/ 0 h 2316574"/>
              <a:gd name="connsiteX1" fmla="*/ 3020674 w 3020674"/>
              <a:gd name="connsiteY1" fmla="*/ 761384 h 2316574"/>
              <a:gd name="connsiteX2" fmla="*/ 2147868 w 3020674"/>
              <a:gd name="connsiteY2" fmla="*/ 2128882 h 2316574"/>
              <a:gd name="connsiteX3" fmla="*/ 19968 w 3020674"/>
              <a:gd name="connsiteY3" fmla="*/ 2316574 h 2316574"/>
              <a:gd name="connsiteX4" fmla="*/ 1689190 w 3020674"/>
              <a:gd name="connsiteY4" fmla="*/ 1178482 h 2316574"/>
              <a:gd name="connsiteX0" fmla="*/ 2911548 w 3137001"/>
              <a:gd name="connsiteY0" fmla="*/ 0 h 2316574"/>
              <a:gd name="connsiteX1" fmla="*/ 3137001 w 3137001"/>
              <a:gd name="connsiteY1" fmla="*/ 761384 h 2316574"/>
              <a:gd name="connsiteX2" fmla="*/ 2264195 w 3137001"/>
              <a:gd name="connsiteY2" fmla="*/ 2128882 h 2316574"/>
              <a:gd name="connsiteX3" fmla="*/ 136295 w 3137001"/>
              <a:gd name="connsiteY3" fmla="*/ 2316574 h 2316574"/>
              <a:gd name="connsiteX4" fmla="*/ 40886 w 3137001"/>
              <a:gd name="connsiteY4" fmla="*/ 1884334 h 2316574"/>
              <a:gd name="connsiteX0" fmla="*/ 2898790 w 3124243"/>
              <a:gd name="connsiteY0" fmla="*/ 0 h 2316574"/>
              <a:gd name="connsiteX1" fmla="*/ 3124243 w 3124243"/>
              <a:gd name="connsiteY1" fmla="*/ 761384 h 2316574"/>
              <a:gd name="connsiteX2" fmla="*/ 2251437 w 3124243"/>
              <a:gd name="connsiteY2" fmla="*/ 2128882 h 2316574"/>
              <a:gd name="connsiteX3" fmla="*/ 123537 w 3124243"/>
              <a:gd name="connsiteY3" fmla="*/ 2316574 h 2316574"/>
              <a:gd name="connsiteX4" fmla="*/ 60214 w 3124243"/>
              <a:gd name="connsiteY4" fmla="*/ 2092881 h 2316574"/>
              <a:gd name="connsiteX0" fmla="*/ 2883473 w 3108926"/>
              <a:gd name="connsiteY0" fmla="*/ 0 h 2316574"/>
              <a:gd name="connsiteX1" fmla="*/ 3108926 w 3108926"/>
              <a:gd name="connsiteY1" fmla="*/ 761384 h 2316574"/>
              <a:gd name="connsiteX2" fmla="*/ 2236120 w 3108926"/>
              <a:gd name="connsiteY2" fmla="*/ 2128882 h 2316574"/>
              <a:gd name="connsiteX3" fmla="*/ 108220 w 3108926"/>
              <a:gd name="connsiteY3" fmla="*/ 2316574 h 2316574"/>
              <a:gd name="connsiteX4" fmla="*/ 93025 w 3108926"/>
              <a:gd name="connsiteY4" fmla="*/ 2108923 h 2316574"/>
              <a:gd name="connsiteX0" fmla="*/ 2893236 w 3118689"/>
              <a:gd name="connsiteY0" fmla="*/ 0 h 2316574"/>
              <a:gd name="connsiteX1" fmla="*/ 3118689 w 3118689"/>
              <a:gd name="connsiteY1" fmla="*/ 761384 h 2316574"/>
              <a:gd name="connsiteX2" fmla="*/ 2245883 w 3118689"/>
              <a:gd name="connsiteY2" fmla="*/ 2128882 h 2316574"/>
              <a:gd name="connsiteX3" fmla="*/ 117983 w 3118689"/>
              <a:gd name="connsiteY3" fmla="*/ 2316574 h 2316574"/>
              <a:gd name="connsiteX4" fmla="*/ 70704 w 3118689"/>
              <a:gd name="connsiteY4" fmla="*/ 2124966 h 2316574"/>
              <a:gd name="connsiteX0" fmla="*/ 2764902 w 3118689"/>
              <a:gd name="connsiteY0" fmla="*/ 0 h 2669501"/>
              <a:gd name="connsiteX1" fmla="*/ 3118689 w 3118689"/>
              <a:gd name="connsiteY1" fmla="*/ 1114311 h 2669501"/>
              <a:gd name="connsiteX2" fmla="*/ 2245883 w 3118689"/>
              <a:gd name="connsiteY2" fmla="*/ 2481809 h 2669501"/>
              <a:gd name="connsiteX3" fmla="*/ 117983 w 3118689"/>
              <a:gd name="connsiteY3" fmla="*/ 2669501 h 2669501"/>
              <a:gd name="connsiteX4" fmla="*/ 70704 w 3118689"/>
              <a:gd name="connsiteY4" fmla="*/ 2477893 h 2669501"/>
              <a:gd name="connsiteX0" fmla="*/ 3359988 w 3359988"/>
              <a:gd name="connsiteY0" fmla="*/ 0 h 2640472"/>
              <a:gd name="connsiteX1" fmla="*/ 3118689 w 3359988"/>
              <a:gd name="connsiteY1" fmla="*/ 1085282 h 2640472"/>
              <a:gd name="connsiteX2" fmla="*/ 2245883 w 3359988"/>
              <a:gd name="connsiteY2" fmla="*/ 2452780 h 2640472"/>
              <a:gd name="connsiteX3" fmla="*/ 117983 w 3359988"/>
              <a:gd name="connsiteY3" fmla="*/ 2640472 h 2640472"/>
              <a:gd name="connsiteX4" fmla="*/ 70704 w 3359988"/>
              <a:gd name="connsiteY4" fmla="*/ 2448864 h 2640472"/>
              <a:gd name="connsiteX0" fmla="*/ 3229359 w 3229359"/>
              <a:gd name="connsiteY0" fmla="*/ 0 h 2684015"/>
              <a:gd name="connsiteX1" fmla="*/ 3118689 w 3229359"/>
              <a:gd name="connsiteY1" fmla="*/ 1128825 h 2684015"/>
              <a:gd name="connsiteX2" fmla="*/ 2245883 w 3229359"/>
              <a:gd name="connsiteY2" fmla="*/ 2496323 h 2684015"/>
              <a:gd name="connsiteX3" fmla="*/ 117983 w 3229359"/>
              <a:gd name="connsiteY3" fmla="*/ 2684015 h 2684015"/>
              <a:gd name="connsiteX4" fmla="*/ 70704 w 3229359"/>
              <a:gd name="connsiteY4" fmla="*/ 2492407 h 2684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9359" h="2684015">
                <a:moveTo>
                  <a:pt x="3229359" y="0"/>
                </a:moveTo>
                <a:lnTo>
                  <a:pt x="3118689" y="1128825"/>
                </a:lnTo>
                <a:lnTo>
                  <a:pt x="2245883" y="2496323"/>
                </a:lnTo>
                <a:lnTo>
                  <a:pt x="117983" y="2684015"/>
                </a:lnTo>
                <a:cubicBezTo>
                  <a:pt x="-116213" y="1450794"/>
                  <a:pt x="70531" y="2485537"/>
                  <a:pt x="70704" y="2492407"/>
                </a:cubicBezTo>
              </a:path>
            </a:pathLst>
          </a:custGeom>
          <a:noFill/>
          <a:ln w="12700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ятиугольник 3">
            <a:extLst>
              <a:ext uri="{FF2B5EF4-FFF2-40B4-BE49-F238E27FC236}">
                <a16:creationId xmlns:a16="http://schemas.microsoft.com/office/drawing/2014/main" xmlns="" id="{C0097F54-D9B1-468A-82A3-1B131DBEFE3F}"/>
              </a:ext>
            </a:extLst>
          </p:cNvPr>
          <p:cNvSpPr/>
          <p:nvPr/>
        </p:nvSpPr>
        <p:spPr>
          <a:xfrm>
            <a:off x="3740630" y="2678306"/>
            <a:ext cx="3778141" cy="3365244"/>
          </a:xfrm>
          <a:custGeom>
            <a:avLst/>
            <a:gdLst>
              <a:gd name="connsiteX0" fmla="*/ 4 w 3480300"/>
              <a:gd name="connsiteY0" fmla="*/ 1273154 h 3333168"/>
              <a:gd name="connsiteX1" fmla="*/ 1740150 w 3480300"/>
              <a:gd name="connsiteY1" fmla="*/ 0 h 3333168"/>
              <a:gd name="connsiteX2" fmla="*/ 3480296 w 3480300"/>
              <a:gd name="connsiteY2" fmla="*/ 1273154 h 3333168"/>
              <a:gd name="connsiteX3" fmla="*/ 2815620 w 3480300"/>
              <a:gd name="connsiteY3" fmla="*/ 3333160 h 3333168"/>
              <a:gd name="connsiteX4" fmla="*/ 664680 w 3480300"/>
              <a:gd name="connsiteY4" fmla="*/ 3333160 h 3333168"/>
              <a:gd name="connsiteX5" fmla="*/ 4 w 3480300"/>
              <a:gd name="connsiteY5" fmla="*/ 1273154 h 3333168"/>
              <a:gd name="connsiteX0" fmla="*/ 0 w 3480292"/>
              <a:gd name="connsiteY0" fmla="*/ 1273154 h 3333160"/>
              <a:gd name="connsiteX1" fmla="*/ 1740146 w 3480292"/>
              <a:gd name="connsiteY1" fmla="*/ 0 h 3333160"/>
              <a:gd name="connsiteX2" fmla="*/ 3480292 w 3480292"/>
              <a:gd name="connsiteY2" fmla="*/ 1273154 h 3333160"/>
              <a:gd name="connsiteX3" fmla="*/ 2815616 w 3480292"/>
              <a:gd name="connsiteY3" fmla="*/ 3333160 h 3333160"/>
              <a:gd name="connsiteX4" fmla="*/ 119244 w 3480292"/>
              <a:gd name="connsiteY4" fmla="*/ 3317118 h 3333160"/>
              <a:gd name="connsiteX5" fmla="*/ 0 w 3480292"/>
              <a:gd name="connsiteY5" fmla="*/ 1273154 h 3333160"/>
              <a:gd name="connsiteX0" fmla="*/ 0 w 3585637"/>
              <a:gd name="connsiteY0" fmla="*/ 1273154 h 3317118"/>
              <a:gd name="connsiteX1" fmla="*/ 1740146 w 3585637"/>
              <a:gd name="connsiteY1" fmla="*/ 0 h 3317118"/>
              <a:gd name="connsiteX2" fmla="*/ 3480292 w 3585637"/>
              <a:gd name="connsiteY2" fmla="*/ 1273154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1273154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984396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984396 h 3317118"/>
              <a:gd name="connsiteX0" fmla="*/ 0 w 3585637"/>
              <a:gd name="connsiteY0" fmla="*/ 872101 h 3204823"/>
              <a:gd name="connsiteX1" fmla="*/ 1756188 w 3585637"/>
              <a:gd name="connsiteY1" fmla="*/ 0 h 3204823"/>
              <a:gd name="connsiteX2" fmla="*/ 3464250 w 3585637"/>
              <a:gd name="connsiteY2" fmla="*/ 791890 h 3204823"/>
              <a:gd name="connsiteX3" fmla="*/ 3585637 w 3585637"/>
              <a:gd name="connsiteY3" fmla="*/ 3204823 h 3204823"/>
              <a:gd name="connsiteX4" fmla="*/ 119244 w 3585637"/>
              <a:gd name="connsiteY4" fmla="*/ 3204823 h 3204823"/>
              <a:gd name="connsiteX5" fmla="*/ 0 w 3585637"/>
              <a:gd name="connsiteY5" fmla="*/ 872101 h 3204823"/>
              <a:gd name="connsiteX0" fmla="*/ 0 w 3665847"/>
              <a:gd name="connsiteY0" fmla="*/ 856059 h 3204823"/>
              <a:gd name="connsiteX1" fmla="*/ 1836398 w 3665847"/>
              <a:gd name="connsiteY1" fmla="*/ 0 h 3204823"/>
              <a:gd name="connsiteX2" fmla="*/ 3544460 w 3665847"/>
              <a:gd name="connsiteY2" fmla="*/ 791890 h 3204823"/>
              <a:gd name="connsiteX3" fmla="*/ 3665847 w 3665847"/>
              <a:gd name="connsiteY3" fmla="*/ 3204823 h 3204823"/>
              <a:gd name="connsiteX4" fmla="*/ 199454 w 3665847"/>
              <a:gd name="connsiteY4" fmla="*/ 3204823 h 3204823"/>
              <a:gd name="connsiteX5" fmla="*/ 0 w 3665847"/>
              <a:gd name="connsiteY5" fmla="*/ 856059 h 3204823"/>
              <a:gd name="connsiteX0" fmla="*/ 0 w 3665847"/>
              <a:gd name="connsiteY0" fmla="*/ 856059 h 3220865"/>
              <a:gd name="connsiteX1" fmla="*/ 1836398 w 3665847"/>
              <a:gd name="connsiteY1" fmla="*/ 0 h 3220865"/>
              <a:gd name="connsiteX2" fmla="*/ 3544460 w 3665847"/>
              <a:gd name="connsiteY2" fmla="*/ 791890 h 3220865"/>
              <a:gd name="connsiteX3" fmla="*/ 3665847 w 3665847"/>
              <a:gd name="connsiteY3" fmla="*/ 3204823 h 3220865"/>
              <a:gd name="connsiteX4" fmla="*/ 87160 w 3665847"/>
              <a:gd name="connsiteY4" fmla="*/ 3220865 h 3220865"/>
              <a:gd name="connsiteX5" fmla="*/ 0 w 3665847"/>
              <a:gd name="connsiteY5" fmla="*/ 856059 h 3220865"/>
              <a:gd name="connsiteX0" fmla="*/ 0 w 3778141"/>
              <a:gd name="connsiteY0" fmla="*/ 856059 h 3317118"/>
              <a:gd name="connsiteX1" fmla="*/ 1836398 w 3778141"/>
              <a:gd name="connsiteY1" fmla="*/ 0 h 3317118"/>
              <a:gd name="connsiteX2" fmla="*/ 3544460 w 3778141"/>
              <a:gd name="connsiteY2" fmla="*/ 791890 h 3317118"/>
              <a:gd name="connsiteX3" fmla="*/ 3778141 w 3778141"/>
              <a:gd name="connsiteY3" fmla="*/ 3317118 h 3317118"/>
              <a:gd name="connsiteX4" fmla="*/ 87160 w 3778141"/>
              <a:gd name="connsiteY4" fmla="*/ 3220865 h 3317118"/>
              <a:gd name="connsiteX5" fmla="*/ 0 w 3778141"/>
              <a:gd name="connsiteY5" fmla="*/ 856059 h 3317118"/>
              <a:gd name="connsiteX0" fmla="*/ 0 w 3778141"/>
              <a:gd name="connsiteY0" fmla="*/ 856059 h 3317118"/>
              <a:gd name="connsiteX1" fmla="*/ 1836398 w 3778141"/>
              <a:gd name="connsiteY1" fmla="*/ 0 h 3317118"/>
              <a:gd name="connsiteX2" fmla="*/ 3544460 w 3778141"/>
              <a:gd name="connsiteY2" fmla="*/ 791890 h 3317118"/>
              <a:gd name="connsiteX3" fmla="*/ 3778141 w 3778141"/>
              <a:gd name="connsiteY3" fmla="*/ 3317118 h 3317118"/>
              <a:gd name="connsiteX4" fmla="*/ 135286 w 3778141"/>
              <a:gd name="connsiteY4" fmla="*/ 3317118 h 3317118"/>
              <a:gd name="connsiteX5" fmla="*/ 0 w 3778141"/>
              <a:gd name="connsiteY5" fmla="*/ 856059 h 3317118"/>
              <a:gd name="connsiteX0" fmla="*/ 0 w 3778141"/>
              <a:gd name="connsiteY0" fmla="*/ 856059 h 3317118"/>
              <a:gd name="connsiteX1" fmla="*/ 1836398 w 3778141"/>
              <a:gd name="connsiteY1" fmla="*/ 0 h 3317118"/>
              <a:gd name="connsiteX2" fmla="*/ 3544460 w 3778141"/>
              <a:gd name="connsiteY2" fmla="*/ 567301 h 3317118"/>
              <a:gd name="connsiteX3" fmla="*/ 3778141 w 3778141"/>
              <a:gd name="connsiteY3" fmla="*/ 3317118 h 3317118"/>
              <a:gd name="connsiteX4" fmla="*/ 135286 w 3778141"/>
              <a:gd name="connsiteY4" fmla="*/ 3317118 h 3317118"/>
              <a:gd name="connsiteX5" fmla="*/ 0 w 3778141"/>
              <a:gd name="connsiteY5" fmla="*/ 856059 h 3317118"/>
              <a:gd name="connsiteX0" fmla="*/ 0 w 3778141"/>
              <a:gd name="connsiteY0" fmla="*/ 904185 h 3365244"/>
              <a:gd name="connsiteX1" fmla="*/ 1820356 w 3778141"/>
              <a:gd name="connsiteY1" fmla="*/ 0 h 3365244"/>
              <a:gd name="connsiteX2" fmla="*/ 3544460 w 3778141"/>
              <a:gd name="connsiteY2" fmla="*/ 615427 h 3365244"/>
              <a:gd name="connsiteX3" fmla="*/ 3778141 w 3778141"/>
              <a:gd name="connsiteY3" fmla="*/ 3365244 h 3365244"/>
              <a:gd name="connsiteX4" fmla="*/ 135286 w 3778141"/>
              <a:gd name="connsiteY4" fmla="*/ 3365244 h 3365244"/>
              <a:gd name="connsiteX5" fmla="*/ 0 w 3778141"/>
              <a:gd name="connsiteY5" fmla="*/ 904185 h 336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8141" h="3365244">
                <a:moveTo>
                  <a:pt x="0" y="904185"/>
                </a:moveTo>
                <a:lnTo>
                  <a:pt x="1820356" y="0"/>
                </a:lnTo>
                <a:lnTo>
                  <a:pt x="3544460" y="615427"/>
                </a:lnTo>
                <a:lnTo>
                  <a:pt x="3778141" y="3365244"/>
                </a:lnTo>
                <a:lnTo>
                  <a:pt x="135286" y="3365244"/>
                </a:lnTo>
                <a:lnTo>
                  <a:pt x="0" y="904185"/>
                </a:lnTo>
                <a:close/>
              </a:path>
            </a:pathLst>
          </a:cu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9" name="Пятиугольник 3">
            <a:extLst>
              <a:ext uri="{FF2B5EF4-FFF2-40B4-BE49-F238E27FC236}">
                <a16:creationId xmlns:a16="http://schemas.microsoft.com/office/drawing/2014/main" xmlns="" id="{9F7BF175-256A-4280-A281-25C454A63B1E}"/>
              </a:ext>
            </a:extLst>
          </p:cNvPr>
          <p:cNvSpPr/>
          <p:nvPr/>
        </p:nvSpPr>
        <p:spPr>
          <a:xfrm rot="7437936">
            <a:off x="1248233" y="-1266529"/>
            <a:ext cx="3734325" cy="4801795"/>
          </a:xfrm>
          <a:custGeom>
            <a:avLst/>
            <a:gdLst>
              <a:gd name="connsiteX0" fmla="*/ 4 w 3480300"/>
              <a:gd name="connsiteY0" fmla="*/ 1273154 h 3333168"/>
              <a:gd name="connsiteX1" fmla="*/ 1740150 w 3480300"/>
              <a:gd name="connsiteY1" fmla="*/ 0 h 3333168"/>
              <a:gd name="connsiteX2" fmla="*/ 3480296 w 3480300"/>
              <a:gd name="connsiteY2" fmla="*/ 1273154 h 3333168"/>
              <a:gd name="connsiteX3" fmla="*/ 2815620 w 3480300"/>
              <a:gd name="connsiteY3" fmla="*/ 3333160 h 3333168"/>
              <a:gd name="connsiteX4" fmla="*/ 664680 w 3480300"/>
              <a:gd name="connsiteY4" fmla="*/ 3333160 h 3333168"/>
              <a:gd name="connsiteX5" fmla="*/ 4 w 3480300"/>
              <a:gd name="connsiteY5" fmla="*/ 1273154 h 3333168"/>
              <a:gd name="connsiteX0" fmla="*/ 0 w 3480292"/>
              <a:gd name="connsiteY0" fmla="*/ 1273154 h 3333160"/>
              <a:gd name="connsiteX1" fmla="*/ 1740146 w 3480292"/>
              <a:gd name="connsiteY1" fmla="*/ 0 h 3333160"/>
              <a:gd name="connsiteX2" fmla="*/ 3480292 w 3480292"/>
              <a:gd name="connsiteY2" fmla="*/ 1273154 h 3333160"/>
              <a:gd name="connsiteX3" fmla="*/ 2815616 w 3480292"/>
              <a:gd name="connsiteY3" fmla="*/ 3333160 h 3333160"/>
              <a:gd name="connsiteX4" fmla="*/ 119244 w 3480292"/>
              <a:gd name="connsiteY4" fmla="*/ 3317118 h 3333160"/>
              <a:gd name="connsiteX5" fmla="*/ 0 w 3480292"/>
              <a:gd name="connsiteY5" fmla="*/ 1273154 h 3333160"/>
              <a:gd name="connsiteX0" fmla="*/ 0 w 3585637"/>
              <a:gd name="connsiteY0" fmla="*/ 1273154 h 3317118"/>
              <a:gd name="connsiteX1" fmla="*/ 1740146 w 3585637"/>
              <a:gd name="connsiteY1" fmla="*/ 0 h 3317118"/>
              <a:gd name="connsiteX2" fmla="*/ 3480292 w 3585637"/>
              <a:gd name="connsiteY2" fmla="*/ 1273154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1273154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984396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984396 h 3317118"/>
              <a:gd name="connsiteX0" fmla="*/ 0 w 3585637"/>
              <a:gd name="connsiteY0" fmla="*/ 872101 h 3204823"/>
              <a:gd name="connsiteX1" fmla="*/ 1756188 w 3585637"/>
              <a:gd name="connsiteY1" fmla="*/ 0 h 3204823"/>
              <a:gd name="connsiteX2" fmla="*/ 3464250 w 3585637"/>
              <a:gd name="connsiteY2" fmla="*/ 791890 h 3204823"/>
              <a:gd name="connsiteX3" fmla="*/ 3585637 w 3585637"/>
              <a:gd name="connsiteY3" fmla="*/ 3204823 h 3204823"/>
              <a:gd name="connsiteX4" fmla="*/ 119244 w 3585637"/>
              <a:gd name="connsiteY4" fmla="*/ 3204823 h 3204823"/>
              <a:gd name="connsiteX5" fmla="*/ 0 w 3585637"/>
              <a:gd name="connsiteY5" fmla="*/ 872101 h 3204823"/>
              <a:gd name="connsiteX0" fmla="*/ 0 w 3544609"/>
              <a:gd name="connsiteY0" fmla="*/ 1076573 h 3204823"/>
              <a:gd name="connsiteX1" fmla="*/ 1715160 w 3544609"/>
              <a:gd name="connsiteY1" fmla="*/ 0 h 3204823"/>
              <a:gd name="connsiteX2" fmla="*/ 3423222 w 3544609"/>
              <a:gd name="connsiteY2" fmla="*/ 791890 h 3204823"/>
              <a:gd name="connsiteX3" fmla="*/ 3544609 w 3544609"/>
              <a:gd name="connsiteY3" fmla="*/ 3204823 h 3204823"/>
              <a:gd name="connsiteX4" fmla="*/ 78216 w 3544609"/>
              <a:gd name="connsiteY4" fmla="*/ 3204823 h 3204823"/>
              <a:gd name="connsiteX5" fmla="*/ 0 w 3544609"/>
              <a:gd name="connsiteY5" fmla="*/ 1076573 h 3204823"/>
              <a:gd name="connsiteX0" fmla="*/ 0 w 3544609"/>
              <a:gd name="connsiteY0" fmla="*/ 1076573 h 3204823"/>
              <a:gd name="connsiteX1" fmla="*/ 1715160 w 3544609"/>
              <a:gd name="connsiteY1" fmla="*/ 0 h 3204823"/>
              <a:gd name="connsiteX2" fmla="*/ 2986833 w 3544609"/>
              <a:gd name="connsiteY2" fmla="*/ 718350 h 3204823"/>
              <a:gd name="connsiteX3" fmla="*/ 3544609 w 3544609"/>
              <a:gd name="connsiteY3" fmla="*/ 3204823 h 3204823"/>
              <a:gd name="connsiteX4" fmla="*/ 78216 w 3544609"/>
              <a:gd name="connsiteY4" fmla="*/ 3204823 h 3204823"/>
              <a:gd name="connsiteX5" fmla="*/ 0 w 3544609"/>
              <a:gd name="connsiteY5" fmla="*/ 1076573 h 3204823"/>
              <a:gd name="connsiteX0" fmla="*/ 0 w 3544609"/>
              <a:gd name="connsiteY0" fmla="*/ 1157236 h 3285486"/>
              <a:gd name="connsiteX1" fmla="*/ 1834904 w 3544609"/>
              <a:gd name="connsiteY1" fmla="*/ 0 h 3285486"/>
              <a:gd name="connsiteX2" fmla="*/ 2986833 w 3544609"/>
              <a:gd name="connsiteY2" fmla="*/ 799013 h 3285486"/>
              <a:gd name="connsiteX3" fmla="*/ 3544609 w 3544609"/>
              <a:gd name="connsiteY3" fmla="*/ 3285486 h 3285486"/>
              <a:gd name="connsiteX4" fmla="*/ 78216 w 3544609"/>
              <a:gd name="connsiteY4" fmla="*/ 3285486 h 3285486"/>
              <a:gd name="connsiteX5" fmla="*/ 0 w 3544609"/>
              <a:gd name="connsiteY5" fmla="*/ 1157236 h 3285486"/>
              <a:gd name="connsiteX0" fmla="*/ 0 w 3544609"/>
              <a:gd name="connsiteY0" fmla="*/ 1157236 h 3285486"/>
              <a:gd name="connsiteX1" fmla="*/ 1834904 w 3544609"/>
              <a:gd name="connsiteY1" fmla="*/ 0 h 3285486"/>
              <a:gd name="connsiteX2" fmla="*/ 3146770 w 3544609"/>
              <a:gd name="connsiteY2" fmla="*/ 749301 h 3285486"/>
              <a:gd name="connsiteX3" fmla="*/ 3544609 w 3544609"/>
              <a:gd name="connsiteY3" fmla="*/ 3285486 h 3285486"/>
              <a:gd name="connsiteX4" fmla="*/ 78216 w 3544609"/>
              <a:gd name="connsiteY4" fmla="*/ 3285486 h 3285486"/>
              <a:gd name="connsiteX5" fmla="*/ 0 w 3544609"/>
              <a:gd name="connsiteY5" fmla="*/ 1157236 h 3285486"/>
              <a:gd name="connsiteX0" fmla="*/ 0 w 3642750"/>
              <a:gd name="connsiteY0" fmla="*/ 1157236 h 4263867"/>
              <a:gd name="connsiteX1" fmla="*/ 1834904 w 3642750"/>
              <a:gd name="connsiteY1" fmla="*/ 0 h 4263867"/>
              <a:gd name="connsiteX2" fmla="*/ 3146770 w 3642750"/>
              <a:gd name="connsiteY2" fmla="*/ 749301 h 4263867"/>
              <a:gd name="connsiteX3" fmla="*/ 3642750 w 3642750"/>
              <a:gd name="connsiteY3" fmla="*/ 4263867 h 4263867"/>
              <a:gd name="connsiteX4" fmla="*/ 78216 w 3642750"/>
              <a:gd name="connsiteY4" fmla="*/ 3285486 h 4263867"/>
              <a:gd name="connsiteX5" fmla="*/ 0 w 3642750"/>
              <a:gd name="connsiteY5" fmla="*/ 1157236 h 4263867"/>
              <a:gd name="connsiteX0" fmla="*/ 0 w 3734325"/>
              <a:gd name="connsiteY0" fmla="*/ 1157236 h 4801795"/>
              <a:gd name="connsiteX1" fmla="*/ 1834904 w 3734325"/>
              <a:gd name="connsiteY1" fmla="*/ 0 h 4801795"/>
              <a:gd name="connsiteX2" fmla="*/ 3146770 w 3734325"/>
              <a:gd name="connsiteY2" fmla="*/ 749301 h 4801795"/>
              <a:gd name="connsiteX3" fmla="*/ 3734325 w 3734325"/>
              <a:gd name="connsiteY3" fmla="*/ 4801795 h 4801795"/>
              <a:gd name="connsiteX4" fmla="*/ 78216 w 3734325"/>
              <a:gd name="connsiteY4" fmla="*/ 3285486 h 4801795"/>
              <a:gd name="connsiteX5" fmla="*/ 0 w 3734325"/>
              <a:gd name="connsiteY5" fmla="*/ 1157236 h 4801795"/>
              <a:gd name="connsiteX0" fmla="*/ 0 w 3734325"/>
              <a:gd name="connsiteY0" fmla="*/ 1157236 h 4801795"/>
              <a:gd name="connsiteX1" fmla="*/ 1834904 w 3734325"/>
              <a:gd name="connsiteY1" fmla="*/ 0 h 4801795"/>
              <a:gd name="connsiteX2" fmla="*/ 3146770 w 3734325"/>
              <a:gd name="connsiteY2" fmla="*/ 749301 h 4801795"/>
              <a:gd name="connsiteX3" fmla="*/ 3734325 w 3734325"/>
              <a:gd name="connsiteY3" fmla="*/ 4801795 h 4801795"/>
              <a:gd name="connsiteX4" fmla="*/ 1464644 w 3734325"/>
              <a:gd name="connsiteY4" fmla="*/ 4769344 h 4801795"/>
              <a:gd name="connsiteX5" fmla="*/ 0 w 3734325"/>
              <a:gd name="connsiteY5" fmla="*/ 1157236 h 4801795"/>
              <a:gd name="connsiteX0" fmla="*/ 0 w 3734325"/>
              <a:gd name="connsiteY0" fmla="*/ 1157236 h 4801795"/>
              <a:gd name="connsiteX1" fmla="*/ 1834904 w 3734325"/>
              <a:gd name="connsiteY1" fmla="*/ 0 h 4801795"/>
              <a:gd name="connsiteX2" fmla="*/ 3146770 w 3734325"/>
              <a:gd name="connsiteY2" fmla="*/ 749301 h 4801795"/>
              <a:gd name="connsiteX3" fmla="*/ 3734325 w 3734325"/>
              <a:gd name="connsiteY3" fmla="*/ 4801795 h 4801795"/>
              <a:gd name="connsiteX4" fmla="*/ 1397563 w 3734325"/>
              <a:gd name="connsiteY4" fmla="*/ 4698477 h 4801795"/>
              <a:gd name="connsiteX5" fmla="*/ 0 w 3734325"/>
              <a:gd name="connsiteY5" fmla="*/ 1157236 h 480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34325" h="4801795">
                <a:moveTo>
                  <a:pt x="0" y="1157236"/>
                </a:moveTo>
                <a:lnTo>
                  <a:pt x="1834904" y="0"/>
                </a:lnTo>
                <a:lnTo>
                  <a:pt x="3146770" y="749301"/>
                </a:lnTo>
                <a:lnTo>
                  <a:pt x="3734325" y="4801795"/>
                </a:lnTo>
                <a:lnTo>
                  <a:pt x="1397563" y="4698477"/>
                </a:lnTo>
                <a:lnTo>
                  <a:pt x="0" y="1157236"/>
                </a:lnTo>
                <a:close/>
              </a:path>
            </a:pathLst>
          </a:custGeom>
          <a:solidFill>
            <a:schemeClr val="accent6">
              <a:lumMod val="60000"/>
              <a:lumOff val="40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0" name="Пятиугольник 3">
            <a:extLst>
              <a:ext uri="{FF2B5EF4-FFF2-40B4-BE49-F238E27FC236}">
                <a16:creationId xmlns:a16="http://schemas.microsoft.com/office/drawing/2014/main" xmlns="" id="{207C848D-F5E7-45DC-8E6F-5053898AF579}"/>
              </a:ext>
            </a:extLst>
          </p:cNvPr>
          <p:cNvSpPr/>
          <p:nvPr/>
        </p:nvSpPr>
        <p:spPr>
          <a:xfrm rot="14773242">
            <a:off x="5606973" y="-699515"/>
            <a:ext cx="3705326" cy="3905026"/>
          </a:xfrm>
          <a:custGeom>
            <a:avLst/>
            <a:gdLst>
              <a:gd name="connsiteX0" fmla="*/ 4 w 3480300"/>
              <a:gd name="connsiteY0" fmla="*/ 1273154 h 3333168"/>
              <a:gd name="connsiteX1" fmla="*/ 1740150 w 3480300"/>
              <a:gd name="connsiteY1" fmla="*/ 0 h 3333168"/>
              <a:gd name="connsiteX2" fmla="*/ 3480296 w 3480300"/>
              <a:gd name="connsiteY2" fmla="*/ 1273154 h 3333168"/>
              <a:gd name="connsiteX3" fmla="*/ 2815620 w 3480300"/>
              <a:gd name="connsiteY3" fmla="*/ 3333160 h 3333168"/>
              <a:gd name="connsiteX4" fmla="*/ 664680 w 3480300"/>
              <a:gd name="connsiteY4" fmla="*/ 3333160 h 3333168"/>
              <a:gd name="connsiteX5" fmla="*/ 4 w 3480300"/>
              <a:gd name="connsiteY5" fmla="*/ 1273154 h 3333168"/>
              <a:gd name="connsiteX0" fmla="*/ 0 w 3480292"/>
              <a:gd name="connsiteY0" fmla="*/ 1273154 h 3333160"/>
              <a:gd name="connsiteX1" fmla="*/ 1740146 w 3480292"/>
              <a:gd name="connsiteY1" fmla="*/ 0 h 3333160"/>
              <a:gd name="connsiteX2" fmla="*/ 3480292 w 3480292"/>
              <a:gd name="connsiteY2" fmla="*/ 1273154 h 3333160"/>
              <a:gd name="connsiteX3" fmla="*/ 2815616 w 3480292"/>
              <a:gd name="connsiteY3" fmla="*/ 3333160 h 3333160"/>
              <a:gd name="connsiteX4" fmla="*/ 119244 w 3480292"/>
              <a:gd name="connsiteY4" fmla="*/ 3317118 h 3333160"/>
              <a:gd name="connsiteX5" fmla="*/ 0 w 3480292"/>
              <a:gd name="connsiteY5" fmla="*/ 1273154 h 3333160"/>
              <a:gd name="connsiteX0" fmla="*/ 0 w 3585637"/>
              <a:gd name="connsiteY0" fmla="*/ 1273154 h 3317118"/>
              <a:gd name="connsiteX1" fmla="*/ 1740146 w 3585637"/>
              <a:gd name="connsiteY1" fmla="*/ 0 h 3317118"/>
              <a:gd name="connsiteX2" fmla="*/ 3480292 w 3585637"/>
              <a:gd name="connsiteY2" fmla="*/ 1273154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1273154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984396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984396 h 3317118"/>
              <a:gd name="connsiteX0" fmla="*/ 0 w 3585637"/>
              <a:gd name="connsiteY0" fmla="*/ 872101 h 3204823"/>
              <a:gd name="connsiteX1" fmla="*/ 1756188 w 3585637"/>
              <a:gd name="connsiteY1" fmla="*/ 0 h 3204823"/>
              <a:gd name="connsiteX2" fmla="*/ 3464250 w 3585637"/>
              <a:gd name="connsiteY2" fmla="*/ 791890 h 3204823"/>
              <a:gd name="connsiteX3" fmla="*/ 3585637 w 3585637"/>
              <a:gd name="connsiteY3" fmla="*/ 3204823 h 3204823"/>
              <a:gd name="connsiteX4" fmla="*/ 119244 w 3585637"/>
              <a:gd name="connsiteY4" fmla="*/ 3204823 h 3204823"/>
              <a:gd name="connsiteX5" fmla="*/ 0 w 3585637"/>
              <a:gd name="connsiteY5" fmla="*/ 872101 h 3204823"/>
              <a:gd name="connsiteX0" fmla="*/ 91786 w 3466393"/>
              <a:gd name="connsiteY0" fmla="*/ 1666299 h 3204823"/>
              <a:gd name="connsiteX1" fmla="*/ 1636944 w 3466393"/>
              <a:gd name="connsiteY1" fmla="*/ 0 h 3204823"/>
              <a:gd name="connsiteX2" fmla="*/ 3345006 w 3466393"/>
              <a:gd name="connsiteY2" fmla="*/ 791890 h 3204823"/>
              <a:gd name="connsiteX3" fmla="*/ 3466393 w 3466393"/>
              <a:gd name="connsiteY3" fmla="*/ 3204823 h 3204823"/>
              <a:gd name="connsiteX4" fmla="*/ 0 w 3466393"/>
              <a:gd name="connsiteY4" fmla="*/ 3204823 h 3204823"/>
              <a:gd name="connsiteX5" fmla="*/ 91786 w 3466393"/>
              <a:gd name="connsiteY5" fmla="*/ 1666299 h 3204823"/>
              <a:gd name="connsiteX0" fmla="*/ 0 w 3374607"/>
              <a:gd name="connsiteY0" fmla="*/ 1666299 h 3294875"/>
              <a:gd name="connsiteX1" fmla="*/ 1545158 w 3374607"/>
              <a:gd name="connsiteY1" fmla="*/ 0 h 3294875"/>
              <a:gd name="connsiteX2" fmla="*/ 3253220 w 3374607"/>
              <a:gd name="connsiteY2" fmla="*/ 791890 h 3294875"/>
              <a:gd name="connsiteX3" fmla="*/ 3374607 w 3374607"/>
              <a:gd name="connsiteY3" fmla="*/ 3204823 h 3294875"/>
              <a:gd name="connsiteX4" fmla="*/ 271733 w 3374607"/>
              <a:gd name="connsiteY4" fmla="*/ 3294875 h 3294875"/>
              <a:gd name="connsiteX5" fmla="*/ 0 w 3374607"/>
              <a:gd name="connsiteY5" fmla="*/ 1666299 h 3294875"/>
              <a:gd name="connsiteX0" fmla="*/ 0 w 3253220"/>
              <a:gd name="connsiteY0" fmla="*/ 1666299 h 3903788"/>
              <a:gd name="connsiteX1" fmla="*/ 1545158 w 3253220"/>
              <a:gd name="connsiteY1" fmla="*/ 0 h 3903788"/>
              <a:gd name="connsiteX2" fmla="*/ 3253220 w 3253220"/>
              <a:gd name="connsiteY2" fmla="*/ 791890 h 3903788"/>
              <a:gd name="connsiteX3" fmla="*/ 2295294 w 3253220"/>
              <a:gd name="connsiteY3" fmla="*/ 3903788 h 3903788"/>
              <a:gd name="connsiteX4" fmla="*/ 271733 w 3253220"/>
              <a:gd name="connsiteY4" fmla="*/ 3294875 h 3903788"/>
              <a:gd name="connsiteX5" fmla="*/ 0 w 3253220"/>
              <a:gd name="connsiteY5" fmla="*/ 1666299 h 3903788"/>
              <a:gd name="connsiteX0" fmla="*/ 0 w 3705326"/>
              <a:gd name="connsiteY0" fmla="*/ 1666299 h 3903788"/>
              <a:gd name="connsiteX1" fmla="*/ 1545158 w 3705326"/>
              <a:gd name="connsiteY1" fmla="*/ 0 h 3903788"/>
              <a:gd name="connsiteX2" fmla="*/ 3705326 w 3705326"/>
              <a:gd name="connsiteY2" fmla="*/ 1078748 h 3903788"/>
              <a:gd name="connsiteX3" fmla="*/ 2295294 w 3705326"/>
              <a:gd name="connsiteY3" fmla="*/ 3903788 h 3903788"/>
              <a:gd name="connsiteX4" fmla="*/ 271733 w 3705326"/>
              <a:gd name="connsiteY4" fmla="*/ 3294875 h 3903788"/>
              <a:gd name="connsiteX5" fmla="*/ 0 w 3705326"/>
              <a:gd name="connsiteY5" fmla="*/ 1666299 h 3903788"/>
              <a:gd name="connsiteX0" fmla="*/ 0 w 3705326"/>
              <a:gd name="connsiteY0" fmla="*/ 1666299 h 3905026"/>
              <a:gd name="connsiteX1" fmla="*/ 1545158 w 3705326"/>
              <a:gd name="connsiteY1" fmla="*/ 0 h 3905026"/>
              <a:gd name="connsiteX2" fmla="*/ 3705326 w 3705326"/>
              <a:gd name="connsiteY2" fmla="*/ 1078748 h 3905026"/>
              <a:gd name="connsiteX3" fmla="*/ 2417460 w 3705326"/>
              <a:gd name="connsiteY3" fmla="*/ 3905026 h 3905026"/>
              <a:gd name="connsiteX4" fmla="*/ 271733 w 3705326"/>
              <a:gd name="connsiteY4" fmla="*/ 3294875 h 3905026"/>
              <a:gd name="connsiteX5" fmla="*/ 0 w 3705326"/>
              <a:gd name="connsiteY5" fmla="*/ 1666299 h 390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5326" h="3905026">
                <a:moveTo>
                  <a:pt x="0" y="1666299"/>
                </a:moveTo>
                <a:lnTo>
                  <a:pt x="1545158" y="0"/>
                </a:lnTo>
                <a:lnTo>
                  <a:pt x="3705326" y="1078748"/>
                </a:lnTo>
                <a:lnTo>
                  <a:pt x="2417460" y="3905026"/>
                </a:lnTo>
                <a:lnTo>
                  <a:pt x="271733" y="3294875"/>
                </a:lnTo>
                <a:lnTo>
                  <a:pt x="0" y="1666299"/>
                </a:lnTo>
                <a:close/>
              </a:path>
            </a:pathLst>
          </a:custGeom>
          <a:blipFill dpi="0" rotWithShape="0">
            <a:blip r:embed="rId4">
              <a:extLst>
                <a:ext uri="{BEBA8EAE-BF5A-486C-A8C5-ECC9F3942E4B}">
                  <a14:imgProps xmlns:a14="http://schemas.microsoft.com/office/drawing/2010/main">
                    <a14:imgLayer r:embed="rId5">
                      <a14:imgEffect>
                        <a14:saturation sat="3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Пятиугольник 3">
            <a:extLst>
              <a:ext uri="{FF2B5EF4-FFF2-40B4-BE49-F238E27FC236}">
                <a16:creationId xmlns:a16="http://schemas.microsoft.com/office/drawing/2014/main" xmlns="" id="{A75FC7EE-D70A-4443-B58F-F13E0BE3EAEF}"/>
              </a:ext>
            </a:extLst>
          </p:cNvPr>
          <p:cNvSpPr/>
          <p:nvPr/>
        </p:nvSpPr>
        <p:spPr>
          <a:xfrm>
            <a:off x="7729551" y="2880037"/>
            <a:ext cx="4037871" cy="3157461"/>
          </a:xfrm>
          <a:custGeom>
            <a:avLst/>
            <a:gdLst>
              <a:gd name="connsiteX0" fmla="*/ 4 w 3480300"/>
              <a:gd name="connsiteY0" fmla="*/ 1273154 h 3333168"/>
              <a:gd name="connsiteX1" fmla="*/ 1740150 w 3480300"/>
              <a:gd name="connsiteY1" fmla="*/ 0 h 3333168"/>
              <a:gd name="connsiteX2" fmla="*/ 3480296 w 3480300"/>
              <a:gd name="connsiteY2" fmla="*/ 1273154 h 3333168"/>
              <a:gd name="connsiteX3" fmla="*/ 2815620 w 3480300"/>
              <a:gd name="connsiteY3" fmla="*/ 3333160 h 3333168"/>
              <a:gd name="connsiteX4" fmla="*/ 664680 w 3480300"/>
              <a:gd name="connsiteY4" fmla="*/ 3333160 h 3333168"/>
              <a:gd name="connsiteX5" fmla="*/ 4 w 3480300"/>
              <a:gd name="connsiteY5" fmla="*/ 1273154 h 3333168"/>
              <a:gd name="connsiteX0" fmla="*/ 0 w 3480292"/>
              <a:gd name="connsiteY0" fmla="*/ 1273154 h 3333160"/>
              <a:gd name="connsiteX1" fmla="*/ 1740146 w 3480292"/>
              <a:gd name="connsiteY1" fmla="*/ 0 h 3333160"/>
              <a:gd name="connsiteX2" fmla="*/ 3480292 w 3480292"/>
              <a:gd name="connsiteY2" fmla="*/ 1273154 h 3333160"/>
              <a:gd name="connsiteX3" fmla="*/ 2815616 w 3480292"/>
              <a:gd name="connsiteY3" fmla="*/ 3333160 h 3333160"/>
              <a:gd name="connsiteX4" fmla="*/ 119244 w 3480292"/>
              <a:gd name="connsiteY4" fmla="*/ 3317118 h 3333160"/>
              <a:gd name="connsiteX5" fmla="*/ 0 w 3480292"/>
              <a:gd name="connsiteY5" fmla="*/ 1273154 h 3333160"/>
              <a:gd name="connsiteX0" fmla="*/ 0 w 3585637"/>
              <a:gd name="connsiteY0" fmla="*/ 1273154 h 3317118"/>
              <a:gd name="connsiteX1" fmla="*/ 1740146 w 3585637"/>
              <a:gd name="connsiteY1" fmla="*/ 0 h 3317118"/>
              <a:gd name="connsiteX2" fmla="*/ 3480292 w 3585637"/>
              <a:gd name="connsiteY2" fmla="*/ 1273154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1273154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984396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984396 h 3317118"/>
              <a:gd name="connsiteX0" fmla="*/ 0 w 3585637"/>
              <a:gd name="connsiteY0" fmla="*/ 872101 h 3204823"/>
              <a:gd name="connsiteX1" fmla="*/ 1756188 w 3585637"/>
              <a:gd name="connsiteY1" fmla="*/ 0 h 3204823"/>
              <a:gd name="connsiteX2" fmla="*/ 3464250 w 3585637"/>
              <a:gd name="connsiteY2" fmla="*/ 791890 h 3204823"/>
              <a:gd name="connsiteX3" fmla="*/ 3585637 w 3585637"/>
              <a:gd name="connsiteY3" fmla="*/ 3204823 h 3204823"/>
              <a:gd name="connsiteX4" fmla="*/ 119244 w 3585637"/>
              <a:gd name="connsiteY4" fmla="*/ 3204823 h 3204823"/>
              <a:gd name="connsiteX5" fmla="*/ 0 w 3585637"/>
              <a:gd name="connsiteY5" fmla="*/ 872101 h 3204823"/>
              <a:gd name="connsiteX0" fmla="*/ 0 w 3697932"/>
              <a:gd name="connsiteY0" fmla="*/ 968353 h 3204823"/>
              <a:gd name="connsiteX1" fmla="*/ 1868483 w 3697932"/>
              <a:gd name="connsiteY1" fmla="*/ 0 h 3204823"/>
              <a:gd name="connsiteX2" fmla="*/ 3576545 w 3697932"/>
              <a:gd name="connsiteY2" fmla="*/ 791890 h 3204823"/>
              <a:gd name="connsiteX3" fmla="*/ 3697932 w 3697932"/>
              <a:gd name="connsiteY3" fmla="*/ 3204823 h 3204823"/>
              <a:gd name="connsiteX4" fmla="*/ 231539 w 3697932"/>
              <a:gd name="connsiteY4" fmla="*/ 3204823 h 3204823"/>
              <a:gd name="connsiteX5" fmla="*/ 0 w 3697932"/>
              <a:gd name="connsiteY5" fmla="*/ 968353 h 3204823"/>
              <a:gd name="connsiteX0" fmla="*/ 0 w 3697932"/>
              <a:gd name="connsiteY0" fmla="*/ 1032522 h 3268992"/>
              <a:gd name="connsiteX1" fmla="*/ 1884525 w 3697932"/>
              <a:gd name="connsiteY1" fmla="*/ 0 h 3268992"/>
              <a:gd name="connsiteX2" fmla="*/ 3576545 w 3697932"/>
              <a:gd name="connsiteY2" fmla="*/ 856059 h 3268992"/>
              <a:gd name="connsiteX3" fmla="*/ 3697932 w 3697932"/>
              <a:gd name="connsiteY3" fmla="*/ 3268992 h 3268992"/>
              <a:gd name="connsiteX4" fmla="*/ 231539 w 3697932"/>
              <a:gd name="connsiteY4" fmla="*/ 3268992 h 3268992"/>
              <a:gd name="connsiteX5" fmla="*/ 0 w 3697932"/>
              <a:gd name="connsiteY5" fmla="*/ 1032522 h 3268992"/>
              <a:gd name="connsiteX0" fmla="*/ 0 w 3697932"/>
              <a:gd name="connsiteY0" fmla="*/ 1032522 h 3268992"/>
              <a:gd name="connsiteX1" fmla="*/ 1884525 w 3697932"/>
              <a:gd name="connsiteY1" fmla="*/ 0 h 3268992"/>
              <a:gd name="connsiteX2" fmla="*/ 3640714 w 3697932"/>
              <a:gd name="connsiteY2" fmla="*/ 1160859 h 3268992"/>
              <a:gd name="connsiteX3" fmla="*/ 3697932 w 3697932"/>
              <a:gd name="connsiteY3" fmla="*/ 3268992 h 3268992"/>
              <a:gd name="connsiteX4" fmla="*/ 231539 w 3697932"/>
              <a:gd name="connsiteY4" fmla="*/ 3268992 h 3268992"/>
              <a:gd name="connsiteX5" fmla="*/ 0 w 3697932"/>
              <a:gd name="connsiteY5" fmla="*/ 1032522 h 3268992"/>
              <a:gd name="connsiteX0" fmla="*/ 0 w 3640714"/>
              <a:gd name="connsiteY0" fmla="*/ 1032522 h 3268992"/>
              <a:gd name="connsiteX1" fmla="*/ 1884525 w 3640714"/>
              <a:gd name="connsiteY1" fmla="*/ 0 h 3268992"/>
              <a:gd name="connsiteX2" fmla="*/ 3640714 w 3640714"/>
              <a:gd name="connsiteY2" fmla="*/ 1160859 h 3268992"/>
              <a:gd name="connsiteX3" fmla="*/ 2687279 w 3640714"/>
              <a:gd name="connsiteY3" fmla="*/ 2867939 h 3268992"/>
              <a:gd name="connsiteX4" fmla="*/ 231539 w 3640714"/>
              <a:gd name="connsiteY4" fmla="*/ 3268992 h 3268992"/>
              <a:gd name="connsiteX5" fmla="*/ 0 w 3640714"/>
              <a:gd name="connsiteY5" fmla="*/ 1032522 h 3268992"/>
              <a:gd name="connsiteX0" fmla="*/ 0 w 3640714"/>
              <a:gd name="connsiteY0" fmla="*/ 1032522 h 2932107"/>
              <a:gd name="connsiteX1" fmla="*/ 1884525 w 3640714"/>
              <a:gd name="connsiteY1" fmla="*/ 0 h 2932107"/>
              <a:gd name="connsiteX2" fmla="*/ 3640714 w 3640714"/>
              <a:gd name="connsiteY2" fmla="*/ 1160859 h 2932107"/>
              <a:gd name="connsiteX3" fmla="*/ 2687279 w 3640714"/>
              <a:gd name="connsiteY3" fmla="*/ 2867939 h 2932107"/>
              <a:gd name="connsiteX4" fmla="*/ 183413 w 3640714"/>
              <a:gd name="connsiteY4" fmla="*/ 2932107 h 2932107"/>
              <a:gd name="connsiteX5" fmla="*/ 0 w 3640714"/>
              <a:gd name="connsiteY5" fmla="*/ 1032522 h 2932107"/>
              <a:gd name="connsiteX0" fmla="*/ 0 w 3640714"/>
              <a:gd name="connsiteY0" fmla="*/ 1032522 h 3124613"/>
              <a:gd name="connsiteX1" fmla="*/ 1884525 w 3640714"/>
              <a:gd name="connsiteY1" fmla="*/ 0 h 3124613"/>
              <a:gd name="connsiteX2" fmla="*/ 3640714 w 3640714"/>
              <a:gd name="connsiteY2" fmla="*/ 1160859 h 3124613"/>
              <a:gd name="connsiteX3" fmla="*/ 2558942 w 3640714"/>
              <a:gd name="connsiteY3" fmla="*/ 3124613 h 3124613"/>
              <a:gd name="connsiteX4" fmla="*/ 183413 w 3640714"/>
              <a:gd name="connsiteY4" fmla="*/ 2932107 h 3124613"/>
              <a:gd name="connsiteX5" fmla="*/ 0 w 3640714"/>
              <a:gd name="connsiteY5" fmla="*/ 1032522 h 3124613"/>
              <a:gd name="connsiteX0" fmla="*/ 0 w 4266356"/>
              <a:gd name="connsiteY0" fmla="*/ 1032522 h 3124613"/>
              <a:gd name="connsiteX1" fmla="*/ 1884525 w 4266356"/>
              <a:gd name="connsiteY1" fmla="*/ 0 h 3124613"/>
              <a:gd name="connsiteX2" fmla="*/ 4266356 w 4266356"/>
              <a:gd name="connsiteY2" fmla="*/ 1561911 h 3124613"/>
              <a:gd name="connsiteX3" fmla="*/ 2558942 w 4266356"/>
              <a:gd name="connsiteY3" fmla="*/ 3124613 h 3124613"/>
              <a:gd name="connsiteX4" fmla="*/ 183413 w 4266356"/>
              <a:gd name="connsiteY4" fmla="*/ 2932107 h 3124613"/>
              <a:gd name="connsiteX5" fmla="*/ 0 w 4266356"/>
              <a:gd name="connsiteY5" fmla="*/ 1032522 h 3124613"/>
              <a:gd name="connsiteX0" fmla="*/ 0 w 4266356"/>
              <a:gd name="connsiteY0" fmla="*/ 920227 h 3012318"/>
              <a:gd name="connsiteX1" fmla="*/ 1708062 w 4266356"/>
              <a:gd name="connsiteY1" fmla="*/ 0 h 3012318"/>
              <a:gd name="connsiteX2" fmla="*/ 4266356 w 4266356"/>
              <a:gd name="connsiteY2" fmla="*/ 1449616 h 3012318"/>
              <a:gd name="connsiteX3" fmla="*/ 2558942 w 4266356"/>
              <a:gd name="connsiteY3" fmla="*/ 3012318 h 3012318"/>
              <a:gd name="connsiteX4" fmla="*/ 183413 w 4266356"/>
              <a:gd name="connsiteY4" fmla="*/ 2819812 h 3012318"/>
              <a:gd name="connsiteX5" fmla="*/ 0 w 4266356"/>
              <a:gd name="connsiteY5" fmla="*/ 920227 h 3012318"/>
              <a:gd name="connsiteX0" fmla="*/ 0 w 4073850"/>
              <a:gd name="connsiteY0" fmla="*/ 920227 h 3012318"/>
              <a:gd name="connsiteX1" fmla="*/ 1708062 w 4073850"/>
              <a:gd name="connsiteY1" fmla="*/ 0 h 3012318"/>
              <a:gd name="connsiteX2" fmla="*/ 4073850 w 4073850"/>
              <a:gd name="connsiteY2" fmla="*/ 1561911 h 3012318"/>
              <a:gd name="connsiteX3" fmla="*/ 2558942 w 4073850"/>
              <a:gd name="connsiteY3" fmla="*/ 3012318 h 3012318"/>
              <a:gd name="connsiteX4" fmla="*/ 183413 w 4073850"/>
              <a:gd name="connsiteY4" fmla="*/ 2819812 h 3012318"/>
              <a:gd name="connsiteX5" fmla="*/ 0 w 4073850"/>
              <a:gd name="connsiteY5" fmla="*/ 920227 h 3012318"/>
              <a:gd name="connsiteX0" fmla="*/ 0 w 4057808"/>
              <a:gd name="connsiteY0" fmla="*/ 1016480 h 3012318"/>
              <a:gd name="connsiteX1" fmla="*/ 1692020 w 4057808"/>
              <a:gd name="connsiteY1" fmla="*/ 0 h 3012318"/>
              <a:gd name="connsiteX2" fmla="*/ 4057808 w 4057808"/>
              <a:gd name="connsiteY2" fmla="*/ 1561911 h 3012318"/>
              <a:gd name="connsiteX3" fmla="*/ 2542900 w 4057808"/>
              <a:gd name="connsiteY3" fmla="*/ 3012318 h 3012318"/>
              <a:gd name="connsiteX4" fmla="*/ 167371 w 4057808"/>
              <a:gd name="connsiteY4" fmla="*/ 2819812 h 3012318"/>
              <a:gd name="connsiteX5" fmla="*/ 0 w 4057808"/>
              <a:gd name="connsiteY5" fmla="*/ 1016480 h 3012318"/>
              <a:gd name="connsiteX0" fmla="*/ 0 w 3993640"/>
              <a:gd name="connsiteY0" fmla="*/ 1016480 h 3012318"/>
              <a:gd name="connsiteX1" fmla="*/ 1692020 w 3993640"/>
              <a:gd name="connsiteY1" fmla="*/ 0 h 3012318"/>
              <a:gd name="connsiteX2" fmla="*/ 3993640 w 3993640"/>
              <a:gd name="connsiteY2" fmla="*/ 1593995 h 3012318"/>
              <a:gd name="connsiteX3" fmla="*/ 2542900 w 3993640"/>
              <a:gd name="connsiteY3" fmla="*/ 3012318 h 3012318"/>
              <a:gd name="connsiteX4" fmla="*/ 167371 w 3993640"/>
              <a:gd name="connsiteY4" fmla="*/ 2819812 h 3012318"/>
              <a:gd name="connsiteX5" fmla="*/ 0 w 3993640"/>
              <a:gd name="connsiteY5" fmla="*/ 1016480 h 3012318"/>
              <a:gd name="connsiteX0" fmla="*/ 0 w 4037871"/>
              <a:gd name="connsiteY0" fmla="*/ 1016480 h 3157461"/>
              <a:gd name="connsiteX1" fmla="*/ 1692020 w 4037871"/>
              <a:gd name="connsiteY1" fmla="*/ 0 h 3157461"/>
              <a:gd name="connsiteX2" fmla="*/ 3993640 w 4037871"/>
              <a:gd name="connsiteY2" fmla="*/ 1593995 h 3157461"/>
              <a:gd name="connsiteX3" fmla="*/ 4037871 w 4037871"/>
              <a:gd name="connsiteY3" fmla="*/ 3157461 h 3157461"/>
              <a:gd name="connsiteX4" fmla="*/ 167371 w 4037871"/>
              <a:gd name="connsiteY4" fmla="*/ 2819812 h 3157461"/>
              <a:gd name="connsiteX5" fmla="*/ 0 w 4037871"/>
              <a:gd name="connsiteY5" fmla="*/ 1016480 h 315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7871" h="3157461">
                <a:moveTo>
                  <a:pt x="0" y="1016480"/>
                </a:moveTo>
                <a:lnTo>
                  <a:pt x="1692020" y="0"/>
                </a:lnTo>
                <a:lnTo>
                  <a:pt x="3993640" y="1593995"/>
                </a:lnTo>
                <a:lnTo>
                  <a:pt x="4037871" y="3157461"/>
                </a:lnTo>
                <a:lnTo>
                  <a:pt x="167371" y="2819812"/>
                </a:lnTo>
                <a:lnTo>
                  <a:pt x="0" y="1016480"/>
                </a:ln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Пятиугольник 3">
            <a:extLst>
              <a:ext uri="{FF2B5EF4-FFF2-40B4-BE49-F238E27FC236}">
                <a16:creationId xmlns:a16="http://schemas.microsoft.com/office/drawing/2014/main" xmlns="" id="{2A792555-6526-46FE-9D95-19E5537D7F66}"/>
              </a:ext>
            </a:extLst>
          </p:cNvPr>
          <p:cNvSpPr/>
          <p:nvPr/>
        </p:nvSpPr>
        <p:spPr>
          <a:xfrm>
            <a:off x="-278525" y="2542663"/>
            <a:ext cx="3681888" cy="3461496"/>
          </a:xfrm>
          <a:custGeom>
            <a:avLst/>
            <a:gdLst>
              <a:gd name="connsiteX0" fmla="*/ 4 w 3480300"/>
              <a:gd name="connsiteY0" fmla="*/ 1273154 h 3333168"/>
              <a:gd name="connsiteX1" fmla="*/ 1740150 w 3480300"/>
              <a:gd name="connsiteY1" fmla="*/ 0 h 3333168"/>
              <a:gd name="connsiteX2" fmla="*/ 3480296 w 3480300"/>
              <a:gd name="connsiteY2" fmla="*/ 1273154 h 3333168"/>
              <a:gd name="connsiteX3" fmla="*/ 2815620 w 3480300"/>
              <a:gd name="connsiteY3" fmla="*/ 3333160 h 3333168"/>
              <a:gd name="connsiteX4" fmla="*/ 664680 w 3480300"/>
              <a:gd name="connsiteY4" fmla="*/ 3333160 h 3333168"/>
              <a:gd name="connsiteX5" fmla="*/ 4 w 3480300"/>
              <a:gd name="connsiteY5" fmla="*/ 1273154 h 3333168"/>
              <a:gd name="connsiteX0" fmla="*/ 0 w 3480292"/>
              <a:gd name="connsiteY0" fmla="*/ 1273154 h 3333160"/>
              <a:gd name="connsiteX1" fmla="*/ 1740146 w 3480292"/>
              <a:gd name="connsiteY1" fmla="*/ 0 h 3333160"/>
              <a:gd name="connsiteX2" fmla="*/ 3480292 w 3480292"/>
              <a:gd name="connsiteY2" fmla="*/ 1273154 h 3333160"/>
              <a:gd name="connsiteX3" fmla="*/ 2815616 w 3480292"/>
              <a:gd name="connsiteY3" fmla="*/ 3333160 h 3333160"/>
              <a:gd name="connsiteX4" fmla="*/ 119244 w 3480292"/>
              <a:gd name="connsiteY4" fmla="*/ 3317118 h 3333160"/>
              <a:gd name="connsiteX5" fmla="*/ 0 w 3480292"/>
              <a:gd name="connsiteY5" fmla="*/ 1273154 h 3333160"/>
              <a:gd name="connsiteX0" fmla="*/ 0 w 3585637"/>
              <a:gd name="connsiteY0" fmla="*/ 1273154 h 3317118"/>
              <a:gd name="connsiteX1" fmla="*/ 1740146 w 3585637"/>
              <a:gd name="connsiteY1" fmla="*/ 0 h 3317118"/>
              <a:gd name="connsiteX2" fmla="*/ 3480292 w 3585637"/>
              <a:gd name="connsiteY2" fmla="*/ 1273154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1273154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984396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984396 h 3317118"/>
              <a:gd name="connsiteX0" fmla="*/ 0 w 3585637"/>
              <a:gd name="connsiteY0" fmla="*/ 872101 h 3204823"/>
              <a:gd name="connsiteX1" fmla="*/ 1756188 w 3585637"/>
              <a:gd name="connsiteY1" fmla="*/ 0 h 3204823"/>
              <a:gd name="connsiteX2" fmla="*/ 3464250 w 3585637"/>
              <a:gd name="connsiteY2" fmla="*/ 791890 h 3204823"/>
              <a:gd name="connsiteX3" fmla="*/ 3585637 w 3585637"/>
              <a:gd name="connsiteY3" fmla="*/ 3204823 h 3204823"/>
              <a:gd name="connsiteX4" fmla="*/ 119244 w 3585637"/>
              <a:gd name="connsiteY4" fmla="*/ 3204823 h 3204823"/>
              <a:gd name="connsiteX5" fmla="*/ 0 w 3585637"/>
              <a:gd name="connsiteY5" fmla="*/ 872101 h 3204823"/>
              <a:gd name="connsiteX0" fmla="*/ 0 w 3665847"/>
              <a:gd name="connsiteY0" fmla="*/ 856059 h 3204823"/>
              <a:gd name="connsiteX1" fmla="*/ 1836398 w 3665847"/>
              <a:gd name="connsiteY1" fmla="*/ 0 h 3204823"/>
              <a:gd name="connsiteX2" fmla="*/ 3544460 w 3665847"/>
              <a:gd name="connsiteY2" fmla="*/ 791890 h 3204823"/>
              <a:gd name="connsiteX3" fmla="*/ 3665847 w 3665847"/>
              <a:gd name="connsiteY3" fmla="*/ 3204823 h 3204823"/>
              <a:gd name="connsiteX4" fmla="*/ 199454 w 3665847"/>
              <a:gd name="connsiteY4" fmla="*/ 3204823 h 3204823"/>
              <a:gd name="connsiteX5" fmla="*/ 0 w 3665847"/>
              <a:gd name="connsiteY5" fmla="*/ 856059 h 3204823"/>
              <a:gd name="connsiteX0" fmla="*/ 0 w 3665847"/>
              <a:gd name="connsiteY0" fmla="*/ 856059 h 3220865"/>
              <a:gd name="connsiteX1" fmla="*/ 1836398 w 3665847"/>
              <a:gd name="connsiteY1" fmla="*/ 0 h 3220865"/>
              <a:gd name="connsiteX2" fmla="*/ 3544460 w 3665847"/>
              <a:gd name="connsiteY2" fmla="*/ 791890 h 3220865"/>
              <a:gd name="connsiteX3" fmla="*/ 3665847 w 3665847"/>
              <a:gd name="connsiteY3" fmla="*/ 3204823 h 3220865"/>
              <a:gd name="connsiteX4" fmla="*/ 87160 w 3665847"/>
              <a:gd name="connsiteY4" fmla="*/ 3220865 h 3220865"/>
              <a:gd name="connsiteX5" fmla="*/ 0 w 3665847"/>
              <a:gd name="connsiteY5" fmla="*/ 856059 h 3220865"/>
              <a:gd name="connsiteX0" fmla="*/ 0 w 3778141"/>
              <a:gd name="connsiteY0" fmla="*/ 856059 h 3317118"/>
              <a:gd name="connsiteX1" fmla="*/ 1836398 w 3778141"/>
              <a:gd name="connsiteY1" fmla="*/ 0 h 3317118"/>
              <a:gd name="connsiteX2" fmla="*/ 3544460 w 3778141"/>
              <a:gd name="connsiteY2" fmla="*/ 791890 h 3317118"/>
              <a:gd name="connsiteX3" fmla="*/ 3778141 w 3778141"/>
              <a:gd name="connsiteY3" fmla="*/ 3317118 h 3317118"/>
              <a:gd name="connsiteX4" fmla="*/ 87160 w 3778141"/>
              <a:gd name="connsiteY4" fmla="*/ 3220865 h 3317118"/>
              <a:gd name="connsiteX5" fmla="*/ 0 w 3778141"/>
              <a:gd name="connsiteY5" fmla="*/ 856059 h 3317118"/>
              <a:gd name="connsiteX0" fmla="*/ 0 w 3778141"/>
              <a:gd name="connsiteY0" fmla="*/ 856059 h 3317118"/>
              <a:gd name="connsiteX1" fmla="*/ 1836398 w 3778141"/>
              <a:gd name="connsiteY1" fmla="*/ 0 h 3317118"/>
              <a:gd name="connsiteX2" fmla="*/ 3544460 w 3778141"/>
              <a:gd name="connsiteY2" fmla="*/ 791890 h 3317118"/>
              <a:gd name="connsiteX3" fmla="*/ 3778141 w 3778141"/>
              <a:gd name="connsiteY3" fmla="*/ 3317118 h 3317118"/>
              <a:gd name="connsiteX4" fmla="*/ 135286 w 3778141"/>
              <a:gd name="connsiteY4" fmla="*/ 3317118 h 3317118"/>
              <a:gd name="connsiteX5" fmla="*/ 0 w 3778141"/>
              <a:gd name="connsiteY5" fmla="*/ 856059 h 3317118"/>
              <a:gd name="connsiteX0" fmla="*/ 0 w 3778141"/>
              <a:gd name="connsiteY0" fmla="*/ 856059 h 3317118"/>
              <a:gd name="connsiteX1" fmla="*/ 1836398 w 3778141"/>
              <a:gd name="connsiteY1" fmla="*/ 0 h 3317118"/>
              <a:gd name="connsiteX2" fmla="*/ 3544460 w 3778141"/>
              <a:gd name="connsiteY2" fmla="*/ 567301 h 3317118"/>
              <a:gd name="connsiteX3" fmla="*/ 3778141 w 3778141"/>
              <a:gd name="connsiteY3" fmla="*/ 3317118 h 3317118"/>
              <a:gd name="connsiteX4" fmla="*/ 135286 w 3778141"/>
              <a:gd name="connsiteY4" fmla="*/ 3317118 h 3317118"/>
              <a:gd name="connsiteX5" fmla="*/ 0 w 3778141"/>
              <a:gd name="connsiteY5" fmla="*/ 856059 h 3317118"/>
              <a:gd name="connsiteX0" fmla="*/ 0 w 3778141"/>
              <a:gd name="connsiteY0" fmla="*/ 904185 h 3365244"/>
              <a:gd name="connsiteX1" fmla="*/ 1820356 w 3778141"/>
              <a:gd name="connsiteY1" fmla="*/ 0 h 3365244"/>
              <a:gd name="connsiteX2" fmla="*/ 3544460 w 3778141"/>
              <a:gd name="connsiteY2" fmla="*/ 615427 h 3365244"/>
              <a:gd name="connsiteX3" fmla="*/ 3778141 w 3778141"/>
              <a:gd name="connsiteY3" fmla="*/ 3365244 h 3365244"/>
              <a:gd name="connsiteX4" fmla="*/ 135286 w 3778141"/>
              <a:gd name="connsiteY4" fmla="*/ 3365244 h 3365244"/>
              <a:gd name="connsiteX5" fmla="*/ 0 w 3778141"/>
              <a:gd name="connsiteY5" fmla="*/ 904185 h 3365244"/>
              <a:gd name="connsiteX0" fmla="*/ 0 w 4218229"/>
              <a:gd name="connsiteY0" fmla="*/ 904185 h 3365244"/>
              <a:gd name="connsiteX1" fmla="*/ 1820356 w 4218229"/>
              <a:gd name="connsiteY1" fmla="*/ 0 h 3365244"/>
              <a:gd name="connsiteX2" fmla="*/ 4218229 w 4218229"/>
              <a:gd name="connsiteY2" fmla="*/ 1112732 h 3365244"/>
              <a:gd name="connsiteX3" fmla="*/ 3778141 w 4218229"/>
              <a:gd name="connsiteY3" fmla="*/ 3365244 h 3365244"/>
              <a:gd name="connsiteX4" fmla="*/ 135286 w 4218229"/>
              <a:gd name="connsiteY4" fmla="*/ 3365244 h 3365244"/>
              <a:gd name="connsiteX5" fmla="*/ 0 w 4218229"/>
              <a:gd name="connsiteY5" fmla="*/ 904185 h 3365244"/>
              <a:gd name="connsiteX0" fmla="*/ 0 w 4243362"/>
              <a:gd name="connsiteY0" fmla="*/ 904185 h 3365244"/>
              <a:gd name="connsiteX1" fmla="*/ 1820356 w 4243362"/>
              <a:gd name="connsiteY1" fmla="*/ 0 h 3365244"/>
              <a:gd name="connsiteX2" fmla="*/ 4218229 w 4243362"/>
              <a:gd name="connsiteY2" fmla="*/ 1112732 h 3365244"/>
              <a:gd name="connsiteX3" fmla="*/ 4243362 w 4243362"/>
              <a:gd name="connsiteY3" fmla="*/ 3156696 h 3365244"/>
              <a:gd name="connsiteX4" fmla="*/ 135286 w 4243362"/>
              <a:gd name="connsiteY4" fmla="*/ 3365244 h 3365244"/>
              <a:gd name="connsiteX5" fmla="*/ 0 w 4243362"/>
              <a:gd name="connsiteY5" fmla="*/ 904185 h 3365244"/>
              <a:gd name="connsiteX0" fmla="*/ 0 w 4243362"/>
              <a:gd name="connsiteY0" fmla="*/ 904185 h 3429412"/>
              <a:gd name="connsiteX1" fmla="*/ 1820356 w 4243362"/>
              <a:gd name="connsiteY1" fmla="*/ 0 h 3429412"/>
              <a:gd name="connsiteX2" fmla="*/ 4218229 w 4243362"/>
              <a:gd name="connsiteY2" fmla="*/ 1112732 h 3429412"/>
              <a:gd name="connsiteX3" fmla="*/ 4243362 w 4243362"/>
              <a:gd name="connsiteY3" fmla="*/ 3156696 h 3429412"/>
              <a:gd name="connsiteX4" fmla="*/ 793012 w 4243362"/>
              <a:gd name="connsiteY4" fmla="*/ 3429412 h 3429412"/>
              <a:gd name="connsiteX5" fmla="*/ 0 w 4243362"/>
              <a:gd name="connsiteY5" fmla="*/ 904185 h 3429412"/>
              <a:gd name="connsiteX0" fmla="*/ 0 w 3569594"/>
              <a:gd name="connsiteY0" fmla="*/ 1337322 h 3429412"/>
              <a:gd name="connsiteX1" fmla="*/ 1146588 w 3569594"/>
              <a:gd name="connsiteY1" fmla="*/ 0 h 3429412"/>
              <a:gd name="connsiteX2" fmla="*/ 3544461 w 3569594"/>
              <a:gd name="connsiteY2" fmla="*/ 1112732 h 3429412"/>
              <a:gd name="connsiteX3" fmla="*/ 3569594 w 3569594"/>
              <a:gd name="connsiteY3" fmla="*/ 3156696 h 3429412"/>
              <a:gd name="connsiteX4" fmla="*/ 119244 w 3569594"/>
              <a:gd name="connsiteY4" fmla="*/ 3429412 h 3429412"/>
              <a:gd name="connsiteX5" fmla="*/ 0 w 3569594"/>
              <a:gd name="connsiteY5" fmla="*/ 1337322 h 3429412"/>
              <a:gd name="connsiteX0" fmla="*/ 0 w 3681888"/>
              <a:gd name="connsiteY0" fmla="*/ 1353364 h 3429412"/>
              <a:gd name="connsiteX1" fmla="*/ 1258882 w 3681888"/>
              <a:gd name="connsiteY1" fmla="*/ 0 h 3429412"/>
              <a:gd name="connsiteX2" fmla="*/ 3656755 w 3681888"/>
              <a:gd name="connsiteY2" fmla="*/ 1112732 h 3429412"/>
              <a:gd name="connsiteX3" fmla="*/ 3681888 w 3681888"/>
              <a:gd name="connsiteY3" fmla="*/ 3156696 h 3429412"/>
              <a:gd name="connsiteX4" fmla="*/ 231538 w 3681888"/>
              <a:gd name="connsiteY4" fmla="*/ 3429412 h 3429412"/>
              <a:gd name="connsiteX5" fmla="*/ 0 w 3681888"/>
              <a:gd name="connsiteY5" fmla="*/ 1353364 h 3429412"/>
              <a:gd name="connsiteX0" fmla="*/ 0 w 3681888"/>
              <a:gd name="connsiteY0" fmla="*/ 1353364 h 3461496"/>
              <a:gd name="connsiteX1" fmla="*/ 1258882 w 3681888"/>
              <a:gd name="connsiteY1" fmla="*/ 0 h 3461496"/>
              <a:gd name="connsiteX2" fmla="*/ 3656755 w 3681888"/>
              <a:gd name="connsiteY2" fmla="*/ 1112732 h 3461496"/>
              <a:gd name="connsiteX3" fmla="*/ 3681888 w 3681888"/>
              <a:gd name="connsiteY3" fmla="*/ 3156696 h 3461496"/>
              <a:gd name="connsiteX4" fmla="*/ 167370 w 3681888"/>
              <a:gd name="connsiteY4" fmla="*/ 3461496 h 3461496"/>
              <a:gd name="connsiteX5" fmla="*/ 0 w 3681888"/>
              <a:gd name="connsiteY5" fmla="*/ 1353364 h 346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1888" h="3461496">
                <a:moveTo>
                  <a:pt x="0" y="1353364"/>
                </a:moveTo>
                <a:lnTo>
                  <a:pt x="1258882" y="0"/>
                </a:lnTo>
                <a:lnTo>
                  <a:pt x="3656755" y="1112732"/>
                </a:lnTo>
                <a:lnTo>
                  <a:pt x="3681888" y="3156696"/>
                </a:lnTo>
                <a:lnTo>
                  <a:pt x="167370" y="3461496"/>
                </a:lnTo>
                <a:lnTo>
                  <a:pt x="0" y="1353364"/>
                </a:ln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Шестиугольник 32">
            <a:extLst>
              <a:ext uri="{FF2B5EF4-FFF2-40B4-BE49-F238E27FC236}">
                <a16:creationId xmlns:a16="http://schemas.microsoft.com/office/drawing/2014/main" xmlns="" id="{D72F2E77-549B-46F6-BE33-7C3B1C228E80}"/>
              </a:ext>
            </a:extLst>
          </p:cNvPr>
          <p:cNvSpPr/>
          <p:nvPr/>
        </p:nvSpPr>
        <p:spPr>
          <a:xfrm rot="19850635">
            <a:off x="7184808" y="2900084"/>
            <a:ext cx="4462537" cy="2863641"/>
          </a:xfrm>
          <a:custGeom>
            <a:avLst/>
            <a:gdLst>
              <a:gd name="connsiteX0" fmla="*/ 0 w 4091556"/>
              <a:gd name="connsiteY0" fmla="*/ 1872208 h 3744416"/>
              <a:gd name="connsiteX1" fmla="*/ 936104 w 4091556"/>
              <a:gd name="connsiteY1" fmla="*/ 1 h 3744416"/>
              <a:gd name="connsiteX2" fmla="*/ 3155452 w 4091556"/>
              <a:gd name="connsiteY2" fmla="*/ 1 h 3744416"/>
              <a:gd name="connsiteX3" fmla="*/ 4091556 w 4091556"/>
              <a:gd name="connsiteY3" fmla="*/ 1872208 h 3744416"/>
              <a:gd name="connsiteX4" fmla="*/ 3155452 w 4091556"/>
              <a:gd name="connsiteY4" fmla="*/ 3744415 h 3744416"/>
              <a:gd name="connsiteX5" fmla="*/ 936104 w 4091556"/>
              <a:gd name="connsiteY5" fmla="*/ 3744415 h 3744416"/>
              <a:gd name="connsiteX6" fmla="*/ 0 w 4091556"/>
              <a:gd name="connsiteY6" fmla="*/ 1872208 h 3744416"/>
              <a:gd name="connsiteX0" fmla="*/ 936104 w 4091556"/>
              <a:gd name="connsiteY0" fmla="*/ 3744414 h 3835854"/>
              <a:gd name="connsiteX1" fmla="*/ 0 w 4091556"/>
              <a:gd name="connsiteY1" fmla="*/ 1872207 h 3835854"/>
              <a:gd name="connsiteX2" fmla="*/ 936104 w 4091556"/>
              <a:gd name="connsiteY2" fmla="*/ 0 h 3835854"/>
              <a:gd name="connsiteX3" fmla="*/ 3155452 w 4091556"/>
              <a:gd name="connsiteY3" fmla="*/ 0 h 3835854"/>
              <a:gd name="connsiteX4" fmla="*/ 4091556 w 4091556"/>
              <a:gd name="connsiteY4" fmla="*/ 1872207 h 3835854"/>
              <a:gd name="connsiteX5" fmla="*/ 3155452 w 4091556"/>
              <a:gd name="connsiteY5" fmla="*/ 3744414 h 3835854"/>
              <a:gd name="connsiteX6" fmla="*/ 1027544 w 4091556"/>
              <a:gd name="connsiteY6" fmla="*/ 3835854 h 3835854"/>
              <a:gd name="connsiteX0" fmla="*/ 936104 w 4091556"/>
              <a:gd name="connsiteY0" fmla="*/ 3744414 h 4012318"/>
              <a:gd name="connsiteX1" fmla="*/ 0 w 4091556"/>
              <a:gd name="connsiteY1" fmla="*/ 1872207 h 4012318"/>
              <a:gd name="connsiteX2" fmla="*/ 936104 w 4091556"/>
              <a:gd name="connsiteY2" fmla="*/ 0 h 4012318"/>
              <a:gd name="connsiteX3" fmla="*/ 3155452 w 4091556"/>
              <a:gd name="connsiteY3" fmla="*/ 0 h 4012318"/>
              <a:gd name="connsiteX4" fmla="*/ 4091556 w 4091556"/>
              <a:gd name="connsiteY4" fmla="*/ 1872207 h 4012318"/>
              <a:gd name="connsiteX5" fmla="*/ 3155452 w 4091556"/>
              <a:gd name="connsiteY5" fmla="*/ 3744414 h 4012318"/>
              <a:gd name="connsiteX6" fmla="*/ 1572976 w 4091556"/>
              <a:gd name="connsiteY6" fmla="*/ 4012318 h 4012318"/>
              <a:gd name="connsiteX0" fmla="*/ 936104 w 4091556"/>
              <a:gd name="connsiteY0" fmla="*/ 3744414 h 3744414"/>
              <a:gd name="connsiteX1" fmla="*/ 0 w 4091556"/>
              <a:gd name="connsiteY1" fmla="*/ 1872207 h 3744414"/>
              <a:gd name="connsiteX2" fmla="*/ 936104 w 4091556"/>
              <a:gd name="connsiteY2" fmla="*/ 0 h 3744414"/>
              <a:gd name="connsiteX3" fmla="*/ 3155452 w 4091556"/>
              <a:gd name="connsiteY3" fmla="*/ 0 h 3744414"/>
              <a:gd name="connsiteX4" fmla="*/ 4091556 w 4091556"/>
              <a:gd name="connsiteY4" fmla="*/ 1872207 h 3744414"/>
              <a:gd name="connsiteX5" fmla="*/ 3155452 w 4091556"/>
              <a:gd name="connsiteY5" fmla="*/ 3744414 h 3744414"/>
              <a:gd name="connsiteX0" fmla="*/ 936104 w 4091556"/>
              <a:gd name="connsiteY0" fmla="*/ 3744414 h 3744414"/>
              <a:gd name="connsiteX1" fmla="*/ 0 w 4091556"/>
              <a:gd name="connsiteY1" fmla="*/ 1872207 h 3744414"/>
              <a:gd name="connsiteX2" fmla="*/ 936104 w 4091556"/>
              <a:gd name="connsiteY2" fmla="*/ 0 h 3744414"/>
              <a:gd name="connsiteX3" fmla="*/ 3155452 w 4091556"/>
              <a:gd name="connsiteY3" fmla="*/ 0 h 3744414"/>
              <a:gd name="connsiteX4" fmla="*/ 4091556 w 4091556"/>
              <a:gd name="connsiteY4" fmla="*/ 1872207 h 3744414"/>
              <a:gd name="connsiteX5" fmla="*/ 3155452 w 4091556"/>
              <a:gd name="connsiteY5" fmla="*/ 3744414 h 3744414"/>
              <a:gd name="connsiteX0" fmla="*/ 936104 w 4091556"/>
              <a:gd name="connsiteY0" fmla="*/ 3744414 h 3744414"/>
              <a:gd name="connsiteX1" fmla="*/ 0 w 4091556"/>
              <a:gd name="connsiteY1" fmla="*/ 1872207 h 3744414"/>
              <a:gd name="connsiteX2" fmla="*/ 936104 w 4091556"/>
              <a:gd name="connsiteY2" fmla="*/ 0 h 3744414"/>
              <a:gd name="connsiteX3" fmla="*/ 3155452 w 4091556"/>
              <a:gd name="connsiteY3" fmla="*/ 0 h 3744414"/>
              <a:gd name="connsiteX4" fmla="*/ 4091556 w 4091556"/>
              <a:gd name="connsiteY4" fmla="*/ 1872207 h 3744414"/>
              <a:gd name="connsiteX0" fmla="*/ 936104 w 3690504"/>
              <a:gd name="connsiteY0" fmla="*/ 3744414 h 3744414"/>
              <a:gd name="connsiteX1" fmla="*/ 0 w 3690504"/>
              <a:gd name="connsiteY1" fmla="*/ 1872207 h 3744414"/>
              <a:gd name="connsiteX2" fmla="*/ 936104 w 3690504"/>
              <a:gd name="connsiteY2" fmla="*/ 0 h 3744414"/>
              <a:gd name="connsiteX3" fmla="*/ 3155452 w 3690504"/>
              <a:gd name="connsiteY3" fmla="*/ 0 h 3744414"/>
              <a:gd name="connsiteX4" fmla="*/ 3690504 w 3690504"/>
              <a:gd name="connsiteY4" fmla="*/ 1535323 h 3744414"/>
              <a:gd name="connsiteX0" fmla="*/ 936104 w 3690504"/>
              <a:gd name="connsiteY0" fmla="*/ 3744414 h 3744414"/>
              <a:gd name="connsiteX1" fmla="*/ 0 w 3690504"/>
              <a:gd name="connsiteY1" fmla="*/ 1872207 h 3744414"/>
              <a:gd name="connsiteX2" fmla="*/ 936104 w 3690504"/>
              <a:gd name="connsiteY2" fmla="*/ 272716 h 3744414"/>
              <a:gd name="connsiteX3" fmla="*/ 3155452 w 3690504"/>
              <a:gd name="connsiteY3" fmla="*/ 0 h 3744414"/>
              <a:gd name="connsiteX4" fmla="*/ 3690504 w 3690504"/>
              <a:gd name="connsiteY4" fmla="*/ 1535323 h 3744414"/>
              <a:gd name="connsiteX0" fmla="*/ 855893 w 3610293"/>
              <a:gd name="connsiteY0" fmla="*/ 3744414 h 3744414"/>
              <a:gd name="connsiteX1" fmla="*/ 0 w 3610293"/>
              <a:gd name="connsiteY1" fmla="*/ 1968460 h 3744414"/>
              <a:gd name="connsiteX2" fmla="*/ 855893 w 3610293"/>
              <a:gd name="connsiteY2" fmla="*/ 272716 h 3744414"/>
              <a:gd name="connsiteX3" fmla="*/ 3075241 w 3610293"/>
              <a:gd name="connsiteY3" fmla="*/ 0 h 3744414"/>
              <a:gd name="connsiteX4" fmla="*/ 3610293 w 3610293"/>
              <a:gd name="connsiteY4" fmla="*/ 1535323 h 3744414"/>
              <a:gd name="connsiteX0" fmla="*/ 1128609 w 3883009"/>
              <a:gd name="connsiteY0" fmla="*/ 3744414 h 3744414"/>
              <a:gd name="connsiteX1" fmla="*/ 0 w 3883009"/>
              <a:gd name="connsiteY1" fmla="*/ 2321387 h 3744414"/>
              <a:gd name="connsiteX2" fmla="*/ 1128609 w 3883009"/>
              <a:gd name="connsiteY2" fmla="*/ 272716 h 3744414"/>
              <a:gd name="connsiteX3" fmla="*/ 3347957 w 3883009"/>
              <a:gd name="connsiteY3" fmla="*/ 0 h 3744414"/>
              <a:gd name="connsiteX4" fmla="*/ 3883009 w 3883009"/>
              <a:gd name="connsiteY4" fmla="*/ 1535323 h 3744414"/>
              <a:gd name="connsiteX0" fmla="*/ 1128609 w 3883009"/>
              <a:gd name="connsiteY0" fmla="*/ 3744414 h 3744414"/>
              <a:gd name="connsiteX1" fmla="*/ 0 w 3883009"/>
              <a:gd name="connsiteY1" fmla="*/ 2321387 h 3744414"/>
              <a:gd name="connsiteX2" fmla="*/ 1048401 w 3883009"/>
              <a:gd name="connsiteY2" fmla="*/ 160421 h 3744414"/>
              <a:gd name="connsiteX3" fmla="*/ 3347957 w 3883009"/>
              <a:gd name="connsiteY3" fmla="*/ 0 h 3744414"/>
              <a:gd name="connsiteX4" fmla="*/ 3883009 w 3883009"/>
              <a:gd name="connsiteY4" fmla="*/ 1535323 h 3744414"/>
              <a:gd name="connsiteX0" fmla="*/ 1128609 w 3883009"/>
              <a:gd name="connsiteY0" fmla="*/ 3680245 h 3680245"/>
              <a:gd name="connsiteX1" fmla="*/ 0 w 3883009"/>
              <a:gd name="connsiteY1" fmla="*/ 2257218 h 3680245"/>
              <a:gd name="connsiteX2" fmla="*/ 1048401 w 3883009"/>
              <a:gd name="connsiteY2" fmla="*/ 96252 h 3680245"/>
              <a:gd name="connsiteX3" fmla="*/ 3347957 w 3883009"/>
              <a:gd name="connsiteY3" fmla="*/ 0 h 3680245"/>
              <a:gd name="connsiteX4" fmla="*/ 3883009 w 3883009"/>
              <a:gd name="connsiteY4" fmla="*/ 1471154 h 3680245"/>
              <a:gd name="connsiteX0" fmla="*/ 1305072 w 3883009"/>
              <a:gd name="connsiteY0" fmla="*/ 3888792 h 3888792"/>
              <a:gd name="connsiteX1" fmla="*/ 0 w 3883009"/>
              <a:gd name="connsiteY1" fmla="*/ 2257218 h 3888792"/>
              <a:gd name="connsiteX2" fmla="*/ 1048401 w 3883009"/>
              <a:gd name="connsiteY2" fmla="*/ 96252 h 3888792"/>
              <a:gd name="connsiteX3" fmla="*/ 3347957 w 3883009"/>
              <a:gd name="connsiteY3" fmla="*/ 0 h 3888792"/>
              <a:gd name="connsiteX4" fmla="*/ 3883009 w 3883009"/>
              <a:gd name="connsiteY4" fmla="*/ 1471154 h 3888792"/>
              <a:gd name="connsiteX0" fmla="*/ 1305072 w 3690503"/>
              <a:gd name="connsiteY0" fmla="*/ 3888792 h 3888792"/>
              <a:gd name="connsiteX1" fmla="*/ 0 w 3690503"/>
              <a:gd name="connsiteY1" fmla="*/ 2257218 h 3888792"/>
              <a:gd name="connsiteX2" fmla="*/ 1048401 w 3690503"/>
              <a:gd name="connsiteY2" fmla="*/ 96252 h 3888792"/>
              <a:gd name="connsiteX3" fmla="*/ 3347957 w 3690503"/>
              <a:gd name="connsiteY3" fmla="*/ 0 h 3888792"/>
              <a:gd name="connsiteX4" fmla="*/ 3690503 w 3690503"/>
              <a:gd name="connsiteY4" fmla="*/ 1888249 h 3888792"/>
              <a:gd name="connsiteX0" fmla="*/ 1305072 w 3610293"/>
              <a:gd name="connsiteY0" fmla="*/ 3888792 h 3888792"/>
              <a:gd name="connsiteX1" fmla="*/ 0 w 3610293"/>
              <a:gd name="connsiteY1" fmla="*/ 2257218 h 3888792"/>
              <a:gd name="connsiteX2" fmla="*/ 1048401 w 3610293"/>
              <a:gd name="connsiteY2" fmla="*/ 96252 h 3888792"/>
              <a:gd name="connsiteX3" fmla="*/ 3347957 w 3610293"/>
              <a:gd name="connsiteY3" fmla="*/ 0 h 3888792"/>
              <a:gd name="connsiteX4" fmla="*/ 3610293 w 3610293"/>
              <a:gd name="connsiteY4" fmla="*/ 1920333 h 3888792"/>
              <a:gd name="connsiteX0" fmla="*/ 1481535 w 3786756"/>
              <a:gd name="connsiteY0" fmla="*/ 3888792 h 3888792"/>
              <a:gd name="connsiteX1" fmla="*/ 0 w 3786756"/>
              <a:gd name="connsiteY1" fmla="*/ 2722439 h 3888792"/>
              <a:gd name="connsiteX2" fmla="*/ 1224864 w 3786756"/>
              <a:gd name="connsiteY2" fmla="*/ 96252 h 3888792"/>
              <a:gd name="connsiteX3" fmla="*/ 3524420 w 3786756"/>
              <a:gd name="connsiteY3" fmla="*/ 0 h 3888792"/>
              <a:gd name="connsiteX4" fmla="*/ 3786756 w 3786756"/>
              <a:gd name="connsiteY4" fmla="*/ 1920333 h 3888792"/>
              <a:gd name="connsiteX0" fmla="*/ 1289029 w 3786756"/>
              <a:gd name="connsiteY0" fmla="*/ 3969003 h 3969003"/>
              <a:gd name="connsiteX1" fmla="*/ 0 w 3786756"/>
              <a:gd name="connsiteY1" fmla="*/ 2722439 h 3969003"/>
              <a:gd name="connsiteX2" fmla="*/ 1224864 w 3786756"/>
              <a:gd name="connsiteY2" fmla="*/ 96252 h 3969003"/>
              <a:gd name="connsiteX3" fmla="*/ 3524420 w 3786756"/>
              <a:gd name="connsiteY3" fmla="*/ 0 h 3969003"/>
              <a:gd name="connsiteX4" fmla="*/ 3786756 w 3786756"/>
              <a:gd name="connsiteY4" fmla="*/ 1920333 h 3969003"/>
              <a:gd name="connsiteX0" fmla="*/ 1289029 w 3786756"/>
              <a:gd name="connsiteY0" fmla="*/ 3936919 h 3936919"/>
              <a:gd name="connsiteX1" fmla="*/ 0 w 3786756"/>
              <a:gd name="connsiteY1" fmla="*/ 2690355 h 3936919"/>
              <a:gd name="connsiteX2" fmla="*/ 1224864 w 3786756"/>
              <a:gd name="connsiteY2" fmla="*/ 64168 h 3936919"/>
              <a:gd name="connsiteX3" fmla="*/ 3604631 w 3786756"/>
              <a:gd name="connsiteY3" fmla="*/ 0 h 3936919"/>
              <a:gd name="connsiteX4" fmla="*/ 3786756 w 3786756"/>
              <a:gd name="connsiteY4" fmla="*/ 1888249 h 3936919"/>
              <a:gd name="connsiteX0" fmla="*/ 1289029 w 3754671"/>
              <a:gd name="connsiteY0" fmla="*/ 3936919 h 3936919"/>
              <a:gd name="connsiteX1" fmla="*/ 0 w 3754671"/>
              <a:gd name="connsiteY1" fmla="*/ 2690355 h 3936919"/>
              <a:gd name="connsiteX2" fmla="*/ 1224864 w 3754671"/>
              <a:gd name="connsiteY2" fmla="*/ 64168 h 3936919"/>
              <a:gd name="connsiteX3" fmla="*/ 3604631 w 3754671"/>
              <a:gd name="connsiteY3" fmla="*/ 0 h 3936919"/>
              <a:gd name="connsiteX4" fmla="*/ 3754671 w 3754671"/>
              <a:gd name="connsiteY4" fmla="*/ 2080754 h 3936919"/>
              <a:gd name="connsiteX0" fmla="*/ 855893 w 3754671"/>
              <a:gd name="connsiteY0" fmla="*/ 3519824 h 3519824"/>
              <a:gd name="connsiteX1" fmla="*/ 0 w 3754671"/>
              <a:gd name="connsiteY1" fmla="*/ 2690355 h 3519824"/>
              <a:gd name="connsiteX2" fmla="*/ 1224864 w 3754671"/>
              <a:gd name="connsiteY2" fmla="*/ 64168 h 3519824"/>
              <a:gd name="connsiteX3" fmla="*/ 3604631 w 3754671"/>
              <a:gd name="connsiteY3" fmla="*/ 0 h 3519824"/>
              <a:gd name="connsiteX4" fmla="*/ 3754671 w 3754671"/>
              <a:gd name="connsiteY4" fmla="*/ 2080754 h 3519824"/>
              <a:gd name="connsiteX0" fmla="*/ 855893 w 4704074"/>
              <a:gd name="connsiteY0" fmla="*/ 3519824 h 3519824"/>
              <a:gd name="connsiteX1" fmla="*/ 0 w 4704074"/>
              <a:gd name="connsiteY1" fmla="*/ 2690355 h 3519824"/>
              <a:gd name="connsiteX2" fmla="*/ 1224864 w 4704074"/>
              <a:gd name="connsiteY2" fmla="*/ 64168 h 3519824"/>
              <a:gd name="connsiteX3" fmla="*/ 3604631 w 4704074"/>
              <a:gd name="connsiteY3" fmla="*/ 0 h 3519824"/>
              <a:gd name="connsiteX4" fmla="*/ 4704074 w 4704074"/>
              <a:gd name="connsiteY4" fmla="*/ 2683882 h 3519824"/>
              <a:gd name="connsiteX0" fmla="*/ 855893 w 4704074"/>
              <a:gd name="connsiteY0" fmla="*/ 3455656 h 3455656"/>
              <a:gd name="connsiteX1" fmla="*/ 0 w 4704074"/>
              <a:gd name="connsiteY1" fmla="*/ 2626187 h 3455656"/>
              <a:gd name="connsiteX2" fmla="*/ 1224864 w 4704074"/>
              <a:gd name="connsiteY2" fmla="*/ 0 h 3455656"/>
              <a:gd name="connsiteX3" fmla="*/ 3439173 w 4704074"/>
              <a:gd name="connsiteY3" fmla="*/ 100703 h 3455656"/>
              <a:gd name="connsiteX4" fmla="*/ 4704074 w 4704074"/>
              <a:gd name="connsiteY4" fmla="*/ 2619714 h 3455656"/>
              <a:gd name="connsiteX0" fmla="*/ 855893 w 4704074"/>
              <a:gd name="connsiteY0" fmla="*/ 3424394 h 3424394"/>
              <a:gd name="connsiteX1" fmla="*/ 0 w 4704074"/>
              <a:gd name="connsiteY1" fmla="*/ 2594925 h 3424394"/>
              <a:gd name="connsiteX2" fmla="*/ 1280902 w 4704074"/>
              <a:gd name="connsiteY2" fmla="*/ 0 h 3424394"/>
              <a:gd name="connsiteX3" fmla="*/ 3439173 w 4704074"/>
              <a:gd name="connsiteY3" fmla="*/ 69441 h 3424394"/>
              <a:gd name="connsiteX4" fmla="*/ 4704074 w 4704074"/>
              <a:gd name="connsiteY4" fmla="*/ 2588452 h 3424394"/>
              <a:gd name="connsiteX0" fmla="*/ 855893 w 4704074"/>
              <a:gd name="connsiteY0" fmla="*/ 3478088 h 3478088"/>
              <a:gd name="connsiteX1" fmla="*/ 0 w 4704074"/>
              <a:gd name="connsiteY1" fmla="*/ 2648619 h 3478088"/>
              <a:gd name="connsiteX2" fmla="*/ 1280902 w 4704074"/>
              <a:gd name="connsiteY2" fmla="*/ 53694 h 3478088"/>
              <a:gd name="connsiteX3" fmla="*/ 3416018 w 4704074"/>
              <a:gd name="connsiteY3" fmla="*/ 0 h 3478088"/>
              <a:gd name="connsiteX4" fmla="*/ 4704074 w 4704074"/>
              <a:gd name="connsiteY4" fmla="*/ 2642146 h 3478088"/>
              <a:gd name="connsiteX0" fmla="*/ 855893 w 4746103"/>
              <a:gd name="connsiteY0" fmla="*/ 3478088 h 3478088"/>
              <a:gd name="connsiteX1" fmla="*/ 0 w 4746103"/>
              <a:gd name="connsiteY1" fmla="*/ 2648619 h 3478088"/>
              <a:gd name="connsiteX2" fmla="*/ 1280902 w 4746103"/>
              <a:gd name="connsiteY2" fmla="*/ 53694 h 3478088"/>
              <a:gd name="connsiteX3" fmla="*/ 3416018 w 4746103"/>
              <a:gd name="connsiteY3" fmla="*/ 0 h 3478088"/>
              <a:gd name="connsiteX4" fmla="*/ 4746103 w 4746103"/>
              <a:gd name="connsiteY4" fmla="*/ 2665593 h 3478088"/>
              <a:gd name="connsiteX0" fmla="*/ 507437 w 4397647"/>
              <a:gd name="connsiteY0" fmla="*/ 3478088 h 3478088"/>
              <a:gd name="connsiteX1" fmla="*/ 0 w 4397647"/>
              <a:gd name="connsiteY1" fmla="*/ 2089860 h 3478088"/>
              <a:gd name="connsiteX2" fmla="*/ 932446 w 4397647"/>
              <a:gd name="connsiteY2" fmla="*/ 53694 h 3478088"/>
              <a:gd name="connsiteX3" fmla="*/ 3067562 w 4397647"/>
              <a:gd name="connsiteY3" fmla="*/ 0 h 3478088"/>
              <a:gd name="connsiteX4" fmla="*/ 4397647 w 4397647"/>
              <a:gd name="connsiteY4" fmla="*/ 2665593 h 3478088"/>
              <a:gd name="connsiteX0" fmla="*/ 507437 w 4397647"/>
              <a:gd name="connsiteY0" fmla="*/ 3478088 h 3478088"/>
              <a:gd name="connsiteX1" fmla="*/ 0 w 4397647"/>
              <a:gd name="connsiteY1" fmla="*/ 2089860 h 3478088"/>
              <a:gd name="connsiteX2" fmla="*/ 876407 w 4397647"/>
              <a:gd name="connsiteY2" fmla="*/ 22431 h 3478088"/>
              <a:gd name="connsiteX3" fmla="*/ 3067562 w 4397647"/>
              <a:gd name="connsiteY3" fmla="*/ 0 h 3478088"/>
              <a:gd name="connsiteX4" fmla="*/ 4397647 w 4397647"/>
              <a:gd name="connsiteY4" fmla="*/ 2665593 h 3478088"/>
              <a:gd name="connsiteX0" fmla="*/ 878305 w 4397647"/>
              <a:gd name="connsiteY0" fmla="*/ 2582810 h 2665593"/>
              <a:gd name="connsiteX1" fmla="*/ 0 w 4397647"/>
              <a:gd name="connsiteY1" fmla="*/ 2089860 h 2665593"/>
              <a:gd name="connsiteX2" fmla="*/ 876407 w 4397647"/>
              <a:gd name="connsiteY2" fmla="*/ 22431 h 2665593"/>
              <a:gd name="connsiteX3" fmla="*/ 3067562 w 4397647"/>
              <a:gd name="connsiteY3" fmla="*/ 0 h 2665593"/>
              <a:gd name="connsiteX4" fmla="*/ 4397647 w 4397647"/>
              <a:gd name="connsiteY4" fmla="*/ 2665593 h 2665593"/>
              <a:gd name="connsiteX0" fmla="*/ 851615 w 4370957"/>
              <a:gd name="connsiteY0" fmla="*/ 2582810 h 2665593"/>
              <a:gd name="connsiteX1" fmla="*/ 0 w 4370957"/>
              <a:gd name="connsiteY1" fmla="*/ 1976162 h 2665593"/>
              <a:gd name="connsiteX2" fmla="*/ 849717 w 4370957"/>
              <a:gd name="connsiteY2" fmla="*/ 22431 h 2665593"/>
              <a:gd name="connsiteX3" fmla="*/ 3040872 w 4370957"/>
              <a:gd name="connsiteY3" fmla="*/ 0 h 2665593"/>
              <a:gd name="connsiteX4" fmla="*/ 4370957 w 4370957"/>
              <a:gd name="connsiteY4" fmla="*/ 2665593 h 2665593"/>
              <a:gd name="connsiteX0" fmla="*/ 1136378 w 4370957"/>
              <a:gd name="connsiteY0" fmla="*/ 2796781 h 2796781"/>
              <a:gd name="connsiteX1" fmla="*/ 0 w 4370957"/>
              <a:gd name="connsiteY1" fmla="*/ 1976162 h 2796781"/>
              <a:gd name="connsiteX2" fmla="*/ 849717 w 4370957"/>
              <a:gd name="connsiteY2" fmla="*/ 22431 h 2796781"/>
              <a:gd name="connsiteX3" fmla="*/ 3040872 w 4370957"/>
              <a:gd name="connsiteY3" fmla="*/ 0 h 2796781"/>
              <a:gd name="connsiteX4" fmla="*/ 4370957 w 4370957"/>
              <a:gd name="connsiteY4" fmla="*/ 2665593 h 2796781"/>
              <a:gd name="connsiteX0" fmla="*/ 1173834 w 4370957"/>
              <a:gd name="connsiteY0" fmla="*/ 2762568 h 2762568"/>
              <a:gd name="connsiteX1" fmla="*/ 0 w 4370957"/>
              <a:gd name="connsiteY1" fmla="*/ 1976162 h 2762568"/>
              <a:gd name="connsiteX2" fmla="*/ 849717 w 4370957"/>
              <a:gd name="connsiteY2" fmla="*/ 22431 h 2762568"/>
              <a:gd name="connsiteX3" fmla="*/ 3040872 w 4370957"/>
              <a:gd name="connsiteY3" fmla="*/ 0 h 2762568"/>
              <a:gd name="connsiteX4" fmla="*/ 4370957 w 4370957"/>
              <a:gd name="connsiteY4" fmla="*/ 2665593 h 2762568"/>
              <a:gd name="connsiteX0" fmla="*/ 1320123 w 4370957"/>
              <a:gd name="connsiteY0" fmla="*/ 2862549 h 2862549"/>
              <a:gd name="connsiteX1" fmla="*/ 0 w 4370957"/>
              <a:gd name="connsiteY1" fmla="*/ 1976162 h 2862549"/>
              <a:gd name="connsiteX2" fmla="*/ 849717 w 4370957"/>
              <a:gd name="connsiteY2" fmla="*/ 22431 h 2862549"/>
              <a:gd name="connsiteX3" fmla="*/ 3040872 w 4370957"/>
              <a:gd name="connsiteY3" fmla="*/ 0 h 2862549"/>
              <a:gd name="connsiteX4" fmla="*/ 4370957 w 4370957"/>
              <a:gd name="connsiteY4" fmla="*/ 2665593 h 2862549"/>
              <a:gd name="connsiteX0" fmla="*/ 1320123 w 4462537"/>
              <a:gd name="connsiteY0" fmla="*/ 2862549 h 2863641"/>
              <a:gd name="connsiteX1" fmla="*/ 0 w 4462537"/>
              <a:gd name="connsiteY1" fmla="*/ 1976162 h 2863641"/>
              <a:gd name="connsiteX2" fmla="*/ 849717 w 4462537"/>
              <a:gd name="connsiteY2" fmla="*/ 22431 h 2863641"/>
              <a:gd name="connsiteX3" fmla="*/ 3040872 w 4462537"/>
              <a:gd name="connsiteY3" fmla="*/ 0 h 2863641"/>
              <a:gd name="connsiteX4" fmla="*/ 4462537 w 4462537"/>
              <a:gd name="connsiteY4" fmla="*/ 2863641 h 2863641"/>
              <a:gd name="connsiteX0" fmla="*/ 1320123 w 4462537"/>
              <a:gd name="connsiteY0" fmla="*/ 2910166 h 2911258"/>
              <a:gd name="connsiteX1" fmla="*/ 0 w 4462537"/>
              <a:gd name="connsiteY1" fmla="*/ 2023779 h 2911258"/>
              <a:gd name="connsiteX2" fmla="*/ 888795 w 4462537"/>
              <a:gd name="connsiteY2" fmla="*/ 0 h 2911258"/>
              <a:gd name="connsiteX3" fmla="*/ 3040872 w 4462537"/>
              <a:gd name="connsiteY3" fmla="*/ 47617 h 2911258"/>
              <a:gd name="connsiteX4" fmla="*/ 4462537 w 4462537"/>
              <a:gd name="connsiteY4" fmla="*/ 2911258 h 2911258"/>
              <a:gd name="connsiteX0" fmla="*/ 1320123 w 4462537"/>
              <a:gd name="connsiteY0" fmla="*/ 2862549 h 2863641"/>
              <a:gd name="connsiteX1" fmla="*/ 0 w 4462537"/>
              <a:gd name="connsiteY1" fmla="*/ 1976162 h 2863641"/>
              <a:gd name="connsiteX2" fmla="*/ 848095 w 4462537"/>
              <a:gd name="connsiteY2" fmla="*/ 58265 h 2863641"/>
              <a:gd name="connsiteX3" fmla="*/ 3040872 w 4462537"/>
              <a:gd name="connsiteY3" fmla="*/ 0 h 2863641"/>
              <a:gd name="connsiteX4" fmla="*/ 4462537 w 4462537"/>
              <a:gd name="connsiteY4" fmla="*/ 2863641 h 2863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2537" h="2863641">
                <a:moveTo>
                  <a:pt x="1320123" y="2862549"/>
                </a:moveTo>
                <a:lnTo>
                  <a:pt x="0" y="1976162"/>
                </a:lnTo>
                <a:lnTo>
                  <a:pt x="848095" y="58265"/>
                </a:lnTo>
                <a:lnTo>
                  <a:pt x="3040872" y="0"/>
                </a:lnTo>
                <a:lnTo>
                  <a:pt x="4462537" y="2863641"/>
                </a:lnTo>
              </a:path>
            </a:pathLst>
          </a:custGeom>
          <a:noFill/>
          <a:ln w="127000"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highlight>
                <a:srgbClr val="FF0000"/>
              </a:highlight>
            </a:endParaRPr>
          </a:p>
        </p:txBody>
      </p:sp>
      <p:sp>
        <p:nvSpPr>
          <p:cNvPr id="15" name="TextBox 14">
            <a:extLst>
              <a:ext uri="{FF2B5EF4-FFF2-40B4-BE49-F238E27FC236}">
                <a16:creationId xmlns:a16="http://schemas.microsoft.com/office/drawing/2014/main" xmlns="" id="{E7D76E4F-CE6F-4F79-8298-6DEF34051FE1}"/>
              </a:ext>
            </a:extLst>
          </p:cNvPr>
          <p:cNvSpPr txBox="1"/>
          <p:nvPr/>
        </p:nvSpPr>
        <p:spPr>
          <a:xfrm>
            <a:off x="672954" y="243570"/>
            <a:ext cx="4441024" cy="830997"/>
          </a:xfrm>
          <a:prstGeom prst="rect">
            <a:avLst/>
          </a:prstGeom>
          <a:noFill/>
        </p:spPr>
        <p:txBody>
          <a:bodyPr wrap="none" rtlCol="0">
            <a:spAutoFit/>
          </a:bodyPr>
          <a:lstStyle/>
          <a:p>
            <a:r>
              <a:rPr lang="ru-RU" sz="2400" dirty="0">
                <a:latin typeface="Segoe UI Light" panose="020B0502040204020203" pitchFamily="34" charset="0"/>
                <a:cs typeface="Segoe UI Light" panose="020B0502040204020203" pitchFamily="34" charset="0"/>
              </a:rPr>
              <a:t>ТУРИСТСКО-РЕКРЕАЦИОННЫЙ</a:t>
            </a:r>
          </a:p>
          <a:p>
            <a:r>
              <a:rPr lang="ru-RU" sz="2400" dirty="0">
                <a:latin typeface="Segoe UI Light" panose="020B0502040204020203" pitchFamily="34" charset="0"/>
                <a:cs typeface="Segoe UI Light" panose="020B0502040204020203" pitchFamily="34" charset="0"/>
              </a:rPr>
              <a:t>КЛАСТЕР</a:t>
            </a:r>
          </a:p>
        </p:txBody>
      </p:sp>
      <p:sp>
        <p:nvSpPr>
          <p:cNvPr id="46" name="TextBox 45">
            <a:extLst>
              <a:ext uri="{FF2B5EF4-FFF2-40B4-BE49-F238E27FC236}">
                <a16:creationId xmlns:a16="http://schemas.microsoft.com/office/drawing/2014/main" xmlns="" id="{246F1C0E-0ABF-4EF5-8BDA-81F338310701}"/>
              </a:ext>
            </a:extLst>
          </p:cNvPr>
          <p:cNvSpPr txBox="1"/>
          <p:nvPr/>
        </p:nvSpPr>
        <p:spPr>
          <a:xfrm>
            <a:off x="1297060" y="1195372"/>
            <a:ext cx="3754554" cy="707886"/>
          </a:xfrm>
          <a:prstGeom prst="rect">
            <a:avLst/>
          </a:prstGeom>
          <a:noFill/>
        </p:spPr>
        <p:txBody>
          <a:bodyPr wrap="none" rtlCol="0">
            <a:spAutoFit/>
          </a:bodyPr>
          <a:lstStyle/>
          <a:p>
            <a:r>
              <a:rPr lang="ru-RU" sz="4000" b="1" dirty="0">
                <a:solidFill>
                  <a:srgbClr val="0072B2"/>
                </a:solidFill>
                <a:latin typeface="Microsoft YaHei Light" panose="020B0502040204020203" pitchFamily="34" charset="-122"/>
                <a:ea typeface="Microsoft YaHei Light" panose="020B0502040204020203" pitchFamily="34" charset="-122"/>
                <a:cs typeface="Segoe UI" panose="020B0502040204020203" pitchFamily="34" charset="0"/>
              </a:rPr>
              <a:t>«РЯЗАНСКИЙ»</a:t>
            </a:r>
          </a:p>
        </p:txBody>
      </p:sp>
      <p:sp>
        <p:nvSpPr>
          <p:cNvPr id="49" name="TextBox 48">
            <a:extLst>
              <a:ext uri="{FF2B5EF4-FFF2-40B4-BE49-F238E27FC236}">
                <a16:creationId xmlns:a16="http://schemas.microsoft.com/office/drawing/2014/main" xmlns="" id="{040DC541-62D5-40BC-BC6B-64ED7A0BA1A0}"/>
              </a:ext>
            </a:extLst>
          </p:cNvPr>
          <p:cNvSpPr txBox="1"/>
          <p:nvPr/>
        </p:nvSpPr>
        <p:spPr>
          <a:xfrm>
            <a:off x="3781082" y="4465111"/>
            <a:ext cx="2168368" cy="307777"/>
          </a:xfrm>
          <a:prstGeom prst="rect">
            <a:avLst/>
          </a:prstGeom>
          <a:noFill/>
        </p:spPr>
        <p:txBody>
          <a:bodyPr wrap="square" rtlCol="0">
            <a:spAutoFit/>
          </a:bodyPr>
          <a:lstStyle/>
          <a:p>
            <a:r>
              <a:rPr lang="ru-RU" sz="1400" b="1" dirty="0">
                <a:latin typeface="Segoe UI Light" panose="020B0502040204020203" pitchFamily="34" charset="0"/>
                <a:cs typeface="Segoe UI Light" panose="020B0502040204020203" pitchFamily="34" charset="0"/>
              </a:rPr>
              <a:t>Строительство:</a:t>
            </a:r>
          </a:p>
        </p:txBody>
      </p:sp>
      <p:pic>
        <p:nvPicPr>
          <p:cNvPr id="51" name="Рисунок 50">
            <a:extLst>
              <a:ext uri="{FF2B5EF4-FFF2-40B4-BE49-F238E27FC236}">
                <a16:creationId xmlns:a16="http://schemas.microsoft.com/office/drawing/2014/main" xmlns="" id="{80B24252-D611-4945-9EE5-B8FB4C72E5D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97303" y="3212976"/>
            <a:ext cx="727876" cy="1404800"/>
          </a:xfrm>
          <a:prstGeom prst="rect">
            <a:avLst/>
          </a:prstGeom>
        </p:spPr>
      </p:pic>
      <p:sp>
        <p:nvSpPr>
          <p:cNvPr id="52" name="Прямоугольник 51">
            <a:extLst>
              <a:ext uri="{FF2B5EF4-FFF2-40B4-BE49-F238E27FC236}">
                <a16:creationId xmlns:a16="http://schemas.microsoft.com/office/drawing/2014/main" xmlns="" id="{CD604A30-6ED7-4624-9A6A-8767728344E9}"/>
              </a:ext>
            </a:extLst>
          </p:cNvPr>
          <p:cNvSpPr/>
          <p:nvPr/>
        </p:nvSpPr>
        <p:spPr>
          <a:xfrm>
            <a:off x="2206288" y="2238534"/>
            <a:ext cx="3099859" cy="646331"/>
          </a:xfrm>
          <a:prstGeom prst="rect">
            <a:avLst/>
          </a:prstGeom>
        </p:spPr>
        <p:txBody>
          <a:bodyPr wrap="square">
            <a:spAutoFit/>
          </a:bodyPr>
          <a:lstStyle/>
          <a:p>
            <a:pPr algn="ctr"/>
            <a:r>
              <a:rPr lang="ru-RU" dirty="0">
                <a:solidFill>
                  <a:schemeClr val="tx1">
                    <a:lumMod val="65000"/>
                    <a:lumOff val="35000"/>
                  </a:schemeClr>
                </a:solidFill>
                <a:latin typeface="Segoe UI Light" panose="020B0502040204020203" pitchFamily="34" charset="0"/>
                <a:cs typeface="Segoe UI Light" panose="020B0502040204020203" pitchFamily="34" charset="0"/>
              </a:rPr>
              <a:t>Сроки реализации : </a:t>
            </a:r>
          </a:p>
          <a:p>
            <a:pPr algn="ctr"/>
            <a:r>
              <a:rPr lang="ru-RU" dirty="0">
                <a:solidFill>
                  <a:schemeClr val="tx1">
                    <a:lumMod val="65000"/>
                    <a:lumOff val="35000"/>
                  </a:schemeClr>
                </a:solidFill>
                <a:latin typeface="Segoe UI Light" panose="020B0502040204020203" pitchFamily="34" charset="0"/>
                <a:cs typeface="Segoe UI Light" panose="020B0502040204020203" pitchFamily="34" charset="0"/>
              </a:rPr>
              <a:t>2011-2018 гг.</a:t>
            </a:r>
          </a:p>
        </p:txBody>
      </p:sp>
      <p:sp>
        <p:nvSpPr>
          <p:cNvPr id="53" name="Прямоугольник 52">
            <a:extLst>
              <a:ext uri="{FF2B5EF4-FFF2-40B4-BE49-F238E27FC236}">
                <a16:creationId xmlns:a16="http://schemas.microsoft.com/office/drawing/2014/main" xmlns="" id="{D594431B-1D8A-48F0-A40A-3ADCD83853D8}"/>
              </a:ext>
            </a:extLst>
          </p:cNvPr>
          <p:cNvSpPr/>
          <p:nvPr/>
        </p:nvSpPr>
        <p:spPr>
          <a:xfrm>
            <a:off x="3743090" y="3501008"/>
            <a:ext cx="1370888" cy="830997"/>
          </a:xfrm>
          <a:prstGeom prst="rect">
            <a:avLst/>
          </a:prstGeom>
        </p:spPr>
        <p:txBody>
          <a:bodyPr wrap="none">
            <a:spAutoFit/>
          </a:bodyPr>
          <a:lstStyle/>
          <a:p>
            <a:r>
              <a:rPr lang="ru-RU" sz="1200" dirty="0">
                <a:latin typeface="Segoe UI Light" panose="020B0502040204020203" pitchFamily="34" charset="0"/>
                <a:cs typeface="Segoe UI Light" panose="020B0502040204020203" pitchFamily="34" charset="0"/>
              </a:rPr>
              <a:t>Объёмы </a:t>
            </a:r>
          </a:p>
          <a:p>
            <a:r>
              <a:rPr lang="ru-RU" sz="1200" dirty="0">
                <a:latin typeface="Segoe UI Light" panose="020B0502040204020203" pitchFamily="34" charset="0"/>
                <a:cs typeface="Segoe UI Light" panose="020B0502040204020203" pitchFamily="34" charset="0"/>
              </a:rPr>
              <a:t>финансирования </a:t>
            </a:r>
          </a:p>
          <a:p>
            <a:r>
              <a:rPr lang="ru-RU" sz="1200" dirty="0">
                <a:latin typeface="Segoe UI Light" panose="020B0502040204020203" pitchFamily="34" charset="0"/>
                <a:cs typeface="Segoe UI Light" panose="020B0502040204020203" pitchFamily="34" charset="0"/>
              </a:rPr>
              <a:t>по источникам,</a:t>
            </a:r>
          </a:p>
          <a:p>
            <a:r>
              <a:rPr lang="ru-RU" sz="1200" i="1" dirty="0" err="1">
                <a:latin typeface="Segoe UI Light" panose="020B0502040204020203" pitchFamily="34" charset="0"/>
                <a:cs typeface="Segoe UI Light" panose="020B0502040204020203" pitchFamily="34" charset="0"/>
              </a:rPr>
              <a:t>млн.руб</a:t>
            </a:r>
            <a:r>
              <a:rPr lang="ru-RU" sz="1200" i="1" dirty="0">
                <a:latin typeface="Segoe UI Light" panose="020B0502040204020203" pitchFamily="34" charset="0"/>
                <a:cs typeface="Segoe UI Light" panose="020B0502040204020203" pitchFamily="34" charset="0"/>
              </a:rPr>
              <a:t>.</a:t>
            </a:r>
            <a:endParaRPr lang="ru-RU" sz="1200" i="1" dirty="0"/>
          </a:p>
        </p:txBody>
      </p:sp>
      <p:sp>
        <p:nvSpPr>
          <p:cNvPr id="54" name="Прямоугольник 53">
            <a:extLst>
              <a:ext uri="{FF2B5EF4-FFF2-40B4-BE49-F238E27FC236}">
                <a16:creationId xmlns:a16="http://schemas.microsoft.com/office/drawing/2014/main" xmlns="" id="{21F77C96-601A-4183-A5EE-7EC946C3CB69}"/>
              </a:ext>
            </a:extLst>
          </p:cNvPr>
          <p:cNvSpPr/>
          <p:nvPr/>
        </p:nvSpPr>
        <p:spPr>
          <a:xfrm>
            <a:off x="4867059" y="3212976"/>
            <a:ext cx="1087157" cy="461665"/>
          </a:xfrm>
          <a:prstGeom prst="rect">
            <a:avLst/>
          </a:prstGeom>
        </p:spPr>
        <p:txBody>
          <a:bodyPr wrap="none">
            <a:spAutoFit/>
          </a:bodyPr>
          <a:lstStyle/>
          <a:p>
            <a:r>
              <a:rPr lang="ru-RU" sz="2400" dirty="0">
                <a:solidFill>
                  <a:srgbClr val="6A9155"/>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1046,6</a:t>
            </a:r>
            <a:r>
              <a:rPr lang="ru-RU" sz="2400" dirty="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 </a:t>
            </a:r>
            <a:endParaRPr lang="ru-RU" sz="2400" dirty="0">
              <a:effectLst>
                <a:outerShdw blurRad="38100" dist="38100" dir="2700000" algn="tl">
                  <a:srgbClr val="000000">
                    <a:alpha val="43137"/>
                  </a:srgbClr>
                </a:outerShdw>
              </a:effectLst>
            </a:endParaRPr>
          </a:p>
        </p:txBody>
      </p:sp>
      <p:sp>
        <p:nvSpPr>
          <p:cNvPr id="55" name="Прямоугольник 54">
            <a:extLst>
              <a:ext uri="{FF2B5EF4-FFF2-40B4-BE49-F238E27FC236}">
                <a16:creationId xmlns:a16="http://schemas.microsoft.com/office/drawing/2014/main" xmlns="" id="{59648B22-837D-414E-A114-8ECF3DBAA76E}"/>
              </a:ext>
            </a:extLst>
          </p:cNvPr>
          <p:cNvSpPr/>
          <p:nvPr/>
        </p:nvSpPr>
        <p:spPr>
          <a:xfrm>
            <a:off x="6380764" y="3240866"/>
            <a:ext cx="901209" cy="430887"/>
          </a:xfrm>
          <a:prstGeom prst="rect">
            <a:avLst/>
          </a:prstGeom>
        </p:spPr>
        <p:txBody>
          <a:bodyPr wrap="none">
            <a:spAutoFit/>
          </a:bodyPr>
          <a:lstStyle/>
          <a:p>
            <a:r>
              <a:rPr lang="ru-RU" sz="1050" dirty="0">
                <a:latin typeface="Segoe UI Light" panose="020B0502040204020203" pitchFamily="34" charset="0"/>
                <a:cs typeface="Segoe UI Light" panose="020B0502040204020203" pitchFamily="34" charset="0"/>
              </a:rPr>
              <a:t>Бюджетные</a:t>
            </a:r>
          </a:p>
          <a:p>
            <a:r>
              <a:rPr lang="ru-RU" sz="1050" dirty="0">
                <a:latin typeface="Segoe UI Light" panose="020B0502040204020203" pitchFamily="34" charset="0"/>
                <a:cs typeface="Segoe UI Light" panose="020B0502040204020203" pitchFamily="34" charset="0"/>
              </a:rPr>
              <a:t> средства</a:t>
            </a:r>
          </a:p>
        </p:txBody>
      </p:sp>
      <p:sp>
        <p:nvSpPr>
          <p:cNvPr id="56" name="Прямоугольник 55">
            <a:extLst>
              <a:ext uri="{FF2B5EF4-FFF2-40B4-BE49-F238E27FC236}">
                <a16:creationId xmlns:a16="http://schemas.microsoft.com/office/drawing/2014/main" xmlns="" id="{3CDB4433-E9EC-4788-B1DB-4EE5DF4181E5}"/>
              </a:ext>
            </a:extLst>
          </p:cNvPr>
          <p:cNvSpPr/>
          <p:nvPr/>
        </p:nvSpPr>
        <p:spPr>
          <a:xfrm>
            <a:off x="4840800" y="4047455"/>
            <a:ext cx="1136850" cy="461665"/>
          </a:xfrm>
          <a:prstGeom prst="rect">
            <a:avLst/>
          </a:prstGeom>
        </p:spPr>
        <p:txBody>
          <a:bodyPr wrap="none">
            <a:spAutoFit/>
          </a:bodyPr>
          <a:lstStyle/>
          <a:p>
            <a:r>
              <a:rPr lang="ru-RU" sz="2400" dirty="0">
                <a:solidFill>
                  <a:srgbClr val="984807"/>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3056,5</a:t>
            </a:r>
            <a:r>
              <a:rPr lang="ru-RU" sz="2400" dirty="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 </a:t>
            </a:r>
            <a:endParaRPr lang="ru-RU" sz="2400" dirty="0">
              <a:effectLst>
                <a:outerShdw blurRad="38100" dist="38100" dir="2700000" algn="tl">
                  <a:srgbClr val="000000">
                    <a:alpha val="43137"/>
                  </a:srgbClr>
                </a:outerShdw>
              </a:effectLst>
            </a:endParaRPr>
          </a:p>
        </p:txBody>
      </p:sp>
      <p:sp>
        <p:nvSpPr>
          <p:cNvPr id="57" name="Прямоугольник 56">
            <a:extLst>
              <a:ext uri="{FF2B5EF4-FFF2-40B4-BE49-F238E27FC236}">
                <a16:creationId xmlns:a16="http://schemas.microsoft.com/office/drawing/2014/main" xmlns="" id="{A8F09EDF-4291-46E7-AA70-8D82C1FF945A}"/>
              </a:ext>
            </a:extLst>
          </p:cNvPr>
          <p:cNvSpPr/>
          <p:nvPr/>
        </p:nvSpPr>
        <p:spPr>
          <a:xfrm>
            <a:off x="6367330" y="4093622"/>
            <a:ext cx="1083951" cy="415498"/>
          </a:xfrm>
          <a:prstGeom prst="rect">
            <a:avLst/>
          </a:prstGeom>
        </p:spPr>
        <p:txBody>
          <a:bodyPr wrap="none">
            <a:spAutoFit/>
          </a:bodyPr>
          <a:lstStyle/>
          <a:p>
            <a:r>
              <a:rPr lang="ru-RU" sz="1050" dirty="0">
                <a:latin typeface="Segoe UI Light" panose="020B0502040204020203" pitchFamily="34" charset="0"/>
                <a:cs typeface="Segoe UI Light" panose="020B0502040204020203" pitchFamily="34" charset="0"/>
              </a:rPr>
              <a:t>Внебюджетные</a:t>
            </a:r>
          </a:p>
          <a:p>
            <a:r>
              <a:rPr lang="ru-RU" sz="1050" dirty="0">
                <a:latin typeface="Segoe UI Light" panose="020B0502040204020203" pitchFamily="34" charset="0"/>
                <a:cs typeface="Segoe UI Light" panose="020B0502040204020203" pitchFamily="34" charset="0"/>
              </a:rPr>
              <a:t> средства</a:t>
            </a:r>
          </a:p>
        </p:txBody>
      </p:sp>
      <p:sp>
        <p:nvSpPr>
          <p:cNvPr id="58" name="Прямоугольник 57">
            <a:extLst>
              <a:ext uri="{FF2B5EF4-FFF2-40B4-BE49-F238E27FC236}">
                <a16:creationId xmlns:a16="http://schemas.microsoft.com/office/drawing/2014/main" xmlns="" id="{C414934E-4AE6-4175-98A0-F92D2E99F360}"/>
              </a:ext>
            </a:extLst>
          </p:cNvPr>
          <p:cNvSpPr/>
          <p:nvPr/>
        </p:nvSpPr>
        <p:spPr>
          <a:xfrm>
            <a:off x="3791744" y="4612517"/>
            <a:ext cx="678391" cy="923330"/>
          </a:xfrm>
          <a:prstGeom prst="rect">
            <a:avLst/>
          </a:prstGeom>
        </p:spPr>
        <p:txBody>
          <a:bodyPr wrap="none">
            <a:spAutoFit/>
          </a:bodyPr>
          <a:lstStyle/>
          <a:p>
            <a:r>
              <a:rPr lang="ru-RU" sz="5400" dirty="0">
                <a:solidFill>
                  <a:srgbClr val="6EAF03"/>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11</a:t>
            </a:r>
            <a:endParaRPr lang="ru-RU" sz="5400" dirty="0">
              <a:solidFill>
                <a:srgbClr val="6EAF03"/>
              </a:solidFill>
              <a:effectLst>
                <a:outerShdw blurRad="38100" dist="38100" dir="2700000" algn="tl">
                  <a:srgbClr val="000000">
                    <a:alpha val="43137"/>
                  </a:srgbClr>
                </a:outerShdw>
              </a:effectLst>
            </a:endParaRPr>
          </a:p>
        </p:txBody>
      </p:sp>
      <p:sp>
        <p:nvSpPr>
          <p:cNvPr id="59" name="Прямоугольник 58">
            <a:extLst>
              <a:ext uri="{FF2B5EF4-FFF2-40B4-BE49-F238E27FC236}">
                <a16:creationId xmlns:a16="http://schemas.microsoft.com/office/drawing/2014/main" xmlns="" id="{5D7DAD60-902B-48FC-9CCC-439E7A0A47AB}"/>
              </a:ext>
            </a:extLst>
          </p:cNvPr>
          <p:cNvSpPr/>
          <p:nvPr/>
        </p:nvSpPr>
        <p:spPr>
          <a:xfrm>
            <a:off x="4352808" y="4765360"/>
            <a:ext cx="1418978" cy="646331"/>
          </a:xfrm>
          <a:prstGeom prst="rect">
            <a:avLst/>
          </a:prstGeom>
        </p:spPr>
        <p:txBody>
          <a:bodyPr wrap="none">
            <a:spAutoFit/>
          </a:bodyPr>
          <a:lstStyle/>
          <a:p>
            <a:r>
              <a:rPr lang="ru-RU" sz="1200" dirty="0">
                <a:latin typeface="Segoe UI Light" panose="020B0502040204020203" pitchFamily="34" charset="0"/>
                <a:cs typeface="Segoe UI Light" panose="020B0502040204020203" pitchFamily="34" charset="0"/>
              </a:rPr>
              <a:t>объектов </a:t>
            </a:r>
          </a:p>
          <a:p>
            <a:r>
              <a:rPr lang="ru-RU" sz="1200" dirty="0">
                <a:latin typeface="Segoe UI Light" panose="020B0502040204020203" pitchFamily="34" charset="0"/>
                <a:cs typeface="Segoe UI Light" panose="020B0502040204020203" pitchFamily="34" charset="0"/>
              </a:rPr>
              <a:t>обеспечивающей </a:t>
            </a:r>
          </a:p>
          <a:p>
            <a:r>
              <a:rPr lang="ru-RU" sz="1200" dirty="0">
                <a:latin typeface="Segoe UI Light" panose="020B0502040204020203" pitchFamily="34" charset="0"/>
                <a:cs typeface="Segoe UI Light" panose="020B0502040204020203" pitchFamily="34" charset="0"/>
              </a:rPr>
              <a:t>инфраструктуры </a:t>
            </a:r>
            <a:endParaRPr lang="ru-RU" sz="1200" dirty="0"/>
          </a:p>
        </p:txBody>
      </p:sp>
      <p:sp>
        <p:nvSpPr>
          <p:cNvPr id="60" name="Прямоугольник 59">
            <a:extLst>
              <a:ext uri="{FF2B5EF4-FFF2-40B4-BE49-F238E27FC236}">
                <a16:creationId xmlns:a16="http://schemas.microsoft.com/office/drawing/2014/main" xmlns="" id="{EBE73C92-B56F-483C-B945-0B5ADED2E863}"/>
              </a:ext>
            </a:extLst>
          </p:cNvPr>
          <p:cNvSpPr/>
          <p:nvPr/>
        </p:nvSpPr>
        <p:spPr>
          <a:xfrm>
            <a:off x="5959426" y="4636882"/>
            <a:ext cx="530915" cy="923330"/>
          </a:xfrm>
          <a:prstGeom prst="rect">
            <a:avLst/>
          </a:prstGeom>
        </p:spPr>
        <p:txBody>
          <a:bodyPr wrap="none">
            <a:spAutoFit/>
          </a:bodyPr>
          <a:lstStyle/>
          <a:p>
            <a:r>
              <a:rPr lang="ru-RU" sz="5400" dirty="0">
                <a:solidFill>
                  <a:schemeClr val="accent6">
                    <a:lumMod val="50000"/>
                  </a:schemeClr>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7</a:t>
            </a:r>
            <a:endParaRPr lang="ru-RU" sz="5400" dirty="0">
              <a:solidFill>
                <a:schemeClr val="accent6">
                  <a:lumMod val="50000"/>
                </a:schemeClr>
              </a:solidFill>
              <a:effectLst>
                <a:outerShdw blurRad="38100" dist="38100" dir="2700000" algn="tl">
                  <a:srgbClr val="000000">
                    <a:alpha val="43137"/>
                  </a:srgbClr>
                </a:outerShdw>
              </a:effectLst>
            </a:endParaRPr>
          </a:p>
        </p:txBody>
      </p:sp>
      <p:sp>
        <p:nvSpPr>
          <p:cNvPr id="61" name="Прямоугольник 60">
            <a:extLst>
              <a:ext uri="{FF2B5EF4-FFF2-40B4-BE49-F238E27FC236}">
                <a16:creationId xmlns:a16="http://schemas.microsoft.com/office/drawing/2014/main" xmlns="" id="{4964CE1E-D92C-40B0-8B21-0A133413D2C7}"/>
              </a:ext>
            </a:extLst>
          </p:cNvPr>
          <p:cNvSpPr/>
          <p:nvPr/>
        </p:nvSpPr>
        <p:spPr>
          <a:xfrm>
            <a:off x="6345324" y="4938059"/>
            <a:ext cx="1002710" cy="461665"/>
          </a:xfrm>
          <a:prstGeom prst="rect">
            <a:avLst/>
          </a:prstGeom>
        </p:spPr>
        <p:txBody>
          <a:bodyPr wrap="none">
            <a:spAutoFit/>
          </a:bodyPr>
          <a:lstStyle/>
          <a:p>
            <a:r>
              <a:rPr lang="ru-RU" sz="1200" dirty="0">
                <a:latin typeface="Segoe UI Light" panose="020B0502040204020203" pitchFamily="34" charset="0"/>
                <a:cs typeface="Segoe UI Light" panose="020B0502040204020203" pitchFamily="34" charset="0"/>
              </a:rPr>
              <a:t>туристских</a:t>
            </a:r>
          </a:p>
          <a:p>
            <a:r>
              <a:rPr lang="ru-RU" sz="1200" dirty="0">
                <a:latin typeface="Segoe UI Light" panose="020B0502040204020203" pitchFamily="34" charset="0"/>
                <a:cs typeface="Segoe UI Light" panose="020B0502040204020203" pitchFamily="34" charset="0"/>
              </a:rPr>
              <a:t>комплексов </a:t>
            </a:r>
            <a:endParaRPr lang="ru-RU" sz="1200" dirty="0"/>
          </a:p>
        </p:txBody>
      </p:sp>
      <p:cxnSp>
        <p:nvCxnSpPr>
          <p:cNvPr id="3" name="Прямая соединительная линия 2">
            <a:extLst>
              <a:ext uri="{FF2B5EF4-FFF2-40B4-BE49-F238E27FC236}">
                <a16:creationId xmlns:a16="http://schemas.microsoft.com/office/drawing/2014/main" xmlns="" id="{CF553DDE-B1E0-44FF-B5B6-95110581E54A}"/>
              </a:ext>
            </a:extLst>
          </p:cNvPr>
          <p:cNvCxnSpPr/>
          <p:nvPr/>
        </p:nvCxnSpPr>
        <p:spPr>
          <a:xfrm>
            <a:off x="1967418" y="2132856"/>
            <a:ext cx="2871889"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6" name="Рисунок 5">
            <a:extLst>
              <a:ext uri="{FF2B5EF4-FFF2-40B4-BE49-F238E27FC236}">
                <a16:creationId xmlns:a16="http://schemas.microsoft.com/office/drawing/2014/main" xmlns="" id="{524DA7E9-E624-4666-977E-219EBC9C2BF0}"/>
              </a:ext>
            </a:extLst>
          </p:cNvPr>
          <p:cNvPicPr>
            <a:picLocks noChangeAspect="1"/>
          </p:cNvPicPr>
          <p:nvPr/>
        </p:nvPicPr>
        <p:blipFill>
          <a:blip r:embed="rId9"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360780" y="5594630"/>
            <a:ext cx="590621" cy="428560"/>
          </a:xfrm>
          <a:prstGeom prst="rect">
            <a:avLst/>
          </a:prstGeom>
        </p:spPr>
      </p:pic>
      <p:sp>
        <p:nvSpPr>
          <p:cNvPr id="38" name="Прямоугольник 37">
            <a:extLst>
              <a:ext uri="{FF2B5EF4-FFF2-40B4-BE49-F238E27FC236}">
                <a16:creationId xmlns:a16="http://schemas.microsoft.com/office/drawing/2014/main" xmlns="" id="{8FB0815B-2720-42D9-8D8D-172E1BAA596B}"/>
              </a:ext>
            </a:extLst>
          </p:cNvPr>
          <p:cNvSpPr/>
          <p:nvPr/>
        </p:nvSpPr>
        <p:spPr>
          <a:xfrm>
            <a:off x="5980202" y="5597087"/>
            <a:ext cx="1291444" cy="461665"/>
          </a:xfrm>
          <a:prstGeom prst="rect">
            <a:avLst/>
          </a:prstGeom>
        </p:spPr>
        <p:txBody>
          <a:bodyPr wrap="none">
            <a:spAutoFit/>
          </a:bodyPr>
          <a:lstStyle/>
          <a:p>
            <a:r>
              <a:rPr lang="ru-RU" sz="1200" dirty="0">
                <a:latin typeface="Segoe UI Light" panose="020B0502040204020203" pitchFamily="34" charset="0"/>
                <a:cs typeface="Segoe UI Light" panose="020B0502040204020203" pitchFamily="34" charset="0"/>
              </a:rPr>
              <a:t>дополнительных</a:t>
            </a:r>
          </a:p>
          <a:p>
            <a:r>
              <a:rPr lang="ru-RU" sz="1200" dirty="0">
                <a:latin typeface="Segoe UI Light" panose="020B0502040204020203" pitchFamily="34" charset="0"/>
                <a:cs typeface="Segoe UI Light" panose="020B0502040204020203" pitchFamily="34" charset="0"/>
              </a:rPr>
              <a:t>рабочих мест </a:t>
            </a:r>
            <a:endParaRPr lang="ru-RU" sz="1200" dirty="0"/>
          </a:p>
        </p:txBody>
      </p:sp>
      <p:sp>
        <p:nvSpPr>
          <p:cNvPr id="44" name="Прямоугольник 43">
            <a:extLst>
              <a:ext uri="{FF2B5EF4-FFF2-40B4-BE49-F238E27FC236}">
                <a16:creationId xmlns:a16="http://schemas.microsoft.com/office/drawing/2014/main" xmlns="" id="{DF3FA454-9DE6-4474-A67A-7D8C2C386037}"/>
              </a:ext>
            </a:extLst>
          </p:cNvPr>
          <p:cNvSpPr/>
          <p:nvPr/>
        </p:nvSpPr>
        <p:spPr>
          <a:xfrm>
            <a:off x="4367808" y="5504753"/>
            <a:ext cx="1116011" cy="646331"/>
          </a:xfrm>
          <a:prstGeom prst="rect">
            <a:avLst/>
          </a:prstGeom>
        </p:spPr>
        <p:txBody>
          <a:bodyPr wrap="none">
            <a:spAutoFit/>
          </a:bodyPr>
          <a:lstStyle/>
          <a:p>
            <a:r>
              <a:rPr lang="ru-RU" sz="3600" dirty="0">
                <a:solidFill>
                  <a:srgbClr val="7030A0"/>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1169 </a:t>
            </a:r>
            <a:endParaRPr lang="ru-RU" sz="3600" dirty="0">
              <a:solidFill>
                <a:srgbClr val="7030A0"/>
              </a:solidFill>
              <a:effectLst>
                <a:outerShdw blurRad="38100" dist="38100" dir="2700000" algn="tl">
                  <a:srgbClr val="000000">
                    <a:alpha val="43137"/>
                  </a:srgbClr>
                </a:outerShdw>
              </a:effectLst>
            </a:endParaRPr>
          </a:p>
        </p:txBody>
      </p:sp>
      <p:sp>
        <p:nvSpPr>
          <p:cNvPr id="47" name="Пятиугольник 3">
            <a:extLst>
              <a:ext uri="{FF2B5EF4-FFF2-40B4-BE49-F238E27FC236}">
                <a16:creationId xmlns:a16="http://schemas.microsoft.com/office/drawing/2014/main" xmlns="" id="{50B3BF44-7F8D-4737-8B65-8330CDF2600E}"/>
              </a:ext>
            </a:extLst>
          </p:cNvPr>
          <p:cNvSpPr/>
          <p:nvPr/>
        </p:nvSpPr>
        <p:spPr>
          <a:xfrm>
            <a:off x="9629624" y="-63938"/>
            <a:ext cx="3243031" cy="3298370"/>
          </a:xfrm>
          <a:custGeom>
            <a:avLst/>
            <a:gdLst>
              <a:gd name="connsiteX0" fmla="*/ 4 w 3480300"/>
              <a:gd name="connsiteY0" fmla="*/ 1273154 h 3333168"/>
              <a:gd name="connsiteX1" fmla="*/ 1740150 w 3480300"/>
              <a:gd name="connsiteY1" fmla="*/ 0 h 3333168"/>
              <a:gd name="connsiteX2" fmla="*/ 3480296 w 3480300"/>
              <a:gd name="connsiteY2" fmla="*/ 1273154 h 3333168"/>
              <a:gd name="connsiteX3" fmla="*/ 2815620 w 3480300"/>
              <a:gd name="connsiteY3" fmla="*/ 3333160 h 3333168"/>
              <a:gd name="connsiteX4" fmla="*/ 664680 w 3480300"/>
              <a:gd name="connsiteY4" fmla="*/ 3333160 h 3333168"/>
              <a:gd name="connsiteX5" fmla="*/ 4 w 3480300"/>
              <a:gd name="connsiteY5" fmla="*/ 1273154 h 3333168"/>
              <a:gd name="connsiteX0" fmla="*/ 0 w 3480292"/>
              <a:gd name="connsiteY0" fmla="*/ 1273154 h 3333160"/>
              <a:gd name="connsiteX1" fmla="*/ 1740146 w 3480292"/>
              <a:gd name="connsiteY1" fmla="*/ 0 h 3333160"/>
              <a:gd name="connsiteX2" fmla="*/ 3480292 w 3480292"/>
              <a:gd name="connsiteY2" fmla="*/ 1273154 h 3333160"/>
              <a:gd name="connsiteX3" fmla="*/ 2815616 w 3480292"/>
              <a:gd name="connsiteY3" fmla="*/ 3333160 h 3333160"/>
              <a:gd name="connsiteX4" fmla="*/ 119244 w 3480292"/>
              <a:gd name="connsiteY4" fmla="*/ 3317118 h 3333160"/>
              <a:gd name="connsiteX5" fmla="*/ 0 w 3480292"/>
              <a:gd name="connsiteY5" fmla="*/ 1273154 h 3333160"/>
              <a:gd name="connsiteX0" fmla="*/ 0 w 3585637"/>
              <a:gd name="connsiteY0" fmla="*/ 1273154 h 3317118"/>
              <a:gd name="connsiteX1" fmla="*/ 1740146 w 3585637"/>
              <a:gd name="connsiteY1" fmla="*/ 0 h 3317118"/>
              <a:gd name="connsiteX2" fmla="*/ 3480292 w 3585637"/>
              <a:gd name="connsiteY2" fmla="*/ 1273154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1273154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984396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984396 h 3317118"/>
              <a:gd name="connsiteX0" fmla="*/ 0 w 3585637"/>
              <a:gd name="connsiteY0" fmla="*/ 872101 h 3204823"/>
              <a:gd name="connsiteX1" fmla="*/ 1756188 w 3585637"/>
              <a:gd name="connsiteY1" fmla="*/ 0 h 3204823"/>
              <a:gd name="connsiteX2" fmla="*/ 3464250 w 3585637"/>
              <a:gd name="connsiteY2" fmla="*/ 791890 h 3204823"/>
              <a:gd name="connsiteX3" fmla="*/ 3585637 w 3585637"/>
              <a:gd name="connsiteY3" fmla="*/ 3204823 h 3204823"/>
              <a:gd name="connsiteX4" fmla="*/ 119244 w 3585637"/>
              <a:gd name="connsiteY4" fmla="*/ 3204823 h 3204823"/>
              <a:gd name="connsiteX5" fmla="*/ 0 w 3585637"/>
              <a:gd name="connsiteY5" fmla="*/ 872101 h 3204823"/>
              <a:gd name="connsiteX0" fmla="*/ 0 w 3697932"/>
              <a:gd name="connsiteY0" fmla="*/ 968353 h 3204823"/>
              <a:gd name="connsiteX1" fmla="*/ 1868483 w 3697932"/>
              <a:gd name="connsiteY1" fmla="*/ 0 h 3204823"/>
              <a:gd name="connsiteX2" fmla="*/ 3576545 w 3697932"/>
              <a:gd name="connsiteY2" fmla="*/ 791890 h 3204823"/>
              <a:gd name="connsiteX3" fmla="*/ 3697932 w 3697932"/>
              <a:gd name="connsiteY3" fmla="*/ 3204823 h 3204823"/>
              <a:gd name="connsiteX4" fmla="*/ 231539 w 3697932"/>
              <a:gd name="connsiteY4" fmla="*/ 3204823 h 3204823"/>
              <a:gd name="connsiteX5" fmla="*/ 0 w 3697932"/>
              <a:gd name="connsiteY5" fmla="*/ 968353 h 3204823"/>
              <a:gd name="connsiteX0" fmla="*/ 0 w 3697932"/>
              <a:gd name="connsiteY0" fmla="*/ 1032522 h 3268992"/>
              <a:gd name="connsiteX1" fmla="*/ 1884525 w 3697932"/>
              <a:gd name="connsiteY1" fmla="*/ 0 h 3268992"/>
              <a:gd name="connsiteX2" fmla="*/ 3576545 w 3697932"/>
              <a:gd name="connsiteY2" fmla="*/ 856059 h 3268992"/>
              <a:gd name="connsiteX3" fmla="*/ 3697932 w 3697932"/>
              <a:gd name="connsiteY3" fmla="*/ 3268992 h 3268992"/>
              <a:gd name="connsiteX4" fmla="*/ 231539 w 3697932"/>
              <a:gd name="connsiteY4" fmla="*/ 3268992 h 3268992"/>
              <a:gd name="connsiteX5" fmla="*/ 0 w 3697932"/>
              <a:gd name="connsiteY5" fmla="*/ 1032522 h 3268992"/>
              <a:gd name="connsiteX0" fmla="*/ 0 w 3697932"/>
              <a:gd name="connsiteY0" fmla="*/ 1032522 h 3268992"/>
              <a:gd name="connsiteX1" fmla="*/ 1884525 w 3697932"/>
              <a:gd name="connsiteY1" fmla="*/ 0 h 3268992"/>
              <a:gd name="connsiteX2" fmla="*/ 3640714 w 3697932"/>
              <a:gd name="connsiteY2" fmla="*/ 1160859 h 3268992"/>
              <a:gd name="connsiteX3" fmla="*/ 3697932 w 3697932"/>
              <a:gd name="connsiteY3" fmla="*/ 3268992 h 3268992"/>
              <a:gd name="connsiteX4" fmla="*/ 231539 w 3697932"/>
              <a:gd name="connsiteY4" fmla="*/ 3268992 h 3268992"/>
              <a:gd name="connsiteX5" fmla="*/ 0 w 3697932"/>
              <a:gd name="connsiteY5" fmla="*/ 1032522 h 3268992"/>
              <a:gd name="connsiteX0" fmla="*/ 0 w 3640714"/>
              <a:gd name="connsiteY0" fmla="*/ 1032522 h 3268992"/>
              <a:gd name="connsiteX1" fmla="*/ 1884525 w 3640714"/>
              <a:gd name="connsiteY1" fmla="*/ 0 h 3268992"/>
              <a:gd name="connsiteX2" fmla="*/ 3640714 w 3640714"/>
              <a:gd name="connsiteY2" fmla="*/ 1160859 h 3268992"/>
              <a:gd name="connsiteX3" fmla="*/ 2687279 w 3640714"/>
              <a:gd name="connsiteY3" fmla="*/ 2867939 h 3268992"/>
              <a:gd name="connsiteX4" fmla="*/ 231539 w 3640714"/>
              <a:gd name="connsiteY4" fmla="*/ 3268992 h 3268992"/>
              <a:gd name="connsiteX5" fmla="*/ 0 w 3640714"/>
              <a:gd name="connsiteY5" fmla="*/ 1032522 h 3268992"/>
              <a:gd name="connsiteX0" fmla="*/ 0 w 3640714"/>
              <a:gd name="connsiteY0" fmla="*/ 1032522 h 2932107"/>
              <a:gd name="connsiteX1" fmla="*/ 1884525 w 3640714"/>
              <a:gd name="connsiteY1" fmla="*/ 0 h 2932107"/>
              <a:gd name="connsiteX2" fmla="*/ 3640714 w 3640714"/>
              <a:gd name="connsiteY2" fmla="*/ 1160859 h 2932107"/>
              <a:gd name="connsiteX3" fmla="*/ 2687279 w 3640714"/>
              <a:gd name="connsiteY3" fmla="*/ 2867939 h 2932107"/>
              <a:gd name="connsiteX4" fmla="*/ 183413 w 3640714"/>
              <a:gd name="connsiteY4" fmla="*/ 2932107 h 2932107"/>
              <a:gd name="connsiteX5" fmla="*/ 0 w 3640714"/>
              <a:gd name="connsiteY5" fmla="*/ 1032522 h 2932107"/>
              <a:gd name="connsiteX0" fmla="*/ 0 w 3640714"/>
              <a:gd name="connsiteY0" fmla="*/ 1032522 h 3124613"/>
              <a:gd name="connsiteX1" fmla="*/ 1884525 w 3640714"/>
              <a:gd name="connsiteY1" fmla="*/ 0 h 3124613"/>
              <a:gd name="connsiteX2" fmla="*/ 3640714 w 3640714"/>
              <a:gd name="connsiteY2" fmla="*/ 1160859 h 3124613"/>
              <a:gd name="connsiteX3" fmla="*/ 2558942 w 3640714"/>
              <a:gd name="connsiteY3" fmla="*/ 3124613 h 3124613"/>
              <a:gd name="connsiteX4" fmla="*/ 183413 w 3640714"/>
              <a:gd name="connsiteY4" fmla="*/ 2932107 h 3124613"/>
              <a:gd name="connsiteX5" fmla="*/ 0 w 3640714"/>
              <a:gd name="connsiteY5" fmla="*/ 1032522 h 3124613"/>
              <a:gd name="connsiteX0" fmla="*/ 0 w 4266356"/>
              <a:gd name="connsiteY0" fmla="*/ 1032522 h 3124613"/>
              <a:gd name="connsiteX1" fmla="*/ 1884525 w 4266356"/>
              <a:gd name="connsiteY1" fmla="*/ 0 h 3124613"/>
              <a:gd name="connsiteX2" fmla="*/ 4266356 w 4266356"/>
              <a:gd name="connsiteY2" fmla="*/ 1561911 h 3124613"/>
              <a:gd name="connsiteX3" fmla="*/ 2558942 w 4266356"/>
              <a:gd name="connsiteY3" fmla="*/ 3124613 h 3124613"/>
              <a:gd name="connsiteX4" fmla="*/ 183413 w 4266356"/>
              <a:gd name="connsiteY4" fmla="*/ 2932107 h 3124613"/>
              <a:gd name="connsiteX5" fmla="*/ 0 w 4266356"/>
              <a:gd name="connsiteY5" fmla="*/ 1032522 h 3124613"/>
              <a:gd name="connsiteX0" fmla="*/ 0 w 4266356"/>
              <a:gd name="connsiteY0" fmla="*/ 1032522 h 3589834"/>
              <a:gd name="connsiteX1" fmla="*/ 1884525 w 4266356"/>
              <a:gd name="connsiteY1" fmla="*/ 0 h 3589834"/>
              <a:gd name="connsiteX2" fmla="*/ 4266356 w 4266356"/>
              <a:gd name="connsiteY2" fmla="*/ 1561911 h 3589834"/>
              <a:gd name="connsiteX3" fmla="*/ 1339742 w 4266356"/>
              <a:gd name="connsiteY3" fmla="*/ 3589834 h 3589834"/>
              <a:gd name="connsiteX4" fmla="*/ 183413 w 4266356"/>
              <a:gd name="connsiteY4" fmla="*/ 2932107 h 3589834"/>
              <a:gd name="connsiteX5" fmla="*/ 0 w 4266356"/>
              <a:gd name="connsiteY5" fmla="*/ 1032522 h 3589834"/>
              <a:gd name="connsiteX0" fmla="*/ 0 w 4266356"/>
              <a:gd name="connsiteY0" fmla="*/ 1032522 h 3589834"/>
              <a:gd name="connsiteX1" fmla="*/ 1884525 w 4266356"/>
              <a:gd name="connsiteY1" fmla="*/ 0 h 3589834"/>
              <a:gd name="connsiteX2" fmla="*/ 4266356 w 4266356"/>
              <a:gd name="connsiteY2" fmla="*/ 1561911 h 3589834"/>
              <a:gd name="connsiteX3" fmla="*/ 1339742 w 4266356"/>
              <a:gd name="connsiteY3" fmla="*/ 3589834 h 3589834"/>
              <a:gd name="connsiteX4" fmla="*/ 167371 w 4266356"/>
              <a:gd name="connsiteY4" fmla="*/ 2835855 h 3589834"/>
              <a:gd name="connsiteX5" fmla="*/ 0 w 4266356"/>
              <a:gd name="connsiteY5" fmla="*/ 1032522 h 3589834"/>
              <a:gd name="connsiteX0" fmla="*/ 0 w 2597977"/>
              <a:gd name="connsiteY0" fmla="*/ 1032522 h 3589834"/>
              <a:gd name="connsiteX1" fmla="*/ 1884525 w 2597977"/>
              <a:gd name="connsiteY1" fmla="*/ 0 h 3589834"/>
              <a:gd name="connsiteX2" fmla="*/ 2597977 w 2597977"/>
              <a:gd name="connsiteY2" fmla="*/ 3117996 h 3589834"/>
              <a:gd name="connsiteX3" fmla="*/ 1339742 w 2597977"/>
              <a:gd name="connsiteY3" fmla="*/ 3589834 h 3589834"/>
              <a:gd name="connsiteX4" fmla="*/ 167371 w 2597977"/>
              <a:gd name="connsiteY4" fmla="*/ 2835855 h 3589834"/>
              <a:gd name="connsiteX5" fmla="*/ 0 w 2597977"/>
              <a:gd name="connsiteY5" fmla="*/ 1032522 h 3589834"/>
              <a:gd name="connsiteX0" fmla="*/ 0 w 2597977"/>
              <a:gd name="connsiteY0" fmla="*/ 663554 h 3220866"/>
              <a:gd name="connsiteX1" fmla="*/ 2397872 w 2597977"/>
              <a:gd name="connsiteY1" fmla="*/ 0 h 3220866"/>
              <a:gd name="connsiteX2" fmla="*/ 2597977 w 2597977"/>
              <a:gd name="connsiteY2" fmla="*/ 2749028 h 3220866"/>
              <a:gd name="connsiteX3" fmla="*/ 1339742 w 2597977"/>
              <a:gd name="connsiteY3" fmla="*/ 3220866 h 3220866"/>
              <a:gd name="connsiteX4" fmla="*/ 167371 w 2597977"/>
              <a:gd name="connsiteY4" fmla="*/ 2466887 h 3220866"/>
              <a:gd name="connsiteX5" fmla="*/ 0 w 2597977"/>
              <a:gd name="connsiteY5" fmla="*/ 663554 h 3220866"/>
              <a:gd name="connsiteX0" fmla="*/ 0 w 2597977"/>
              <a:gd name="connsiteY0" fmla="*/ 685326 h 3242638"/>
              <a:gd name="connsiteX1" fmla="*/ 2593815 w 2597977"/>
              <a:gd name="connsiteY1" fmla="*/ 0 h 3242638"/>
              <a:gd name="connsiteX2" fmla="*/ 2597977 w 2597977"/>
              <a:gd name="connsiteY2" fmla="*/ 2770800 h 3242638"/>
              <a:gd name="connsiteX3" fmla="*/ 1339742 w 2597977"/>
              <a:gd name="connsiteY3" fmla="*/ 3242638 h 3242638"/>
              <a:gd name="connsiteX4" fmla="*/ 167371 w 2597977"/>
              <a:gd name="connsiteY4" fmla="*/ 2488659 h 3242638"/>
              <a:gd name="connsiteX5" fmla="*/ 0 w 2597977"/>
              <a:gd name="connsiteY5" fmla="*/ 685326 h 3242638"/>
              <a:gd name="connsiteX0" fmla="*/ 0 w 2597977"/>
              <a:gd name="connsiteY0" fmla="*/ 598241 h 3242638"/>
              <a:gd name="connsiteX1" fmla="*/ 2593815 w 2597977"/>
              <a:gd name="connsiteY1" fmla="*/ 0 h 3242638"/>
              <a:gd name="connsiteX2" fmla="*/ 2597977 w 2597977"/>
              <a:gd name="connsiteY2" fmla="*/ 2770800 h 3242638"/>
              <a:gd name="connsiteX3" fmla="*/ 1339742 w 2597977"/>
              <a:gd name="connsiteY3" fmla="*/ 3242638 h 3242638"/>
              <a:gd name="connsiteX4" fmla="*/ 167371 w 2597977"/>
              <a:gd name="connsiteY4" fmla="*/ 2488659 h 3242638"/>
              <a:gd name="connsiteX5" fmla="*/ 0 w 2597977"/>
              <a:gd name="connsiteY5" fmla="*/ 598241 h 3242638"/>
              <a:gd name="connsiteX0" fmla="*/ 0 w 2597977"/>
              <a:gd name="connsiteY0" fmla="*/ 543812 h 3188209"/>
              <a:gd name="connsiteX1" fmla="*/ 2593815 w 2597977"/>
              <a:gd name="connsiteY1" fmla="*/ 0 h 3188209"/>
              <a:gd name="connsiteX2" fmla="*/ 2597977 w 2597977"/>
              <a:gd name="connsiteY2" fmla="*/ 2716371 h 3188209"/>
              <a:gd name="connsiteX3" fmla="*/ 1339742 w 2597977"/>
              <a:gd name="connsiteY3" fmla="*/ 3188209 h 3188209"/>
              <a:gd name="connsiteX4" fmla="*/ 167371 w 2597977"/>
              <a:gd name="connsiteY4" fmla="*/ 2434230 h 3188209"/>
              <a:gd name="connsiteX5" fmla="*/ 0 w 2597977"/>
              <a:gd name="connsiteY5" fmla="*/ 543812 h 3188209"/>
              <a:gd name="connsiteX0" fmla="*/ 0 w 2593917"/>
              <a:gd name="connsiteY0" fmla="*/ 543812 h 3253399"/>
              <a:gd name="connsiteX1" fmla="*/ 2593815 w 2593917"/>
              <a:gd name="connsiteY1" fmla="*/ 0 h 3253399"/>
              <a:gd name="connsiteX2" fmla="*/ 2583463 w 2593917"/>
              <a:gd name="connsiteY2" fmla="*/ 3253399 h 3253399"/>
              <a:gd name="connsiteX3" fmla="*/ 1339742 w 2593917"/>
              <a:gd name="connsiteY3" fmla="*/ 3188209 h 3253399"/>
              <a:gd name="connsiteX4" fmla="*/ 167371 w 2593917"/>
              <a:gd name="connsiteY4" fmla="*/ 2434230 h 3253399"/>
              <a:gd name="connsiteX5" fmla="*/ 0 w 2593917"/>
              <a:gd name="connsiteY5" fmla="*/ 543812 h 3253399"/>
              <a:gd name="connsiteX0" fmla="*/ 0 w 3093129"/>
              <a:gd name="connsiteY0" fmla="*/ 543812 h 3313360"/>
              <a:gd name="connsiteX1" fmla="*/ 2593815 w 3093129"/>
              <a:gd name="connsiteY1" fmla="*/ 0 h 3313360"/>
              <a:gd name="connsiteX2" fmla="*/ 3093129 w 3093129"/>
              <a:gd name="connsiteY2" fmla="*/ 3313360 h 3313360"/>
              <a:gd name="connsiteX3" fmla="*/ 1339742 w 3093129"/>
              <a:gd name="connsiteY3" fmla="*/ 3188209 h 3313360"/>
              <a:gd name="connsiteX4" fmla="*/ 167371 w 3093129"/>
              <a:gd name="connsiteY4" fmla="*/ 2434230 h 3313360"/>
              <a:gd name="connsiteX5" fmla="*/ 0 w 3093129"/>
              <a:gd name="connsiteY5" fmla="*/ 543812 h 3313360"/>
              <a:gd name="connsiteX0" fmla="*/ 0 w 3093129"/>
              <a:gd name="connsiteY0" fmla="*/ 588783 h 3358331"/>
              <a:gd name="connsiteX1" fmla="*/ 3043520 w 3093129"/>
              <a:gd name="connsiteY1" fmla="*/ 0 h 3358331"/>
              <a:gd name="connsiteX2" fmla="*/ 3093129 w 3093129"/>
              <a:gd name="connsiteY2" fmla="*/ 3358331 h 3358331"/>
              <a:gd name="connsiteX3" fmla="*/ 1339742 w 3093129"/>
              <a:gd name="connsiteY3" fmla="*/ 3233180 h 3358331"/>
              <a:gd name="connsiteX4" fmla="*/ 167371 w 3093129"/>
              <a:gd name="connsiteY4" fmla="*/ 2479201 h 3358331"/>
              <a:gd name="connsiteX5" fmla="*/ 0 w 3093129"/>
              <a:gd name="connsiteY5" fmla="*/ 588783 h 3358331"/>
              <a:gd name="connsiteX0" fmla="*/ 0 w 3178447"/>
              <a:gd name="connsiteY0" fmla="*/ 513832 h 3283380"/>
              <a:gd name="connsiteX1" fmla="*/ 3178431 w 3178447"/>
              <a:gd name="connsiteY1" fmla="*/ 0 h 3283380"/>
              <a:gd name="connsiteX2" fmla="*/ 3093129 w 3178447"/>
              <a:gd name="connsiteY2" fmla="*/ 3283380 h 3283380"/>
              <a:gd name="connsiteX3" fmla="*/ 1339742 w 3178447"/>
              <a:gd name="connsiteY3" fmla="*/ 3158229 h 3283380"/>
              <a:gd name="connsiteX4" fmla="*/ 167371 w 3178447"/>
              <a:gd name="connsiteY4" fmla="*/ 2404250 h 3283380"/>
              <a:gd name="connsiteX5" fmla="*/ 0 w 3178447"/>
              <a:gd name="connsiteY5" fmla="*/ 513832 h 3283380"/>
              <a:gd name="connsiteX0" fmla="*/ 0 w 3093129"/>
              <a:gd name="connsiteY0" fmla="*/ 528822 h 3298370"/>
              <a:gd name="connsiteX1" fmla="*/ 2923599 w 3093129"/>
              <a:gd name="connsiteY1" fmla="*/ 0 h 3298370"/>
              <a:gd name="connsiteX2" fmla="*/ 3093129 w 3093129"/>
              <a:gd name="connsiteY2" fmla="*/ 3298370 h 3298370"/>
              <a:gd name="connsiteX3" fmla="*/ 1339742 w 3093129"/>
              <a:gd name="connsiteY3" fmla="*/ 3173219 h 3298370"/>
              <a:gd name="connsiteX4" fmla="*/ 167371 w 3093129"/>
              <a:gd name="connsiteY4" fmla="*/ 2419240 h 3298370"/>
              <a:gd name="connsiteX5" fmla="*/ 0 w 3093129"/>
              <a:gd name="connsiteY5" fmla="*/ 528822 h 3298370"/>
              <a:gd name="connsiteX0" fmla="*/ 0 w 3133493"/>
              <a:gd name="connsiteY0" fmla="*/ 543812 h 3313360"/>
              <a:gd name="connsiteX1" fmla="*/ 3133461 w 3133493"/>
              <a:gd name="connsiteY1" fmla="*/ 0 h 3313360"/>
              <a:gd name="connsiteX2" fmla="*/ 3093129 w 3133493"/>
              <a:gd name="connsiteY2" fmla="*/ 3313360 h 3313360"/>
              <a:gd name="connsiteX3" fmla="*/ 1339742 w 3133493"/>
              <a:gd name="connsiteY3" fmla="*/ 3188209 h 3313360"/>
              <a:gd name="connsiteX4" fmla="*/ 167371 w 3133493"/>
              <a:gd name="connsiteY4" fmla="*/ 2434230 h 3313360"/>
              <a:gd name="connsiteX5" fmla="*/ 0 w 3133493"/>
              <a:gd name="connsiteY5" fmla="*/ 543812 h 3313360"/>
              <a:gd name="connsiteX0" fmla="*/ 0 w 3243031"/>
              <a:gd name="connsiteY0" fmla="*/ 543812 h 3298370"/>
              <a:gd name="connsiteX1" fmla="*/ 3133461 w 3243031"/>
              <a:gd name="connsiteY1" fmla="*/ 0 h 3298370"/>
              <a:gd name="connsiteX2" fmla="*/ 3243031 w 3243031"/>
              <a:gd name="connsiteY2" fmla="*/ 3298370 h 3298370"/>
              <a:gd name="connsiteX3" fmla="*/ 1339742 w 3243031"/>
              <a:gd name="connsiteY3" fmla="*/ 3188209 h 3298370"/>
              <a:gd name="connsiteX4" fmla="*/ 167371 w 3243031"/>
              <a:gd name="connsiteY4" fmla="*/ 2434230 h 3298370"/>
              <a:gd name="connsiteX5" fmla="*/ 0 w 3243031"/>
              <a:gd name="connsiteY5" fmla="*/ 543812 h 329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3031" h="3298370">
                <a:moveTo>
                  <a:pt x="0" y="543812"/>
                </a:moveTo>
                <a:lnTo>
                  <a:pt x="3133461" y="0"/>
                </a:lnTo>
                <a:cubicBezTo>
                  <a:pt x="3134848" y="923600"/>
                  <a:pt x="3241644" y="2374770"/>
                  <a:pt x="3243031" y="3298370"/>
                </a:cubicBezTo>
                <a:lnTo>
                  <a:pt x="1339742" y="3188209"/>
                </a:lnTo>
                <a:lnTo>
                  <a:pt x="167371" y="2434230"/>
                </a:lnTo>
                <a:lnTo>
                  <a:pt x="0" y="543812"/>
                </a:lnTo>
                <a:close/>
              </a:path>
            </a:pathLst>
          </a:custGeom>
          <a:blipFill dpi="0" rotWithShape="0">
            <a:blip r:embed="rId10"/>
            <a:srcRect/>
            <a:tile tx="0" ty="0" sx="70000" sy="7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010476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pattFill prst="pct50">
          <a:fgClr>
            <a:schemeClr val="tx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17" name="Rectangle 64">
            <a:extLst>
              <a:ext uri="{FF2B5EF4-FFF2-40B4-BE49-F238E27FC236}">
                <a16:creationId xmlns:a16="http://schemas.microsoft.com/office/drawing/2014/main" xmlns="" id="{731C486E-0F63-41EC-A1E3-78F535577282}"/>
              </a:ext>
            </a:extLst>
          </p:cNvPr>
          <p:cNvSpPr>
            <a:spLocks noChangeArrowheads="1"/>
          </p:cNvSpPr>
          <p:nvPr/>
        </p:nvSpPr>
        <p:spPr bwMode="gray">
          <a:xfrm>
            <a:off x="0" y="2024063"/>
            <a:ext cx="12192000" cy="4840286"/>
          </a:xfrm>
          <a:prstGeom prst="rect">
            <a:avLst/>
          </a:prstGeom>
          <a:gradFill flip="none" rotWithShape="1">
            <a:gsLst>
              <a:gs pos="0">
                <a:srgbClr val="000000">
                  <a:alpha val="10000"/>
                </a:srgbClr>
              </a:gs>
              <a:gs pos="100000">
                <a:srgbClr val="FFFFFF">
                  <a:alpha val="0"/>
                </a:srgbClr>
              </a:gs>
            </a:gsLst>
            <a:lin ang="16200000" scaled="1"/>
            <a:tileRect/>
          </a:gradFill>
          <a:ln w="12700">
            <a:noFill/>
            <a:miter lim="800000"/>
            <a:headEnd/>
            <a:tailEnd/>
          </a:ln>
          <a:effectLst/>
        </p:spPr>
        <p:txBody>
          <a:bodyPr lIns="108000" tIns="108000" rIns="144000" bIns="72000"/>
          <a:lstStyle>
            <a:defPPr>
              <a:defRPr lang="en-US"/>
            </a:defPPr>
            <a:lvl1pPr algn="ctr" rtl="0" eaLnBrk="0" fontAlgn="base" hangingPunct="0">
              <a:spcBef>
                <a:spcPct val="0"/>
              </a:spcBef>
              <a:spcAft>
                <a:spcPct val="0"/>
              </a:spcAft>
              <a:defRPr kern="1200">
                <a:solidFill>
                  <a:schemeClr val="tx1"/>
                </a:solidFill>
                <a:latin typeface="Arial" charset="0"/>
                <a:ea typeface="+mn-ea"/>
                <a:cs typeface="+mn-cs"/>
              </a:defRPr>
            </a:lvl1pPr>
            <a:lvl2pPr marL="457200" algn="ctr" rtl="0" eaLnBrk="0" fontAlgn="base" hangingPunct="0">
              <a:spcBef>
                <a:spcPct val="0"/>
              </a:spcBef>
              <a:spcAft>
                <a:spcPct val="0"/>
              </a:spcAft>
              <a:defRPr kern="1200">
                <a:solidFill>
                  <a:schemeClr val="tx1"/>
                </a:solidFill>
                <a:latin typeface="Arial" charset="0"/>
                <a:ea typeface="+mn-ea"/>
                <a:cs typeface="+mn-cs"/>
              </a:defRPr>
            </a:lvl2pPr>
            <a:lvl3pPr marL="914400" algn="ctr" rtl="0" eaLnBrk="0" fontAlgn="base" hangingPunct="0">
              <a:spcBef>
                <a:spcPct val="0"/>
              </a:spcBef>
              <a:spcAft>
                <a:spcPct val="0"/>
              </a:spcAft>
              <a:defRPr kern="1200">
                <a:solidFill>
                  <a:schemeClr val="tx1"/>
                </a:solidFill>
                <a:latin typeface="Arial" charset="0"/>
                <a:ea typeface="+mn-ea"/>
                <a:cs typeface="+mn-cs"/>
              </a:defRPr>
            </a:lvl3pPr>
            <a:lvl4pPr marL="1371600" algn="ctr" rtl="0" eaLnBrk="0" fontAlgn="base" hangingPunct="0">
              <a:spcBef>
                <a:spcPct val="0"/>
              </a:spcBef>
              <a:spcAft>
                <a:spcPct val="0"/>
              </a:spcAft>
              <a:defRPr kern="1200">
                <a:solidFill>
                  <a:schemeClr val="tx1"/>
                </a:solidFill>
                <a:latin typeface="Arial" charset="0"/>
                <a:ea typeface="+mn-ea"/>
                <a:cs typeface="+mn-cs"/>
              </a:defRPr>
            </a:lvl4pPr>
            <a:lvl5pPr marL="1828800" algn="ctr"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190500" indent="-190500" latinLnBrk="1">
              <a:lnSpc>
                <a:spcPct val="95000"/>
              </a:lnSpc>
              <a:spcAft>
                <a:spcPts val="800"/>
              </a:spcAft>
              <a:buClr>
                <a:srgbClr val="969696"/>
              </a:buClr>
              <a:buFont typeface="Wingdings" pitchFamily="2" charset="2"/>
              <a:buChar char="§"/>
              <a:defRPr/>
            </a:pPr>
            <a:endParaRPr kumimoji="1" lang="de-DE" sz="800" i="1" noProof="1">
              <a:solidFill>
                <a:srgbClr val="000000"/>
              </a:solidFill>
              <a:ea typeface="굴림"/>
              <a:cs typeface="Arial" charset="0"/>
            </a:endParaRPr>
          </a:p>
        </p:txBody>
      </p:sp>
      <p:sp>
        <p:nvSpPr>
          <p:cNvPr id="14" name="Нижний колонтитул 12">
            <a:extLst>
              <a:ext uri="{FF2B5EF4-FFF2-40B4-BE49-F238E27FC236}">
                <a16:creationId xmlns:a16="http://schemas.microsoft.com/office/drawing/2014/main" xmlns="" id="{37AC3F74-1340-49FF-9ED4-716365106605}"/>
              </a:ext>
            </a:extLst>
          </p:cNvPr>
          <p:cNvSpPr txBox="1">
            <a:spLocks/>
          </p:cNvSpPr>
          <p:nvPr/>
        </p:nvSpPr>
        <p:spPr>
          <a:xfrm>
            <a:off x="0" y="6165303"/>
            <a:ext cx="10616598" cy="488009"/>
          </a:xfrm>
          <a:prstGeom prst="rect">
            <a:avLst/>
          </a:prstGeom>
          <a:solidFill>
            <a:srgbClr val="0072B2"/>
          </a:solidFill>
        </p:spPr>
        <p:txBody>
          <a:bodyPr vert="horz" lIns="91440" tIns="45720" rIns="91440" bIns="45720" rtlCol="0" anchor="ctr"/>
          <a:lstStyle>
            <a:defPPr>
              <a:defRPr lang="ru-RU"/>
            </a:defPPr>
            <a:lvl1pPr algn="ct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ru-RU" sz="2800" dirty="0">
                <a:solidFill>
                  <a:schemeClr val="bg1"/>
                </a:solidFill>
                <a:latin typeface="Segoe UI Light" panose="020B0502040204020203" pitchFamily="34" charset="0"/>
                <a:cs typeface="Segoe UI Light" panose="020B0502040204020203" pitchFamily="34" charset="0"/>
              </a:rPr>
              <a:t>ФЕДЕРАЛЬНОЕ АГЕНТСТВО ПО ТУРИЗМУ        </a:t>
            </a:r>
            <a:r>
              <a:rPr lang="ru-RU" sz="2800" dirty="0">
                <a:solidFill>
                  <a:srgbClr val="0072B2"/>
                </a:solidFill>
                <a:latin typeface="Segoe UI Light" panose="020B0502040204020203" pitchFamily="34" charset="0"/>
                <a:cs typeface="Segoe UI Light" panose="020B0502040204020203" pitchFamily="34" charset="0"/>
              </a:rPr>
              <a:t>.</a:t>
            </a:r>
          </a:p>
        </p:txBody>
      </p:sp>
      <p:pic>
        <p:nvPicPr>
          <p:cNvPr id="16" name="Picture 22" descr="Изображение выглядит как книга&#10;&#10;Описание создано с высокой степенью достоверности">
            <a:extLst>
              <a:ext uri="{FF2B5EF4-FFF2-40B4-BE49-F238E27FC236}">
                <a16:creationId xmlns:a16="http://schemas.microsoft.com/office/drawing/2014/main" xmlns="" id="{1FEE045C-218D-4362-BA1D-F3257EB76D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4514" y="6067499"/>
            <a:ext cx="597442" cy="653977"/>
          </a:xfrm>
          <a:prstGeom prst="rect">
            <a:avLst/>
          </a:prstGeom>
        </p:spPr>
      </p:pic>
      <p:sp>
        <p:nvSpPr>
          <p:cNvPr id="18" name="Номер слайда 3">
            <a:extLst>
              <a:ext uri="{FF2B5EF4-FFF2-40B4-BE49-F238E27FC236}">
                <a16:creationId xmlns:a16="http://schemas.microsoft.com/office/drawing/2014/main" xmlns="" id="{5935CD67-5264-4590-A58A-B4F9FC0464F1}"/>
              </a:ext>
            </a:extLst>
          </p:cNvPr>
          <p:cNvSpPr>
            <a:spLocks noGrp="1"/>
          </p:cNvSpPr>
          <p:nvPr>
            <p:ph type="sldNum" sz="quarter" idx="12"/>
          </p:nvPr>
        </p:nvSpPr>
        <p:spPr>
          <a:xfrm>
            <a:off x="8737600" y="6356351"/>
            <a:ext cx="2844800" cy="365125"/>
          </a:xfrm>
        </p:spPr>
        <p:txBody>
          <a:bodyPr/>
          <a:lstStyle/>
          <a:p>
            <a:pPr>
              <a:defRPr/>
            </a:pPr>
            <a:fld id="{D06B562E-4635-4F58-9AAD-423CA65E024E}" type="slidenum">
              <a:rPr lang="ru-RU" smtClean="0"/>
              <a:pPr>
                <a:defRPr/>
              </a:pPr>
              <a:t>5</a:t>
            </a:fld>
            <a:endParaRPr lang="ru-RU" dirty="0"/>
          </a:p>
        </p:txBody>
      </p:sp>
      <p:sp>
        <p:nvSpPr>
          <p:cNvPr id="19" name="Номер слайда 3">
            <a:extLst>
              <a:ext uri="{FF2B5EF4-FFF2-40B4-BE49-F238E27FC236}">
                <a16:creationId xmlns:a16="http://schemas.microsoft.com/office/drawing/2014/main" xmlns="" id="{983B7B65-A059-42AF-90ED-DE92B8BF721E}"/>
              </a:ext>
            </a:extLst>
          </p:cNvPr>
          <p:cNvSpPr txBox="1">
            <a:spLocks/>
          </p:cNvSpPr>
          <p:nvPr/>
        </p:nvSpPr>
        <p:spPr>
          <a:xfrm>
            <a:off x="11338559" y="6165303"/>
            <a:ext cx="853441" cy="488587"/>
          </a:xfrm>
          <a:prstGeom prst="rect">
            <a:avLst/>
          </a:prstGeom>
          <a:solidFill>
            <a:srgbClr val="FE0000"/>
          </a:solidFill>
        </p:spPr>
        <p:txBody>
          <a:bodyPr vert="horz" lIns="91440" tIns="45720" rIns="91440" bIns="45720" rtlCol="0" anchor="ctr"/>
          <a:lstStyle>
            <a:defPPr>
              <a:defRPr lang="ru-RU"/>
            </a:defPPr>
            <a:lvl1pPr algn="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fld id="{D06B562E-4635-4F58-9AAD-423CA65E024E}" type="slidenum">
              <a:rPr lang="ru-RU" sz="4000" b="1" smtClean="0">
                <a:solidFill>
                  <a:schemeClr val="bg1"/>
                </a:solidFill>
                <a:latin typeface="Sansation Light" panose="02000000000000000000" pitchFamily="2" charset="0"/>
              </a:rPr>
              <a:pPr algn="ctr">
                <a:defRPr/>
              </a:pPr>
              <a:t>5</a:t>
            </a:fld>
            <a:endParaRPr lang="ru-RU" sz="4000" b="1" dirty="0">
              <a:solidFill>
                <a:schemeClr val="bg1"/>
              </a:solidFill>
              <a:latin typeface="Sansation Light" panose="02000000000000000000" pitchFamily="2" charset="0"/>
            </a:endParaRPr>
          </a:p>
        </p:txBody>
      </p:sp>
      <p:pic>
        <p:nvPicPr>
          <p:cNvPr id="20" name="Picture 21">
            <a:extLst>
              <a:ext uri="{FF2B5EF4-FFF2-40B4-BE49-F238E27FC236}">
                <a16:creationId xmlns:a16="http://schemas.microsoft.com/office/drawing/2014/main" xmlns="" id="{C3C118FE-7593-49DD-AF56-49B17013B7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6598" y="6165303"/>
            <a:ext cx="731545" cy="488009"/>
          </a:xfrm>
          <a:prstGeom prst="rect">
            <a:avLst/>
          </a:prstGeom>
        </p:spPr>
      </p:pic>
      <p:sp>
        <p:nvSpPr>
          <p:cNvPr id="8" name="Шестиугольник 32">
            <a:extLst>
              <a:ext uri="{FF2B5EF4-FFF2-40B4-BE49-F238E27FC236}">
                <a16:creationId xmlns:a16="http://schemas.microsoft.com/office/drawing/2014/main" xmlns="" id="{F7383480-78AC-4C18-B0E8-819D012A8FB2}"/>
              </a:ext>
            </a:extLst>
          </p:cNvPr>
          <p:cNvSpPr/>
          <p:nvPr/>
        </p:nvSpPr>
        <p:spPr>
          <a:xfrm rot="5400000">
            <a:off x="-13040" y="2399487"/>
            <a:ext cx="3754671" cy="3519824"/>
          </a:xfrm>
          <a:custGeom>
            <a:avLst/>
            <a:gdLst>
              <a:gd name="connsiteX0" fmla="*/ 0 w 4091556"/>
              <a:gd name="connsiteY0" fmla="*/ 1872208 h 3744416"/>
              <a:gd name="connsiteX1" fmla="*/ 936104 w 4091556"/>
              <a:gd name="connsiteY1" fmla="*/ 1 h 3744416"/>
              <a:gd name="connsiteX2" fmla="*/ 3155452 w 4091556"/>
              <a:gd name="connsiteY2" fmla="*/ 1 h 3744416"/>
              <a:gd name="connsiteX3" fmla="*/ 4091556 w 4091556"/>
              <a:gd name="connsiteY3" fmla="*/ 1872208 h 3744416"/>
              <a:gd name="connsiteX4" fmla="*/ 3155452 w 4091556"/>
              <a:gd name="connsiteY4" fmla="*/ 3744415 h 3744416"/>
              <a:gd name="connsiteX5" fmla="*/ 936104 w 4091556"/>
              <a:gd name="connsiteY5" fmla="*/ 3744415 h 3744416"/>
              <a:gd name="connsiteX6" fmla="*/ 0 w 4091556"/>
              <a:gd name="connsiteY6" fmla="*/ 1872208 h 3744416"/>
              <a:gd name="connsiteX0" fmla="*/ 936104 w 4091556"/>
              <a:gd name="connsiteY0" fmla="*/ 3744414 h 3835854"/>
              <a:gd name="connsiteX1" fmla="*/ 0 w 4091556"/>
              <a:gd name="connsiteY1" fmla="*/ 1872207 h 3835854"/>
              <a:gd name="connsiteX2" fmla="*/ 936104 w 4091556"/>
              <a:gd name="connsiteY2" fmla="*/ 0 h 3835854"/>
              <a:gd name="connsiteX3" fmla="*/ 3155452 w 4091556"/>
              <a:gd name="connsiteY3" fmla="*/ 0 h 3835854"/>
              <a:gd name="connsiteX4" fmla="*/ 4091556 w 4091556"/>
              <a:gd name="connsiteY4" fmla="*/ 1872207 h 3835854"/>
              <a:gd name="connsiteX5" fmla="*/ 3155452 w 4091556"/>
              <a:gd name="connsiteY5" fmla="*/ 3744414 h 3835854"/>
              <a:gd name="connsiteX6" fmla="*/ 1027544 w 4091556"/>
              <a:gd name="connsiteY6" fmla="*/ 3835854 h 3835854"/>
              <a:gd name="connsiteX0" fmla="*/ 936104 w 4091556"/>
              <a:gd name="connsiteY0" fmla="*/ 3744414 h 4012318"/>
              <a:gd name="connsiteX1" fmla="*/ 0 w 4091556"/>
              <a:gd name="connsiteY1" fmla="*/ 1872207 h 4012318"/>
              <a:gd name="connsiteX2" fmla="*/ 936104 w 4091556"/>
              <a:gd name="connsiteY2" fmla="*/ 0 h 4012318"/>
              <a:gd name="connsiteX3" fmla="*/ 3155452 w 4091556"/>
              <a:gd name="connsiteY3" fmla="*/ 0 h 4012318"/>
              <a:gd name="connsiteX4" fmla="*/ 4091556 w 4091556"/>
              <a:gd name="connsiteY4" fmla="*/ 1872207 h 4012318"/>
              <a:gd name="connsiteX5" fmla="*/ 3155452 w 4091556"/>
              <a:gd name="connsiteY5" fmla="*/ 3744414 h 4012318"/>
              <a:gd name="connsiteX6" fmla="*/ 1572976 w 4091556"/>
              <a:gd name="connsiteY6" fmla="*/ 4012318 h 4012318"/>
              <a:gd name="connsiteX0" fmla="*/ 936104 w 4091556"/>
              <a:gd name="connsiteY0" fmla="*/ 3744414 h 3744414"/>
              <a:gd name="connsiteX1" fmla="*/ 0 w 4091556"/>
              <a:gd name="connsiteY1" fmla="*/ 1872207 h 3744414"/>
              <a:gd name="connsiteX2" fmla="*/ 936104 w 4091556"/>
              <a:gd name="connsiteY2" fmla="*/ 0 h 3744414"/>
              <a:gd name="connsiteX3" fmla="*/ 3155452 w 4091556"/>
              <a:gd name="connsiteY3" fmla="*/ 0 h 3744414"/>
              <a:gd name="connsiteX4" fmla="*/ 4091556 w 4091556"/>
              <a:gd name="connsiteY4" fmla="*/ 1872207 h 3744414"/>
              <a:gd name="connsiteX5" fmla="*/ 3155452 w 4091556"/>
              <a:gd name="connsiteY5" fmla="*/ 3744414 h 3744414"/>
              <a:gd name="connsiteX0" fmla="*/ 936104 w 4091556"/>
              <a:gd name="connsiteY0" fmla="*/ 3744414 h 3744414"/>
              <a:gd name="connsiteX1" fmla="*/ 0 w 4091556"/>
              <a:gd name="connsiteY1" fmla="*/ 1872207 h 3744414"/>
              <a:gd name="connsiteX2" fmla="*/ 936104 w 4091556"/>
              <a:gd name="connsiteY2" fmla="*/ 0 h 3744414"/>
              <a:gd name="connsiteX3" fmla="*/ 3155452 w 4091556"/>
              <a:gd name="connsiteY3" fmla="*/ 0 h 3744414"/>
              <a:gd name="connsiteX4" fmla="*/ 4091556 w 4091556"/>
              <a:gd name="connsiteY4" fmla="*/ 1872207 h 3744414"/>
              <a:gd name="connsiteX5" fmla="*/ 3155452 w 4091556"/>
              <a:gd name="connsiteY5" fmla="*/ 3744414 h 3744414"/>
              <a:gd name="connsiteX0" fmla="*/ 936104 w 4091556"/>
              <a:gd name="connsiteY0" fmla="*/ 3744414 h 3744414"/>
              <a:gd name="connsiteX1" fmla="*/ 0 w 4091556"/>
              <a:gd name="connsiteY1" fmla="*/ 1872207 h 3744414"/>
              <a:gd name="connsiteX2" fmla="*/ 936104 w 4091556"/>
              <a:gd name="connsiteY2" fmla="*/ 0 h 3744414"/>
              <a:gd name="connsiteX3" fmla="*/ 3155452 w 4091556"/>
              <a:gd name="connsiteY3" fmla="*/ 0 h 3744414"/>
              <a:gd name="connsiteX4" fmla="*/ 4091556 w 4091556"/>
              <a:gd name="connsiteY4" fmla="*/ 1872207 h 3744414"/>
              <a:gd name="connsiteX0" fmla="*/ 936104 w 3690504"/>
              <a:gd name="connsiteY0" fmla="*/ 3744414 h 3744414"/>
              <a:gd name="connsiteX1" fmla="*/ 0 w 3690504"/>
              <a:gd name="connsiteY1" fmla="*/ 1872207 h 3744414"/>
              <a:gd name="connsiteX2" fmla="*/ 936104 w 3690504"/>
              <a:gd name="connsiteY2" fmla="*/ 0 h 3744414"/>
              <a:gd name="connsiteX3" fmla="*/ 3155452 w 3690504"/>
              <a:gd name="connsiteY3" fmla="*/ 0 h 3744414"/>
              <a:gd name="connsiteX4" fmla="*/ 3690504 w 3690504"/>
              <a:gd name="connsiteY4" fmla="*/ 1535323 h 3744414"/>
              <a:gd name="connsiteX0" fmla="*/ 936104 w 3690504"/>
              <a:gd name="connsiteY0" fmla="*/ 3744414 h 3744414"/>
              <a:gd name="connsiteX1" fmla="*/ 0 w 3690504"/>
              <a:gd name="connsiteY1" fmla="*/ 1872207 h 3744414"/>
              <a:gd name="connsiteX2" fmla="*/ 936104 w 3690504"/>
              <a:gd name="connsiteY2" fmla="*/ 272716 h 3744414"/>
              <a:gd name="connsiteX3" fmla="*/ 3155452 w 3690504"/>
              <a:gd name="connsiteY3" fmla="*/ 0 h 3744414"/>
              <a:gd name="connsiteX4" fmla="*/ 3690504 w 3690504"/>
              <a:gd name="connsiteY4" fmla="*/ 1535323 h 3744414"/>
              <a:gd name="connsiteX0" fmla="*/ 855893 w 3610293"/>
              <a:gd name="connsiteY0" fmla="*/ 3744414 h 3744414"/>
              <a:gd name="connsiteX1" fmla="*/ 0 w 3610293"/>
              <a:gd name="connsiteY1" fmla="*/ 1968460 h 3744414"/>
              <a:gd name="connsiteX2" fmla="*/ 855893 w 3610293"/>
              <a:gd name="connsiteY2" fmla="*/ 272716 h 3744414"/>
              <a:gd name="connsiteX3" fmla="*/ 3075241 w 3610293"/>
              <a:gd name="connsiteY3" fmla="*/ 0 h 3744414"/>
              <a:gd name="connsiteX4" fmla="*/ 3610293 w 3610293"/>
              <a:gd name="connsiteY4" fmla="*/ 1535323 h 3744414"/>
              <a:gd name="connsiteX0" fmla="*/ 1128609 w 3883009"/>
              <a:gd name="connsiteY0" fmla="*/ 3744414 h 3744414"/>
              <a:gd name="connsiteX1" fmla="*/ 0 w 3883009"/>
              <a:gd name="connsiteY1" fmla="*/ 2321387 h 3744414"/>
              <a:gd name="connsiteX2" fmla="*/ 1128609 w 3883009"/>
              <a:gd name="connsiteY2" fmla="*/ 272716 h 3744414"/>
              <a:gd name="connsiteX3" fmla="*/ 3347957 w 3883009"/>
              <a:gd name="connsiteY3" fmla="*/ 0 h 3744414"/>
              <a:gd name="connsiteX4" fmla="*/ 3883009 w 3883009"/>
              <a:gd name="connsiteY4" fmla="*/ 1535323 h 3744414"/>
              <a:gd name="connsiteX0" fmla="*/ 1128609 w 3883009"/>
              <a:gd name="connsiteY0" fmla="*/ 3744414 h 3744414"/>
              <a:gd name="connsiteX1" fmla="*/ 0 w 3883009"/>
              <a:gd name="connsiteY1" fmla="*/ 2321387 h 3744414"/>
              <a:gd name="connsiteX2" fmla="*/ 1048401 w 3883009"/>
              <a:gd name="connsiteY2" fmla="*/ 160421 h 3744414"/>
              <a:gd name="connsiteX3" fmla="*/ 3347957 w 3883009"/>
              <a:gd name="connsiteY3" fmla="*/ 0 h 3744414"/>
              <a:gd name="connsiteX4" fmla="*/ 3883009 w 3883009"/>
              <a:gd name="connsiteY4" fmla="*/ 1535323 h 3744414"/>
              <a:gd name="connsiteX0" fmla="*/ 1128609 w 3883009"/>
              <a:gd name="connsiteY0" fmla="*/ 3680245 h 3680245"/>
              <a:gd name="connsiteX1" fmla="*/ 0 w 3883009"/>
              <a:gd name="connsiteY1" fmla="*/ 2257218 h 3680245"/>
              <a:gd name="connsiteX2" fmla="*/ 1048401 w 3883009"/>
              <a:gd name="connsiteY2" fmla="*/ 96252 h 3680245"/>
              <a:gd name="connsiteX3" fmla="*/ 3347957 w 3883009"/>
              <a:gd name="connsiteY3" fmla="*/ 0 h 3680245"/>
              <a:gd name="connsiteX4" fmla="*/ 3883009 w 3883009"/>
              <a:gd name="connsiteY4" fmla="*/ 1471154 h 3680245"/>
              <a:gd name="connsiteX0" fmla="*/ 1305072 w 3883009"/>
              <a:gd name="connsiteY0" fmla="*/ 3888792 h 3888792"/>
              <a:gd name="connsiteX1" fmla="*/ 0 w 3883009"/>
              <a:gd name="connsiteY1" fmla="*/ 2257218 h 3888792"/>
              <a:gd name="connsiteX2" fmla="*/ 1048401 w 3883009"/>
              <a:gd name="connsiteY2" fmla="*/ 96252 h 3888792"/>
              <a:gd name="connsiteX3" fmla="*/ 3347957 w 3883009"/>
              <a:gd name="connsiteY3" fmla="*/ 0 h 3888792"/>
              <a:gd name="connsiteX4" fmla="*/ 3883009 w 3883009"/>
              <a:gd name="connsiteY4" fmla="*/ 1471154 h 3888792"/>
              <a:gd name="connsiteX0" fmla="*/ 1305072 w 3690503"/>
              <a:gd name="connsiteY0" fmla="*/ 3888792 h 3888792"/>
              <a:gd name="connsiteX1" fmla="*/ 0 w 3690503"/>
              <a:gd name="connsiteY1" fmla="*/ 2257218 h 3888792"/>
              <a:gd name="connsiteX2" fmla="*/ 1048401 w 3690503"/>
              <a:gd name="connsiteY2" fmla="*/ 96252 h 3888792"/>
              <a:gd name="connsiteX3" fmla="*/ 3347957 w 3690503"/>
              <a:gd name="connsiteY3" fmla="*/ 0 h 3888792"/>
              <a:gd name="connsiteX4" fmla="*/ 3690503 w 3690503"/>
              <a:gd name="connsiteY4" fmla="*/ 1888249 h 3888792"/>
              <a:gd name="connsiteX0" fmla="*/ 1305072 w 3610293"/>
              <a:gd name="connsiteY0" fmla="*/ 3888792 h 3888792"/>
              <a:gd name="connsiteX1" fmla="*/ 0 w 3610293"/>
              <a:gd name="connsiteY1" fmla="*/ 2257218 h 3888792"/>
              <a:gd name="connsiteX2" fmla="*/ 1048401 w 3610293"/>
              <a:gd name="connsiteY2" fmla="*/ 96252 h 3888792"/>
              <a:gd name="connsiteX3" fmla="*/ 3347957 w 3610293"/>
              <a:gd name="connsiteY3" fmla="*/ 0 h 3888792"/>
              <a:gd name="connsiteX4" fmla="*/ 3610293 w 3610293"/>
              <a:gd name="connsiteY4" fmla="*/ 1920333 h 3888792"/>
              <a:gd name="connsiteX0" fmla="*/ 1481535 w 3786756"/>
              <a:gd name="connsiteY0" fmla="*/ 3888792 h 3888792"/>
              <a:gd name="connsiteX1" fmla="*/ 0 w 3786756"/>
              <a:gd name="connsiteY1" fmla="*/ 2722439 h 3888792"/>
              <a:gd name="connsiteX2" fmla="*/ 1224864 w 3786756"/>
              <a:gd name="connsiteY2" fmla="*/ 96252 h 3888792"/>
              <a:gd name="connsiteX3" fmla="*/ 3524420 w 3786756"/>
              <a:gd name="connsiteY3" fmla="*/ 0 h 3888792"/>
              <a:gd name="connsiteX4" fmla="*/ 3786756 w 3786756"/>
              <a:gd name="connsiteY4" fmla="*/ 1920333 h 3888792"/>
              <a:gd name="connsiteX0" fmla="*/ 1289029 w 3786756"/>
              <a:gd name="connsiteY0" fmla="*/ 3969003 h 3969003"/>
              <a:gd name="connsiteX1" fmla="*/ 0 w 3786756"/>
              <a:gd name="connsiteY1" fmla="*/ 2722439 h 3969003"/>
              <a:gd name="connsiteX2" fmla="*/ 1224864 w 3786756"/>
              <a:gd name="connsiteY2" fmla="*/ 96252 h 3969003"/>
              <a:gd name="connsiteX3" fmla="*/ 3524420 w 3786756"/>
              <a:gd name="connsiteY3" fmla="*/ 0 h 3969003"/>
              <a:gd name="connsiteX4" fmla="*/ 3786756 w 3786756"/>
              <a:gd name="connsiteY4" fmla="*/ 1920333 h 3969003"/>
              <a:gd name="connsiteX0" fmla="*/ 1289029 w 3786756"/>
              <a:gd name="connsiteY0" fmla="*/ 3936919 h 3936919"/>
              <a:gd name="connsiteX1" fmla="*/ 0 w 3786756"/>
              <a:gd name="connsiteY1" fmla="*/ 2690355 h 3936919"/>
              <a:gd name="connsiteX2" fmla="*/ 1224864 w 3786756"/>
              <a:gd name="connsiteY2" fmla="*/ 64168 h 3936919"/>
              <a:gd name="connsiteX3" fmla="*/ 3604631 w 3786756"/>
              <a:gd name="connsiteY3" fmla="*/ 0 h 3936919"/>
              <a:gd name="connsiteX4" fmla="*/ 3786756 w 3786756"/>
              <a:gd name="connsiteY4" fmla="*/ 1888249 h 3936919"/>
              <a:gd name="connsiteX0" fmla="*/ 1289029 w 3754671"/>
              <a:gd name="connsiteY0" fmla="*/ 3936919 h 3936919"/>
              <a:gd name="connsiteX1" fmla="*/ 0 w 3754671"/>
              <a:gd name="connsiteY1" fmla="*/ 2690355 h 3936919"/>
              <a:gd name="connsiteX2" fmla="*/ 1224864 w 3754671"/>
              <a:gd name="connsiteY2" fmla="*/ 64168 h 3936919"/>
              <a:gd name="connsiteX3" fmla="*/ 3604631 w 3754671"/>
              <a:gd name="connsiteY3" fmla="*/ 0 h 3936919"/>
              <a:gd name="connsiteX4" fmla="*/ 3754671 w 3754671"/>
              <a:gd name="connsiteY4" fmla="*/ 2080754 h 3936919"/>
              <a:gd name="connsiteX0" fmla="*/ 855893 w 3754671"/>
              <a:gd name="connsiteY0" fmla="*/ 3519824 h 3519824"/>
              <a:gd name="connsiteX1" fmla="*/ 0 w 3754671"/>
              <a:gd name="connsiteY1" fmla="*/ 2690355 h 3519824"/>
              <a:gd name="connsiteX2" fmla="*/ 1224864 w 3754671"/>
              <a:gd name="connsiteY2" fmla="*/ 64168 h 3519824"/>
              <a:gd name="connsiteX3" fmla="*/ 3604631 w 3754671"/>
              <a:gd name="connsiteY3" fmla="*/ 0 h 3519824"/>
              <a:gd name="connsiteX4" fmla="*/ 3754671 w 3754671"/>
              <a:gd name="connsiteY4" fmla="*/ 2080754 h 3519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4671" h="3519824">
                <a:moveTo>
                  <a:pt x="855893" y="3519824"/>
                </a:moveTo>
                <a:lnTo>
                  <a:pt x="0" y="2690355"/>
                </a:lnTo>
                <a:lnTo>
                  <a:pt x="1224864" y="64168"/>
                </a:lnTo>
                <a:lnTo>
                  <a:pt x="3604631" y="0"/>
                </a:lnTo>
                <a:lnTo>
                  <a:pt x="3754671" y="2080754"/>
                </a:lnTo>
              </a:path>
            </a:pathLst>
          </a:custGeom>
          <a:noFill/>
          <a:ln w="127000" cap="rnd">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Шестиугольник 34">
            <a:extLst>
              <a:ext uri="{FF2B5EF4-FFF2-40B4-BE49-F238E27FC236}">
                <a16:creationId xmlns:a16="http://schemas.microsoft.com/office/drawing/2014/main" xmlns="" id="{39A8879E-9E4E-4AEE-AE5D-60CE52795513}"/>
              </a:ext>
            </a:extLst>
          </p:cNvPr>
          <p:cNvSpPr/>
          <p:nvPr/>
        </p:nvSpPr>
        <p:spPr>
          <a:xfrm rot="5400000">
            <a:off x="6034812" y="-104712"/>
            <a:ext cx="2934496" cy="3771686"/>
          </a:xfrm>
          <a:custGeom>
            <a:avLst/>
            <a:gdLst>
              <a:gd name="connsiteX0" fmla="*/ 0 w 4091556"/>
              <a:gd name="connsiteY0" fmla="*/ 1872208 h 3744416"/>
              <a:gd name="connsiteX1" fmla="*/ 936104 w 4091556"/>
              <a:gd name="connsiteY1" fmla="*/ 1 h 3744416"/>
              <a:gd name="connsiteX2" fmla="*/ 3155452 w 4091556"/>
              <a:gd name="connsiteY2" fmla="*/ 1 h 3744416"/>
              <a:gd name="connsiteX3" fmla="*/ 4091556 w 4091556"/>
              <a:gd name="connsiteY3" fmla="*/ 1872208 h 3744416"/>
              <a:gd name="connsiteX4" fmla="*/ 3155452 w 4091556"/>
              <a:gd name="connsiteY4" fmla="*/ 3744415 h 3744416"/>
              <a:gd name="connsiteX5" fmla="*/ 936104 w 4091556"/>
              <a:gd name="connsiteY5" fmla="*/ 3744415 h 3744416"/>
              <a:gd name="connsiteX6" fmla="*/ 0 w 4091556"/>
              <a:gd name="connsiteY6" fmla="*/ 1872208 h 3744416"/>
              <a:gd name="connsiteX0" fmla="*/ 3155452 w 4091556"/>
              <a:gd name="connsiteY0" fmla="*/ 3744414 h 3835854"/>
              <a:gd name="connsiteX1" fmla="*/ 936104 w 4091556"/>
              <a:gd name="connsiteY1" fmla="*/ 3744414 h 3835854"/>
              <a:gd name="connsiteX2" fmla="*/ 0 w 4091556"/>
              <a:gd name="connsiteY2" fmla="*/ 1872207 h 3835854"/>
              <a:gd name="connsiteX3" fmla="*/ 936104 w 4091556"/>
              <a:gd name="connsiteY3" fmla="*/ 0 h 3835854"/>
              <a:gd name="connsiteX4" fmla="*/ 3155452 w 4091556"/>
              <a:gd name="connsiteY4" fmla="*/ 0 h 3835854"/>
              <a:gd name="connsiteX5" fmla="*/ 4091556 w 4091556"/>
              <a:gd name="connsiteY5" fmla="*/ 1872207 h 3835854"/>
              <a:gd name="connsiteX6" fmla="*/ 3246892 w 4091556"/>
              <a:gd name="connsiteY6" fmla="*/ 3835854 h 3835854"/>
              <a:gd name="connsiteX0" fmla="*/ 2898778 w 4091556"/>
              <a:gd name="connsiteY0" fmla="*/ 3551908 h 3835854"/>
              <a:gd name="connsiteX1" fmla="*/ 936104 w 4091556"/>
              <a:gd name="connsiteY1" fmla="*/ 3744414 h 3835854"/>
              <a:gd name="connsiteX2" fmla="*/ 0 w 4091556"/>
              <a:gd name="connsiteY2" fmla="*/ 1872207 h 3835854"/>
              <a:gd name="connsiteX3" fmla="*/ 936104 w 4091556"/>
              <a:gd name="connsiteY3" fmla="*/ 0 h 3835854"/>
              <a:gd name="connsiteX4" fmla="*/ 3155452 w 4091556"/>
              <a:gd name="connsiteY4" fmla="*/ 0 h 3835854"/>
              <a:gd name="connsiteX5" fmla="*/ 4091556 w 4091556"/>
              <a:gd name="connsiteY5" fmla="*/ 1872207 h 3835854"/>
              <a:gd name="connsiteX6" fmla="*/ 3246892 w 4091556"/>
              <a:gd name="connsiteY6" fmla="*/ 3835854 h 3835854"/>
              <a:gd name="connsiteX0" fmla="*/ 936104 w 4091556"/>
              <a:gd name="connsiteY0" fmla="*/ 3744414 h 3835854"/>
              <a:gd name="connsiteX1" fmla="*/ 0 w 4091556"/>
              <a:gd name="connsiteY1" fmla="*/ 1872207 h 3835854"/>
              <a:gd name="connsiteX2" fmla="*/ 936104 w 4091556"/>
              <a:gd name="connsiteY2" fmla="*/ 0 h 3835854"/>
              <a:gd name="connsiteX3" fmla="*/ 3155452 w 4091556"/>
              <a:gd name="connsiteY3" fmla="*/ 0 h 3835854"/>
              <a:gd name="connsiteX4" fmla="*/ 4091556 w 4091556"/>
              <a:gd name="connsiteY4" fmla="*/ 1872207 h 3835854"/>
              <a:gd name="connsiteX5" fmla="*/ 3246892 w 4091556"/>
              <a:gd name="connsiteY5" fmla="*/ 3835854 h 3835854"/>
              <a:gd name="connsiteX0" fmla="*/ 0 w 4091556"/>
              <a:gd name="connsiteY0" fmla="*/ 1872207 h 3835854"/>
              <a:gd name="connsiteX1" fmla="*/ 936104 w 4091556"/>
              <a:gd name="connsiteY1" fmla="*/ 0 h 3835854"/>
              <a:gd name="connsiteX2" fmla="*/ 3155452 w 4091556"/>
              <a:gd name="connsiteY2" fmla="*/ 0 h 3835854"/>
              <a:gd name="connsiteX3" fmla="*/ 4091556 w 4091556"/>
              <a:gd name="connsiteY3" fmla="*/ 1872207 h 3835854"/>
              <a:gd name="connsiteX4" fmla="*/ 3246892 w 4091556"/>
              <a:gd name="connsiteY4" fmla="*/ 3835854 h 3835854"/>
              <a:gd name="connsiteX0" fmla="*/ 0 w 3155452"/>
              <a:gd name="connsiteY0" fmla="*/ 0 h 3835854"/>
              <a:gd name="connsiteX1" fmla="*/ 2219348 w 3155452"/>
              <a:gd name="connsiteY1" fmla="*/ 0 h 3835854"/>
              <a:gd name="connsiteX2" fmla="*/ 3155452 w 3155452"/>
              <a:gd name="connsiteY2" fmla="*/ 1872207 h 3835854"/>
              <a:gd name="connsiteX3" fmla="*/ 2310788 w 3155452"/>
              <a:gd name="connsiteY3" fmla="*/ 3835854 h 3835854"/>
              <a:gd name="connsiteX0" fmla="*/ 0 w 3155452"/>
              <a:gd name="connsiteY0" fmla="*/ 0 h 3739602"/>
              <a:gd name="connsiteX1" fmla="*/ 2219348 w 3155452"/>
              <a:gd name="connsiteY1" fmla="*/ 0 h 3739602"/>
              <a:gd name="connsiteX2" fmla="*/ 3155452 w 3155452"/>
              <a:gd name="connsiteY2" fmla="*/ 1872207 h 3739602"/>
              <a:gd name="connsiteX3" fmla="*/ 2246619 w 3155452"/>
              <a:gd name="connsiteY3" fmla="*/ 3739602 h 3739602"/>
              <a:gd name="connsiteX0" fmla="*/ 0 w 3155452"/>
              <a:gd name="connsiteY0" fmla="*/ 32084 h 3771686"/>
              <a:gd name="connsiteX1" fmla="*/ 2187264 w 3155452"/>
              <a:gd name="connsiteY1" fmla="*/ 0 h 3771686"/>
              <a:gd name="connsiteX2" fmla="*/ 3155452 w 3155452"/>
              <a:gd name="connsiteY2" fmla="*/ 1904291 h 3771686"/>
              <a:gd name="connsiteX3" fmla="*/ 2246619 w 3155452"/>
              <a:gd name="connsiteY3" fmla="*/ 3771686 h 3771686"/>
              <a:gd name="connsiteX0" fmla="*/ 0 w 3043157"/>
              <a:gd name="connsiteY0" fmla="*/ 32084 h 3771686"/>
              <a:gd name="connsiteX1" fmla="*/ 2187264 w 3043157"/>
              <a:gd name="connsiteY1" fmla="*/ 0 h 3771686"/>
              <a:gd name="connsiteX2" fmla="*/ 3043157 w 3043157"/>
              <a:gd name="connsiteY2" fmla="*/ 1423028 h 3771686"/>
              <a:gd name="connsiteX3" fmla="*/ 2246619 w 3043157"/>
              <a:gd name="connsiteY3" fmla="*/ 3771686 h 3771686"/>
              <a:gd name="connsiteX0" fmla="*/ 0 w 3043157"/>
              <a:gd name="connsiteY0" fmla="*/ 32084 h 3771686"/>
              <a:gd name="connsiteX1" fmla="*/ 2187264 w 3043157"/>
              <a:gd name="connsiteY1" fmla="*/ 0 h 3771686"/>
              <a:gd name="connsiteX2" fmla="*/ 3043157 w 3043157"/>
              <a:gd name="connsiteY2" fmla="*/ 1423028 h 3771686"/>
              <a:gd name="connsiteX3" fmla="*/ 2246619 w 3043157"/>
              <a:gd name="connsiteY3" fmla="*/ 3771686 h 3771686"/>
              <a:gd name="connsiteX0" fmla="*/ 0 w 3043157"/>
              <a:gd name="connsiteY0" fmla="*/ 32084 h 3943331"/>
              <a:gd name="connsiteX1" fmla="*/ 2187264 w 3043157"/>
              <a:gd name="connsiteY1" fmla="*/ 0 h 3943331"/>
              <a:gd name="connsiteX2" fmla="*/ 3043157 w 3043157"/>
              <a:gd name="connsiteY2" fmla="*/ 1423028 h 3943331"/>
              <a:gd name="connsiteX3" fmla="*/ 2246619 w 3043157"/>
              <a:gd name="connsiteY3" fmla="*/ 3771686 h 3943331"/>
              <a:gd name="connsiteX4" fmla="*/ 2242259 w 3043157"/>
              <a:gd name="connsiteY4" fmla="*/ 3763509 h 3943331"/>
              <a:gd name="connsiteX0" fmla="*/ 0 w 3043157"/>
              <a:gd name="connsiteY0" fmla="*/ 32084 h 3928416"/>
              <a:gd name="connsiteX1" fmla="*/ 2187264 w 3043157"/>
              <a:gd name="connsiteY1" fmla="*/ 0 h 3928416"/>
              <a:gd name="connsiteX2" fmla="*/ 3043157 w 3043157"/>
              <a:gd name="connsiteY2" fmla="*/ 1423028 h 3928416"/>
              <a:gd name="connsiteX3" fmla="*/ 2246619 w 3043157"/>
              <a:gd name="connsiteY3" fmla="*/ 3771686 h 3928416"/>
              <a:gd name="connsiteX4" fmla="*/ 1648701 w 3043157"/>
              <a:gd name="connsiteY4" fmla="*/ 3699340 h 3928416"/>
              <a:gd name="connsiteX0" fmla="*/ 0 w 3043157"/>
              <a:gd name="connsiteY0" fmla="*/ 32084 h 3928416"/>
              <a:gd name="connsiteX1" fmla="*/ 2187264 w 3043157"/>
              <a:gd name="connsiteY1" fmla="*/ 0 h 3928416"/>
              <a:gd name="connsiteX2" fmla="*/ 3043157 w 3043157"/>
              <a:gd name="connsiteY2" fmla="*/ 1423028 h 3928416"/>
              <a:gd name="connsiteX3" fmla="*/ 2246619 w 3043157"/>
              <a:gd name="connsiteY3" fmla="*/ 3771686 h 3928416"/>
              <a:gd name="connsiteX4" fmla="*/ 1648701 w 3043157"/>
              <a:gd name="connsiteY4" fmla="*/ 3699340 h 3928416"/>
              <a:gd name="connsiteX0" fmla="*/ 0 w 3043157"/>
              <a:gd name="connsiteY0" fmla="*/ 32084 h 3921877"/>
              <a:gd name="connsiteX1" fmla="*/ 2187264 w 3043157"/>
              <a:gd name="connsiteY1" fmla="*/ 0 h 3921877"/>
              <a:gd name="connsiteX2" fmla="*/ 3043157 w 3043157"/>
              <a:gd name="connsiteY2" fmla="*/ 1423028 h 3921877"/>
              <a:gd name="connsiteX3" fmla="*/ 2246619 w 3043157"/>
              <a:gd name="connsiteY3" fmla="*/ 3771686 h 3921877"/>
              <a:gd name="connsiteX4" fmla="*/ 108661 w 3043157"/>
              <a:gd name="connsiteY4" fmla="*/ 3667256 h 3921877"/>
              <a:gd name="connsiteX0" fmla="*/ 0 w 3043157"/>
              <a:gd name="connsiteY0" fmla="*/ 32084 h 3921877"/>
              <a:gd name="connsiteX1" fmla="*/ 2187264 w 3043157"/>
              <a:gd name="connsiteY1" fmla="*/ 0 h 3921877"/>
              <a:gd name="connsiteX2" fmla="*/ 3043157 w 3043157"/>
              <a:gd name="connsiteY2" fmla="*/ 1423028 h 3921877"/>
              <a:gd name="connsiteX3" fmla="*/ 2246619 w 3043157"/>
              <a:gd name="connsiteY3" fmla="*/ 3771686 h 3921877"/>
              <a:gd name="connsiteX4" fmla="*/ 108661 w 3043157"/>
              <a:gd name="connsiteY4" fmla="*/ 3667256 h 3921877"/>
              <a:gd name="connsiteX0" fmla="*/ 0 w 3043157"/>
              <a:gd name="connsiteY0" fmla="*/ 32084 h 3771686"/>
              <a:gd name="connsiteX1" fmla="*/ 2187264 w 3043157"/>
              <a:gd name="connsiteY1" fmla="*/ 0 h 3771686"/>
              <a:gd name="connsiteX2" fmla="*/ 3043157 w 3043157"/>
              <a:gd name="connsiteY2" fmla="*/ 1423028 h 3771686"/>
              <a:gd name="connsiteX3" fmla="*/ 2246619 w 3043157"/>
              <a:gd name="connsiteY3" fmla="*/ 3771686 h 3771686"/>
              <a:gd name="connsiteX4" fmla="*/ 108661 w 3043157"/>
              <a:gd name="connsiteY4" fmla="*/ 3667256 h 3771686"/>
              <a:gd name="connsiteX0" fmla="*/ 0 w 3043155"/>
              <a:gd name="connsiteY0" fmla="*/ 32082 h 3771686"/>
              <a:gd name="connsiteX1" fmla="*/ 2187262 w 3043155"/>
              <a:gd name="connsiteY1" fmla="*/ 0 h 3771686"/>
              <a:gd name="connsiteX2" fmla="*/ 3043155 w 3043155"/>
              <a:gd name="connsiteY2" fmla="*/ 1423028 h 3771686"/>
              <a:gd name="connsiteX3" fmla="*/ 2246617 w 3043155"/>
              <a:gd name="connsiteY3" fmla="*/ 3771686 h 3771686"/>
              <a:gd name="connsiteX4" fmla="*/ 108659 w 3043155"/>
              <a:gd name="connsiteY4" fmla="*/ 3667256 h 3771686"/>
              <a:gd name="connsiteX0" fmla="*/ 2078603 w 2934496"/>
              <a:gd name="connsiteY0" fmla="*/ 0 h 3771686"/>
              <a:gd name="connsiteX1" fmla="*/ 2934496 w 2934496"/>
              <a:gd name="connsiteY1" fmla="*/ 1423028 h 3771686"/>
              <a:gd name="connsiteX2" fmla="*/ 2137958 w 2934496"/>
              <a:gd name="connsiteY2" fmla="*/ 3771686 h 3771686"/>
              <a:gd name="connsiteX3" fmla="*/ 0 w 2934496"/>
              <a:gd name="connsiteY3" fmla="*/ 3667256 h 3771686"/>
            </a:gdLst>
            <a:ahLst/>
            <a:cxnLst>
              <a:cxn ang="0">
                <a:pos x="connsiteX0" y="connsiteY0"/>
              </a:cxn>
              <a:cxn ang="0">
                <a:pos x="connsiteX1" y="connsiteY1"/>
              </a:cxn>
              <a:cxn ang="0">
                <a:pos x="connsiteX2" y="connsiteY2"/>
              </a:cxn>
              <a:cxn ang="0">
                <a:pos x="connsiteX3" y="connsiteY3"/>
              </a:cxn>
            </a:cxnLst>
            <a:rect l="l" t="t" r="r" b="b"/>
            <a:pathLst>
              <a:path w="2934496" h="3771686">
                <a:moveTo>
                  <a:pt x="2078603" y="0"/>
                </a:moveTo>
                <a:lnTo>
                  <a:pt x="2934496" y="1423028"/>
                </a:lnTo>
                <a:cubicBezTo>
                  <a:pt x="2750801" y="2111266"/>
                  <a:pt x="2137958" y="3771686"/>
                  <a:pt x="2137958" y="3771686"/>
                </a:cubicBezTo>
                <a:cubicBezTo>
                  <a:pt x="15254" y="3696545"/>
                  <a:pt x="908" y="3668960"/>
                  <a:pt x="0" y="3667256"/>
                </a:cubicBezTo>
              </a:path>
            </a:pathLst>
          </a:custGeom>
          <a:noFill/>
          <a:ln w="127000" cap="rnd">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Шестиугольник 35">
            <a:extLst>
              <a:ext uri="{FF2B5EF4-FFF2-40B4-BE49-F238E27FC236}">
                <a16:creationId xmlns:a16="http://schemas.microsoft.com/office/drawing/2014/main" xmlns="" id="{6CBA4F33-B4D1-4328-BE5E-AC1A7DEEB261}"/>
              </a:ext>
            </a:extLst>
          </p:cNvPr>
          <p:cNvSpPr/>
          <p:nvPr/>
        </p:nvSpPr>
        <p:spPr>
          <a:xfrm rot="5400000">
            <a:off x="1265977" y="-872844"/>
            <a:ext cx="3123005" cy="5259489"/>
          </a:xfrm>
          <a:custGeom>
            <a:avLst/>
            <a:gdLst>
              <a:gd name="connsiteX0" fmla="*/ 0 w 4091556"/>
              <a:gd name="connsiteY0" fmla="*/ 1872208 h 3744416"/>
              <a:gd name="connsiteX1" fmla="*/ 936104 w 4091556"/>
              <a:gd name="connsiteY1" fmla="*/ 1 h 3744416"/>
              <a:gd name="connsiteX2" fmla="*/ 3155452 w 4091556"/>
              <a:gd name="connsiteY2" fmla="*/ 1 h 3744416"/>
              <a:gd name="connsiteX3" fmla="*/ 4091556 w 4091556"/>
              <a:gd name="connsiteY3" fmla="*/ 1872208 h 3744416"/>
              <a:gd name="connsiteX4" fmla="*/ 3155452 w 4091556"/>
              <a:gd name="connsiteY4" fmla="*/ 3744415 h 3744416"/>
              <a:gd name="connsiteX5" fmla="*/ 936104 w 4091556"/>
              <a:gd name="connsiteY5" fmla="*/ 3744415 h 3744416"/>
              <a:gd name="connsiteX6" fmla="*/ 0 w 4091556"/>
              <a:gd name="connsiteY6" fmla="*/ 1872208 h 3744416"/>
              <a:gd name="connsiteX0" fmla="*/ 936104 w 4091556"/>
              <a:gd name="connsiteY0" fmla="*/ 0 h 3744414"/>
              <a:gd name="connsiteX1" fmla="*/ 3155452 w 4091556"/>
              <a:gd name="connsiteY1" fmla="*/ 0 h 3744414"/>
              <a:gd name="connsiteX2" fmla="*/ 4091556 w 4091556"/>
              <a:gd name="connsiteY2" fmla="*/ 1872207 h 3744414"/>
              <a:gd name="connsiteX3" fmla="*/ 3155452 w 4091556"/>
              <a:gd name="connsiteY3" fmla="*/ 3744414 h 3744414"/>
              <a:gd name="connsiteX4" fmla="*/ 936104 w 4091556"/>
              <a:gd name="connsiteY4" fmla="*/ 3744414 h 3744414"/>
              <a:gd name="connsiteX5" fmla="*/ 0 w 4091556"/>
              <a:gd name="connsiteY5" fmla="*/ 1872207 h 3744414"/>
              <a:gd name="connsiteX6" fmla="*/ 1027544 w 4091556"/>
              <a:gd name="connsiteY6" fmla="*/ 91440 h 3744414"/>
              <a:gd name="connsiteX0" fmla="*/ 936104 w 4091556"/>
              <a:gd name="connsiteY0" fmla="*/ 0 h 3744414"/>
              <a:gd name="connsiteX1" fmla="*/ 3155452 w 4091556"/>
              <a:gd name="connsiteY1" fmla="*/ 0 h 3744414"/>
              <a:gd name="connsiteX2" fmla="*/ 4091556 w 4091556"/>
              <a:gd name="connsiteY2" fmla="*/ 1872207 h 3744414"/>
              <a:gd name="connsiteX3" fmla="*/ 3155452 w 4091556"/>
              <a:gd name="connsiteY3" fmla="*/ 3744414 h 3744414"/>
              <a:gd name="connsiteX4" fmla="*/ 936104 w 4091556"/>
              <a:gd name="connsiteY4" fmla="*/ 3744414 h 3744414"/>
              <a:gd name="connsiteX5" fmla="*/ 0 w 4091556"/>
              <a:gd name="connsiteY5" fmla="*/ 1872207 h 3744414"/>
              <a:gd name="connsiteX6" fmla="*/ 129187 w 4091556"/>
              <a:gd name="connsiteY6" fmla="*/ 1294597 h 3744414"/>
              <a:gd name="connsiteX0" fmla="*/ 936104 w 4091556"/>
              <a:gd name="connsiteY0" fmla="*/ 0 h 3744414"/>
              <a:gd name="connsiteX1" fmla="*/ 3155452 w 4091556"/>
              <a:gd name="connsiteY1" fmla="*/ 0 h 3744414"/>
              <a:gd name="connsiteX2" fmla="*/ 4091556 w 4091556"/>
              <a:gd name="connsiteY2" fmla="*/ 1872207 h 3744414"/>
              <a:gd name="connsiteX3" fmla="*/ 3155452 w 4091556"/>
              <a:gd name="connsiteY3" fmla="*/ 3744414 h 3744414"/>
              <a:gd name="connsiteX4" fmla="*/ 936104 w 4091556"/>
              <a:gd name="connsiteY4" fmla="*/ 3744414 h 3744414"/>
              <a:gd name="connsiteX5" fmla="*/ 0 w 4091556"/>
              <a:gd name="connsiteY5" fmla="*/ 1872207 h 3744414"/>
              <a:gd name="connsiteX0" fmla="*/ 0 w 3155452"/>
              <a:gd name="connsiteY0" fmla="*/ 0 h 3744414"/>
              <a:gd name="connsiteX1" fmla="*/ 2219348 w 3155452"/>
              <a:gd name="connsiteY1" fmla="*/ 0 h 3744414"/>
              <a:gd name="connsiteX2" fmla="*/ 3155452 w 3155452"/>
              <a:gd name="connsiteY2" fmla="*/ 1872207 h 3744414"/>
              <a:gd name="connsiteX3" fmla="*/ 2219348 w 3155452"/>
              <a:gd name="connsiteY3" fmla="*/ 3744414 h 3744414"/>
              <a:gd name="connsiteX4" fmla="*/ 0 w 3155452"/>
              <a:gd name="connsiteY4" fmla="*/ 3744414 h 3744414"/>
              <a:gd name="connsiteX0" fmla="*/ 0 w 3155452"/>
              <a:gd name="connsiteY0" fmla="*/ 0 h 3744414"/>
              <a:gd name="connsiteX1" fmla="*/ 2357428 w 3155452"/>
              <a:gd name="connsiteY1" fmla="*/ 255097 h 3744414"/>
              <a:gd name="connsiteX2" fmla="*/ 3155452 w 3155452"/>
              <a:gd name="connsiteY2" fmla="*/ 1872207 h 3744414"/>
              <a:gd name="connsiteX3" fmla="*/ 2219348 w 3155452"/>
              <a:gd name="connsiteY3" fmla="*/ 3744414 h 3744414"/>
              <a:gd name="connsiteX4" fmla="*/ 0 w 3155452"/>
              <a:gd name="connsiteY4" fmla="*/ 3744414 h 3744414"/>
              <a:gd name="connsiteX0" fmla="*/ 92053 w 3155452"/>
              <a:gd name="connsiteY0" fmla="*/ 0 h 3632812"/>
              <a:gd name="connsiteX1" fmla="*/ 2357428 w 3155452"/>
              <a:gd name="connsiteY1" fmla="*/ 143495 h 3632812"/>
              <a:gd name="connsiteX2" fmla="*/ 3155452 w 3155452"/>
              <a:gd name="connsiteY2" fmla="*/ 1760605 h 3632812"/>
              <a:gd name="connsiteX3" fmla="*/ 2219348 w 3155452"/>
              <a:gd name="connsiteY3" fmla="*/ 3632812 h 3632812"/>
              <a:gd name="connsiteX4" fmla="*/ 0 w 3155452"/>
              <a:gd name="connsiteY4" fmla="*/ 3632812 h 3632812"/>
              <a:gd name="connsiteX0" fmla="*/ 61370 w 3124769"/>
              <a:gd name="connsiteY0" fmla="*/ 0 h 4286495"/>
              <a:gd name="connsiteX1" fmla="*/ 2326745 w 3124769"/>
              <a:gd name="connsiteY1" fmla="*/ 143495 h 4286495"/>
              <a:gd name="connsiteX2" fmla="*/ 3124769 w 3124769"/>
              <a:gd name="connsiteY2" fmla="*/ 1760605 h 4286495"/>
              <a:gd name="connsiteX3" fmla="*/ 2188665 w 3124769"/>
              <a:gd name="connsiteY3" fmla="*/ 3632812 h 4286495"/>
              <a:gd name="connsiteX4" fmla="*/ 0 w 3124769"/>
              <a:gd name="connsiteY4" fmla="*/ 4286495 h 4286495"/>
              <a:gd name="connsiteX0" fmla="*/ 61370 w 3017375"/>
              <a:gd name="connsiteY0" fmla="*/ 0 h 4286495"/>
              <a:gd name="connsiteX1" fmla="*/ 2326745 w 3017375"/>
              <a:gd name="connsiteY1" fmla="*/ 143495 h 4286495"/>
              <a:gd name="connsiteX2" fmla="*/ 3017375 w 3017375"/>
              <a:gd name="connsiteY2" fmla="*/ 1760605 h 4286495"/>
              <a:gd name="connsiteX3" fmla="*/ 2188665 w 3017375"/>
              <a:gd name="connsiteY3" fmla="*/ 3632812 h 4286495"/>
              <a:gd name="connsiteX4" fmla="*/ 0 w 3017375"/>
              <a:gd name="connsiteY4" fmla="*/ 4286495 h 4286495"/>
              <a:gd name="connsiteX0" fmla="*/ 61370 w 3124769"/>
              <a:gd name="connsiteY0" fmla="*/ 0 h 4286495"/>
              <a:gd name="connsiteX1" fmla="*/ 2326745 w 3124769"/>
              <a:gd name="connsiteY1" fmla="*/ 143495 h 4286495"/>
              <a:gd name="connsiteX2" fmla="*/ 3124769 w 3124769"/>
              <a:gd name="connsiteY2" fmla="*/ 1760605 h 4286495"/>
              <a:gd name="connsiteX3" fmla="*/ 2188665 w 3124769"/>
              <a:gd name="connsiteY3" fmla="*/ 3632812 h 4286495"/>
              <a:gd name="connsiteX4" fmla="*/ 0 w 3124769"/>
              <a:gd name="connsiteY4" fmla="*/ 4286495 h 4286495"/>
              <a:gd name="connsiteX0" fmla="*/ 61370 w 3048062"/>
              <a:gd name="connsiteY0" fmla="*/ 0 h 4286495"/>
              <a:gd name="connsiteX1" fmla="*/ 2326745 w 3048062"/>
              <a:gd name="connsiteY1" fmla="*/ 143495 h 4286495"/>
              <a:gd name="connsiteX2" fmla="*/ 3048062 w 3048062"/>
              <a:gd name="connsiteY2" fmla="*/ 1680888 h 4286495"/>
              <a:gd name="connsiteX3" fmla="*/ 2188665 w 3048062"/>
              <a:gd name="connsiteY3" fmla="*/ 3632812 h 4286495"/>
              <a:gd name="connsiteX4" fmla="*/ 0 w 3048062"/>
              <a:gd name="connsiteY4" fmla="*/ 4286495 h 4286495"/>
              <a:gd name="connsiteX0" fmla="*/ 0 w 2986692"/>
              <a:gd name="connsiteY0" fmla="*/ 0 h 5593862"/>
              <a:gd name="connsiteX1" fmla="*/ 2265375 w 2986692"/>
              <a:gd name="connsiteY1" fmla="*/ 143495 h 5593862"/>
              <a:gd name="connsiteX2" fmla="*/ 2986692 w 2986692"/>
              <a:gd name="connsiteY2" fmla="*/ 1680888 h 5593862"/>
              <a:gd name="connsiteX3" fmla="*/ 2127295 w 2986692"/>
              <a:gd name="connsiteY3" fmla="*/ 3632812 h 5593862"/>
              <a:gd name="connsiteX4" fmla="*/ 1181326 w 2986692"/>
              <a:gd name="connsiteY4" fmla="*/ 5593862 h 5593862"/>
              <a:gd name="connsiteX0" fmla="*/ 0 w 2986692"/>
              <a:gd name="connsiteY0" fmla="*/ 0 h 5227162"/>
              <a:gd name="connsiteX1" fmla="*/ 2265375 w 2986692"/>
              <a:gd name="connsiteY1" fmla="*/ 143495 h 5227162"/>
              <a:gd name="connsiteX2" fmla="*/ 2986692 w 2986692"/>
              <a:gd name="connsiteY2" fmla="*/ 1680888 h 5227162"/>
              <a:gd name="connsiteX3" fmla="*/ 2127295 w 2986692"/>
              <a:gd name="connsiteY3" fmla="*/ 3632812 h 5227162"/>
              <a:gd name="connsiteX4" fmla="*/ 1380771 w 2986692"/>
              <a:gd name="connsiteY4" fmla="*/ 5227162 h 522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6692" h="5227162">
                <a:moveTo>
                  <a:pt x="0" y="0"/>
                </a:moveTo>
                <a:lnTo>
                  <a:pt x="2265375" y="143495"/>
                </a:lnTo>
                <a:lnTo>
                  <a:pt x="2986692" y="1680888"/>
                </a:lnTo>
                <a:lnTo>
                  <a:pt x="2127295" y="3632812"/>
                </a:lnTo>
                <a:lnTo>
                  <a:pt x="1380771" y="5227162"/>
                </a:lnTo>
              </a:path>
            </a:pathLst>
          </a:custGeom>
          <a:noFill/>
          <a:ln w="127000" cap="rnd">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Шестиугольник 36">
            <a:extLst>
              <a:ext uri="{FF2B5EF4-FFF2-40B4-BE49-F238E27FC236}">
                <a16:creationId xmlns:a16="http://schemas.microsoft.com/office/drawing/2014/main" xmlns="" id="{237E8B1D-3EAB-46C7-B5DD-09849E9AE2EE}"/>
              </a:ext>
            </a:extLst>
          </p:cNvPr>
          <p:cNvSpPr/>
          <p:nvPr/>
        </p:nvSpPr>
        <p:spPr>
          <a:xfrm rot="5400000">
            <a:off x="9145810" y="492563"/>
            <a:ext cx="3200331" cy="2669501"/>
          </a:xfrm>
          <a:custGeom>
            <a:avLst/>
            <a:gdLst>
              <a:gd name="connsiteX0" fmla="*/ 0 w 4091556"/>
              <a:gd name="connsiteY0" fmla="*/ 1872208 h 3744416"/>
              <a:gd name="connsiteX1" fmla="*/ 936104 w 4091556"/>
              <a:gd name="connsiteY1" fmla="*/ 1 h 3744416"/>
              <a:gd name="connsiteX2" fmla="*/ 3155452 w 4091556"/>
              <a:gd name="connsiteY2" fmla="*/ 1 h 3744416"/>
              <a:gd name="connsiteX3" fmla="*/ 4091556 w 4091556"/>
              <a:gd name="connsiteY3" fmla="*/ 1872208 h 3744416"/>
              <a:gd name="connsiteX4" fmla="*/ 3155452 w 4091556"/>
              <a:gd name="connsiteY4" fmla="*/ 3744415 h 3744416"/>
              <a:gd name="connsiteX5" fmla="*/ 936104 w 4091556"/>
              <a:gd name="connsiteY5" fmla="*/ 3744415 h 3744416"/>
              <a:gd name="connsiteX6" fmla="*/ 0 w 4091556"/>
              <a:gd name="connsiteY6" fmla="*/ 1872208 h 3744416"/>
              <a:gd name="connsiteX0" fmla="*/ 0 w 4091556"/>
              <a:gd name="connsiteY0" fmla="*/ 1872207 h 3744414"/>
              <a:gd name="connsiteX1" fmla="*/ 936104 w 4091556"/>
              <a:gd name="connsiteY1" fmla="*/ 0 h 3744414"/>
              <a:gd name="connsiteX2" fmla="*/ 3155452 w 4091556"/>
              <a:gd name="connsiteY2" fmla="*/ 0 h 3744414"/>
              <a:gd name="connsiteX3" fmla="*/ 4091556 w 4091556"/>
              <a:gd name="connsiteY3" fmla="*/ 1872207 h 3744414"/>
              <a:gd name="connsiteX4" fmla="*/ 3155452 w 4091556"/>
              <a:gd name="connsiteY4" fmla="*/ 3744414 h 3744414"/>
              <a:gd name="connsiteX5" fmla="*/ 936104 w 4091556"/>
              <a:gd name="connsiteY5" fmla="*/ 3744414 h 3744414"/>
              <a:gd name="connsiteX6" fmla="*/ 0 w 4091556"/>
              <a:gd name="connsiteY6" fmla="*/ 1872207 h 3744414"/>
              <a:gd name="connsiteX0" fmla="*/ 936104 w 4091556"/>
              <a:gd name="connsiteY0" fmla="*/ 3744414 h 3835854"/>
              <a:gd name="connsiteX1" fmla="*/ 0 w 4091556"/>
              <a:gd name="connsiteY1" fmla="*/ 1872207 h 3835854"/>
              <a:gd name="connsiteX2" fmla="*/ 936104 w 4091556"/>
              <a:gd name="connsiteY2" fmla="*/ 0 h 3835854"/>
              <a:gd name="connsiteX3" fmla="*/ 3155452 w 4091556"/>
              <a:gd name="connsiteY3" fmla="*/ 0 h 3835854"/>
              <a:gd name="connsiteX4" fmla="*/ 4091556 w 4091556"/>
              <a:gd name="connsiteY4" fmla="*/ 1872207 h 3835854"/>
              <a:gd name="connsiteX5" fmla="*/ 3155452 w 4091556"/>
              <a:gd name="connsiteY5" fmla="*/ 3744414 h 3835854"/>
              <a:gd name="connsiteX6" fmla="*/ 1027544 w 4091556"/>
              <a:gd name="connsiteY6" fmla="*/ 3835854 h 3835854"/>
              <a:gd name="connsiteX0" fmla="*/ 839851 w 4091556"/>
              <a:gd name="connsiteY0" fmla="*/ 3295235 h 3835854"/>
              <a:gd name="connsiteX1" fmla="*/ 0 w 4091556"/>
              <a:gd name="connsiteY1" fmla="*/ 1872207 h 3835854"/>
              <a:gd name="connsiteX2" fmla="*/ 936104 w 4091556"/>
              <a:gd name="connsiteY2" fmla="*/ 0 h 3835854"/>
              <a:gd name="connsiteX3" fmla="*/ 3155452 w 4091556"/>
              <a:gd name="connsiteY3" fmla="*/ 0 h 3835854"/>
              <a:gd name="connsiteX4" fmla="*/ 4091556 w 4091556"/>
              <a:gd name="connsiteY4" fmla="*/ 1872207 h 3835854"/>
              <a:gd name="connsiteX5" fmla="*/ 3155452 w 4091556"/>
              <a:gd name="connsiteY5" fmla="*/ 3744414 h 3835854"/>
              <a:gd name="connsiteX6" fmla="*/ 1027544 w 4091556"/>
              <a:gd name="connsiteY6" fmla="*/ 3835854 h 3835854"/>
              <a:gd name="connsiteX0" fmla="*/ 0 w 4091556"/>
              <a:gd name="connsiteY0" fmla="*/ 1872207 h 3835854"/>
              <a:gd name="connsiteX1" fmla="*/ 936104 w 4091556"/>
              <a:gd name="connsiteY1" fmla="*/ 0 h 3835854"/>
              <a:gd name="connsiteX2" fmla="*/ 3155452 w 4091556"/>
              <a:gd name="connsiteY2" fmla="*/ 0 h 3835854"/>
              <a:gd name="connsiteX3" fmla="*/ 4091556 w 4091556"/>
              <a:gd name="connsiteY3" fmla="*/ 1872207 h 3835854"/>
              <a:gd name="connsiteX4" fmla="*/ 3155452 w 4091556"/>
              <a:gd name="connsiteY4" fmla="*/ 3744414 h 3835854"/>
              <a:gd name="connsiteX5" fmla="*/ 1027544 w 4091556"/>
              <a:gd name="connsiteY5" fmla="*/ 3835854 h 3835854"/>
              <a:gd name="connsiteX0" fmla="*/ 0 w 3155452"/>
              <a:gd name="connsiteY0" fmla="*/ 0 h 3835854"/>
              <a:gd name="connsiteX1" fmla="*/ 2219348 w 3155452"/>
              <a:gd name="connsiteY1" fmla="*/ 0 h 3835854"/>
              <a:gd name="connsiteX2" fmla="*/ 3155452 w 3155452"/>
              <a:gd name="connsiteY2" fmla="*/ 1872207 h 3835854"/>
              <a:gd name="connsiteX3" fmla="*/ 2219348 w 3155452"/>
              <a:gd name="connsiteY3" fmla="*/ 3744414 h 3835854"/>
              <a:gd name="connsiteX4" fmla="*/ 91440 w 3155452"/>
              <a:gd name="connsiteY4" fmla="*/ 3835854 h 3835854"/>
              <a:gd name="connsiteX0" fmla="*/ 2127908 w 3064012"/>
              <a:gd name="connsiteY0" fmla="*/ 0 h 3835854"/>
              <a:gd name="connsiteX1" fmla="*/ 3064012 w 3064012"/>
              <a:gd name="connsiteY1" fmla="*/ 1872207 h 3835854"/>
              <a:gd name="connsiteX2" fmla="*/ 2127908 w 3064012"/>
              <a:gd name="connsiteY2" fmla="*/ 3744414 h 3835854"/>
              <a:gd name="connsiteX3" fmla="*/ 0 w 3064012"/>
              <a:gd name="connsiteY3" fmla="*/ 3835854 h 3835854"/>
              <a:gd name="connsiteX0" fmla="*/ 3064012 w 3064012"/>
              <a:gd name="connsiteY0" fmla="*/ 0 h 1963647"/>
              <a:gd name="connsiteX1" fmla="*/ 2127908 w 3064012"/>
              <a:gd name="connsiteY1" fmla="*/ 1872207 h 1963647"/>
              <a:gd name="connsiteX2" fmla="*/ 0 w 3064012"/>
              <a:gd name="connsiteY2" fmla="*/ 1963647 h 1963647"/>
              <a:gd name="connsiteX0" fmla="*/ 3064015 w 3064015"/>
              <a:gd name="connsiteY0" fmla="*/ 0 h 1963648"/>
              <a:gd name="connsiteX1" fmla="*/ 2127908 w 3064015"/>
              <a:gd name="connsiteY1" fmla="*/ 1872208 h 1963648"/>
              <a:gd name="connsiteX2" fmla="*/ 0 w 3064015"/>
              <a:gd name="connsiteY2" fmla="*/ 1963648 h 1963648"/>
              <a:gd name="connsiteX0" fmla="*/ 3064015 w 3064015"/>
              <a:gd name="connsiteY0" fmla="*/ 0 h 1963648"/>
              <a:gd name="connsiteX1" fmla="*/ 2968628 w 3064015"/>
              <a:gd name="connsiteY1" fmla="*/ 215953 h 1963648"/>
              <a:gd name="connsiteX2" fmla="*/ 2127908 w 3064015"/>
              <a:gd name="connsiteY2" fmla="*/ 1872208 h 1963648"/>
              <a:gd name="connsiteX3" fmla="*/ 0 w 3064015"/>
              <a:gd name="connsiteY3" fmla="*/ 1963648 h 1963648"/>
              <a:gd name="connsiteX0" fmla="*/ 2775261 w 2968628"/>
              <a:gd name="connsiteY0" fmla="*/ 0 h 2220322"/>
              <a:gd name="connsiteX1" fmla="*/ 2968628 w 2968628"/>
              <a:gd name="connsiteY1" fmla="*/ 472627 h 2220322"/>
              <a:gd name="connsiteX2" fmla="*/ 2127908 w 2968628"/>
              <a:gd name="connsiteY2" fmla="*/ 2128882 h 2220322"/>
              <a:gd name="connsiteX3" fmla="*/ 0 w 2968628"/>
              <a:gd name="connsiteY3" fmla="*/ 2220322 h 2220322"/>
              <a:gd name="connsiteX0" fmla="*/ 2775261 w 2872375"/>
              <a:gd name="connsiteY0" fmla="*/ 0 h 2220322"/>
              <a:gd name="connsiteX1" fmla="*/ 2872375 w 2872375"/>
              <a:gd name="connsiteY1" fmla="*/ 729300 h 2220322"/>
              <a:gd name="connsiteX2" fmla="*/ 2127908 w 2872375"/>
              <a:gd name="connsiteY2" fmla="*/ 2128882 h 2220322"/>
              <a:gd name="connsiteX3" fmla="*/ 0 w 2872375"/>
              <a:gd name="connsiteY3" fmla="*/ 2220322 h 2220322"/>
              <a:gd name="connsiteX0" fmla="*/ 2775261 w 3000714"/>
              <a:gd name="connsiteY0" fmla="*/ 0 h 2220322"/>
              <a:gd name="connsiteX1" fmla="*/ 3000714 w 3000714"/>
              <a:gd name="connsiteY1" fmla="*/ 761384 h 2220322"/>
              <a:gd name="connsiteX2" fmla="*/ 2127908 w 3000714"/>
              <a:gd name="connsiteY2" fmla="*/ 2128882 h 2220322"/>
              <a:gd name="connsiteX3" fmla="*/ 0 w 3000714"/>
              <a:gd name="connsiteY3" fmla="*/ 2220322 h 2220322"/>
              <a:gd name="connsiteX0" fmla="*/ 2967766 w 3193219"/>
              <a:gd name="connsiteY0" fmla="*/ 0 h 2128882"/>
              <a:gd name="connsiteX1" fmla="*/ 3193219 w 3193219"/>
              <a:gd name="connsiteY1" fmla="*/ 761384 h 2128882"/>
              <a:gd name="connsiteX2" fmla="*/ 2320413 w 3193219"/>
              <a:gd name="connsiteY2" fmla="*/ 2128882 h 2128882"/>
              <a:gd name="connsiteX3" fmla="*/ 0 w 3193219"/>
              <a:gd name="connsiteY3" fmla="*/ 2124070 h 2128882"/>
              <a:gd name="connsiteX0" fmla="*/ 2727132 w 2952585"/>
              <a:gd name="connsiteY0" fmla="*/ 0 h 2156154"/>
              <a:gd name="connsiteX1" fmla="*/ 2952585 w 2952585"/>
              <a:gd name="connsiteY1" fmla="*/ 761384 h 2156154"/>
              <a:gd name="connsiteX2" fmla="*/ 2079779 w 2952585"/>
              <a:gd name="connsiteY2" fmla="*/ 2128882 h 2156154"/>
              <a:gd name="connsiteX3" fmla="*/ 0 w 2952585"/>
              <a:gd name="connsiteY3" fmla="*/ 2156154 h 2156154"/>
              <a:gd name="connsiteX0" fmla="*/ 2614836 w 2840289"/>
              <a:gd name="connsiteY0" fmla="*/ 0 h 2140112"/>
              <a:gd name="connsiteX1" fmla="*/ 2840289 w 2840289"/>
              <a:gd name="connsiteY1" fmla="*/ 761384 h 2140112"/>
              <a:gd name="connsiteX2" fmla="*/ 1967483 w 2840289"/>
              <a:gd name="connsiteY2" fmla="*/ 2128882 h 2140112"/>
              <a:gd name="connsiteX3" fmla="*/ 0 w 2840289"/>
              <a:gd name="connsiteY3" fmla="*/ 2140112 h 2140112"/>
              <a:gd name="connsiteX0" fmla="*/ 2743187 w 2968640"/>
              <a:gd name="connsiteY0" fmla="*/ 0 h 2140112"/>
              <a:gd name="connsiteX1" fmla="*/ 2968640 w 2968640"/>
              <a:gd name="connsiteY1" fmla="*/ 761384 h 2140112"/>
              <a:gd name="connsiteX2" fmla="*/ 2095834 w 2968640"/>
              <a:gd name="connsiteY2" fmla="*/ 2128882 h 2140112"/>
              <a:gd name="connsiteX3" fmla="*/ 128351 w 2968640"/>
              <a:gd name="connsiteY3" fmla="*/ 2140112 h 2140112"/>
              <a:gd name="connsiteX4" fmla="*/ 193354 w 2968640"/>
              <a:gd name="connsiteY4" fmla="*/ 2124964 h 2140112"/>
              <a:gd name="connsiteX0" fmla="*/ 2550345 w 2775798"/>
              <a:gd name="connsiteY0" fmla="*/ 0 h 2140112"/>
              <a:gd name="connsiteX1" fmla="*/ 2775798 w 2775798"/>
              <a:gd name="connsiteY1" fmla="*/ 761384 h 2140112"/>
              <a:gd name="connsiteX2" fmla="*/ 1902992 w 2775798"/>
              <a:gd name="connsiteY2" fmla="*/ 2128882 h 2140112"/>
              <a:gd name="connsiteX3" fmla="*/ 561151 w 2775798"/>
              <a:gd name="connsiteY3" fmla="*/ 2140112 h 2140112"/>
              <a:gd name="connsiteX4" fmla="*/ 512 w 2775798"/>
              <a:gd name="connsiteY4" fmla="*/ 2124964 h 2140112"/>
              <a:gd name="connsiteX0" fmla="*/ 2983166 w 3208619"/>
              <a:gd name="connsiteY0" fmla="*/ 0 h 2140112"/>
              <a:gd name="connsiteX1" fmla="*/ 3208619 w 3208619"/>
              <a:gd name="connsiteY1" fmla="*/ 761384 h 2140112"/>
              <a:gd name="connsiteX2" fmla="*/ 2335813 w 3208619"/>
              <a:gd name="connsiteY2" fmla="*/ 2128882 h 2140112"/>
              <a:gd name="connsiteX3" fmla="*/ 993972 w 3208619"/>
              <a:gd name="connsiteY3" fmla="*/ 2140112 h 2140112"/>
              <a:gd name="connsiteX4" fmla="*/ 196 w 3208619"/>
              <a:gd name="connsiteY4" fmla="*/ 1563490 h 2140112"/>
              <a:gd name="connsiteX0" fmla="*/ 2983166 w 3208619"/>
              <a:gd name="connsiteY0" fmla="*/ 0 h 2140112"/>
              <a:gd name="connsiteX1" fmla="*/ 3208619 w 3208619"/>
              <a:gd name="connsiteY1" fmla="*/ 761384 h 2140112"/>
              <a:gd name="connsiteX2" fmla="*/ 2335813 w 3208619"/>
              <a:gd name="connsiteY2" fmla="*/ 2128882 h 2140112"/>
              <a:gd name="connsiteX3" fmla="*/ 993972 w 3208619"/>
              <a:gd name="connsiteY3" fmla="*/ 2140112 h 2140112"/>
              <a:gd name="connsiteX4" fmla="*/ 196 w 3208619"/>
              <a:gd name="connsiteY4" fmla="*/ 1563490 h 2140112"/>
              <a:gd name="connsiteX0" fmla="*/ 2983364 w 3208817"/>
              <a:gd name="connsiteY0" fmla="*/ 0 h 2128882"/>
              <a:gd name="connsiteX1" fmla="*/ 3208817 w 3208817"/>
              <a:gd name="connsiteY1" fmla="*/ 761384 h 2128882"/>
              <a:gd name="connsiteX2" fmla="*/ 2336011 w 3208817"/>
              <a:gd name="connsiteY2" fmla="*/ 2128882 h 2128882"/>
              <a:gd name="connsiteX3" fmla="*/ 641246 w 3208817"/>
              <a:gd name="connsiteY3" fmla="*/ 2108027 h 2128882"/>
              <a:gd name="connsiteX4" fmla="*/ 394 w 3208817"/>
              <a:gd name="connsiteY4" fmla="*/ 1563490 h 2128882"/>
              <a:gd name="connsiteX0" fmla="*/ 2999387 w 3224840"/>
              <a:gd name="connsiteY0" fmla="*/ 0 h 2128882"/>
              <a:gd name="connsiteX1" fmla="*/ 3224840 w 3224840"/>
              <a:gd name="connsiteY1" fmla="*/ 761384 h 2128882"/>
              <a:gd name="connsiteX2" fmla="*/ 2352034 w 3224840"/>
              <a:gd name="connsiteY2" fmla="*/ 2128882 h 2128882"/>
              <a:gd name="connsiteX3" fmla="*/ 657269 w 3224840"/>
              <a:gd name="connsiteY3" fmla="*/ 2108027 h 2128882"/>
              <a:gd name="connsiteX4" fmla="*/ 377 w 3224840"/>
              <a:gd name="connsiteY4" fmla="*/ 1082227 h 2128882"/>
              <a:gd name="connsiteX0" fmla="*/ 2999387 w 3224840"/>
              <a:gd name="connsiteY0" fmla="*/ 0 h 2128882"/>
              <a:gd name="connsiteX1" fmla="*/ 3224840 w 3224840"/>
              <a:gd name="connsiteY1" fmla="*/ 761384 h 2128882"/>
              <a:gd name="connsiteX2" fmla="*/ 2352034 w 3224840"/>
              <a:gd name="connsiteY2" fmla="*/ 2128882 h 2128882"/>
              <a:gd name="connsiteX3" fmla="*/ 657269 w 3224840"/>
              <a:gd name="connsiteY3" fmla="*/ 2108027 h 2128882"/>
              <a:gd name="connsiteX4" fmla="*/ 377 w 3224840"/>
              <a:gd name="connsiteY4" fmla="*/ 1082227 h 2128882"/>
              <a:gd name="connsiteX0" fmla="*/ 3031441 w 3256894"/>
              <a:gd name="connsiteY0" fmla="*/ 0 h 2128882"/>
              <a:gd name="connsiteX1" fmla="*/ 3256894 w 3256894"/>
              <a:gd name="connsiteY1" fmla="*/ 761384 h 2128882"/>
              <a:gd name="connsiteX2" fmla="*/ 2384088 w 3256894"/>
              <a:gd name="connsiteY2" fmla="*/ 2128882 h 2128882"/>
              <a:gd name="connsiteX3" fmla="*/ 689323 w 3256894"/>
              <a:gd name="connsiteY3" fmla="*/ 2108027 h 2128882"/>
              <a:gd name="connsiteX4" fmla="*/ 347 w 3256894"/>
              <a:gd name="connsiteY4" fmla="*/ 1467237 h 2128882"/>
              <a:gd name="connsiteX0" fmla="*/ 2342118 w 2567571"/>
              <a:gd name="connsiteY0" fmla="*/ 0 h 2128882"/>
              <a:gd name="connsiteX1" fmla="*/ 2567571 w 2567571"/>
              <a:gd name="connsiteY1" fmla="*/ 761384 h 2128882"/>
              <a:gd name="connsiteX2" fmla="*/ 1694765 w 2567571"/>
              <a:gd name="connsiteY2" fmla="*/ 2128882 h 2128882"/>
              <a:gd name="connsiteX3" fmla="*/ 0 w 2567571"/>
              <a:gd name="connsiteY3" fmla="*/ 2108027 h 2128882"/>
              <a:gd name="connsiteX0" fmla="*/ 2342116 w 2567569"/>
              <a:gd name="connsiteY0" fmla="*/ 0 h 2128882"/>
              <a:gd name="connsiteX1" fmla="*/ 2567569 w 2567569"/>
              <a:gd name="connsiteY1" fmla="*/ 761384 h 2128882"/>
              <a:gd name="connsiteX2" fmla="*/ 1694763 w 2567569"/>
              <a:gd name="connsiteY2" fmla="*/ 2128882 h 2128882"/>
              <a:gd name="connsiteX3" fmla="*/ 0 w 2567569"/>
              <a:gd name="connsiteY3" fmla="*/ 2108027 h 2128882"/>
              <a:gd name="connsiteX0" fmla="*/ 2467415 w 2692868"/>
              <a:gd name="connsiteY0" fmla="*/ 0 h 2141006"/>
              <a:gd name="connsiteX1" fmla="*/ 2692868 w 2692868"/>
              <a:gd name="connsiteY1" fmla="*/ 761384 h 2141006"/>
              <a:gd name="connsiteX2" fmla="*/ 1820062 w 2692868"/>
              <a:gd name="connsiteY2" fmla="*/ 2128882 h 2141006"/>
              <a:gd name="connsiteX3" fmla="*/ 125299 w 2692868"/>
              <a:gd name="connsiteY3" fmla="*/ 2108027 h 2141006"/>
              <a:gd name="connsiteX4" fmla="*/ 126130 w 2692868"/>
              <a:gd name="connsiteY4" fmla="*/ 2141006 h 2141006"/>
              <a:gd name="connsiteX0" fmla="*/ 2902759 w 3128212"/>
              <a:gd name="connsiteY0" fmla="*/ 0 h 2128882"/>
              <a:gd name="connsiteX1" fmla="*/ 3128212 w 3128212"/>
              <a:gd name="connsiteY1" fmla="*/ 761384 h 2128882"/>
              <a:gd name="connsiteX2" fmla="*/ 2255406 w 3128212"/>
              <a:gd name="connsiteY2" fmla="*/ 2128882 h 2128882"/>
              <a:gd name="connsiteX3" fmla="*/ 560643 w 3128212"/>
              <a:gd name="connsiteY3" fmla="*/ 2108027 h 2128882"/>
              <a:gd name="connsiteX4" fmla="*/ 0 w 3128212"/>
              <a:gd name="connsiteY4" fmla="*/ 1290775 h 2128882"/>
              <a:gd name="connsiteX0" fmla="*/ 2999011 w 3224464"/>
              <a:gd name="connsiteY0" fmla="*/ 0 h 2128882"/>
              <a:gd name="connsiteX1" fmla="*/ 3224464 w 3224464"/>
              <a:gd name="connsiteY1" fmla="*/ 761384 h 2128882"/>
              <a:gd name="connsiteX2" fmla="*/ 2351658 w 3224464"/>
              <a:gd name="connsiteY2" fmla="*/ 2128882 h 2128882"/>
              <a:gd name="connsiteX3" fmla="*/ 656895 w 3224464"/>
              <a:gd name="connsiteY3" fmla="*/ 2108027 h 2128882"/>
              <a:gd name="connsiteX4" fmla="*/ 0 w 3224464"/>
              <a:gd name="connsiteY4" fmla="*/ 1210564 h 2128882"/>
              <a:gd name="connsiteX0" fmla="*/ 2999011 w 3224464"/>
              <a:gd name="connsiteY0" fmla="*/ 0 h 2128882"/>
              <a:gd name="connsiteX1" fmla="*/ 3224464 w 3224464"/>
              <a:gd name="connsiteY1" fmla="*/ 761384 h 2128882"/>
              <a:gd name="connsiteX2" fmla="*/ 2351658 w 3224464"/>
              <a:gd name="connsiteY2" fmla="*/ 2128882 h 2128882"/>
              <a:gd name="connsiteX3" fmla="*/ 656895 w 3224464"/>
              <a:gd name="connsiteY3" fmla="*/ 2108027 h 2128882"/>
              <a:gd name="connsiteX4" fmla="*/ 0 w 3224464"/>
              <a:gd name="connsiteY4" fmla="*/ 1210564 h 2128882"/>
              <a:gd name="connsiteX0" fmla="*/ 2999011 w 3224464"/>
              <a:gd name="connsiteY0" fmla="*/ 0 h 2128882"/>
              <a:gd name="connsiteX1" fmla="*/ 3224464 w 3224464"/>
              <a:gd name="connsiteY1" fmla="*/ 761384 h 2128882"/>
              <a:gd name="connsiteX2" fmla="*/ 2351658 w 3224464"/>
              <a:gd name="connsiteY2" fmla="*/ 2128882 h 2128882"/>
              <a:gd name="connsiteX3" fmla="*/ 656895 w 3224464"/>
              <a:gd name="connsiteY3" fmla="*/ 2108027 h 2128882"/>
              <a:gd name="connsiteX4" fmla="*/ 0 w 3224464"/>
              <a:gd name="connsiteY4" fmla="*/ 1210564 h 2128882"/>
              <a:gd name="connsiteX0" fmla="*/ 3031095 w 3256548"/>
              <a:gd name="connsiteY0" fmla="*/ 0 h 2128882"/>
              <a:gd name="connsiteX1" fmla="*/ 3256548 w 3256548"/>
              <a:gd name="connsiteY1" fmla="*/ 761384 h 2128882"/>
              <a:gd name="connsiteX2" fmla="*/ 2383742 w 3256548"/>
              <a:gd name="connsiteY2" fmla="*/ 2128882 h 2128882"/>
              <a:gd name="connsiteX3" fmla="*/ 688979 w 3256548"/>
              <a:gd name="connsiteY3" fmla="*/ 2108027 h 2128882"/>
              <a:gd name="connsiteX4" fmla="*/ 0 w 3256548"/>
              <a:gd name="connsiteY4" fmla="*/ 1082228 h 2128882"/>
              <a:gd name="connsiteX0" fmla="*/ 3031095 w 3256548"/>
              <a:gd name="connsiteY0" fmla="*/ 0 h 2128882"/>
              <a:gd name="connsiteX1" fmla="*/ 3256548 w 3256548"/>
              <a:gd name="connsiteY1" fmla="*/ 761384 h 2128882"/>
              <a:gd name="connsiteX2" fmla="*/ 2383742 w 3256548"/>
              <a:gd name="connsiteY2" fmla="*/ 2128882 h 2128882"/>
              <a:gd name="connsiteX3" fmla="*/ 688979 w 3256548"/>
              <a:gd name="connsiteY3" fmla="*/ 2108027 h 2128882"/>
              <a:gd name="connsiteX4" fmla="*/ 0 w 3256548"/>
              <a:gd name="connsiteY4" fmla="*/ 1082228 h 2128882"/>
              <a:gd name="connsiteX0" fmla="*/ 3137089 w 3362542"/>
              <a:gd name="connsiteY0" fmla="*/ 0 h 2316574"/>
              <a:gd name="connsiteX1" fmla="*/ 3362542 w 3362542"/>
              <a:gd name="connsiteY1" fmla="*/ 761384 h 2316574"/>
              <a:gd name="connsiteX2" fmla="*/ 2489736 w 3362542"/>
              <a:gd name="connsiteY2" fmla="*/ 2128882 h 2316574"/>
              <a:gd name="connsiteX3" fmla="*/ 361836 w 3362542"/>
              <a:gd name="connsiteY3" fmla="*/ 2316574 h 2316574"/>
              <a:gd name="connsiteX4" fmla="*/ 105994 w 3362542"/>
              <a:gd name="connsiteY4" fmla="*/ 1082228 h 2316574"/>
              <a:gd name="connsiteX0" fmla="*/ 3031097 w 3256550"/>
              <a:gd name="connsiteY0" fmla="*/ 0 h 2316574"/>
              <a:gd name="connsiteX1" fmla="*/ 3256550 w 3256550"/>
              <a:gd name="connsiteY1" fmla="*/ 761384 h 2316574"/>
              <a:gd name="connsiteX2" fmla="*/ 2383744 w 3256550"/>
              <a:gd name="connsiteY2" fmla="*/ 2128882 h 2316574"/>
              <a:gd name="connsiteX3" fmla="*/ 255844 w 3256550"/>
              <a:gd name="connsiteY3" fmla="*/ 2316574 h 2316574"/>
              <a:gd name="connsiteX4" fmla="*/ 2 w 3256550"/>
              <a:gd name="connsiteY4" fmla="*/ 1082228 h 2316574"/>
              <a:gd name="connsiteX0" fmla="*/ 2918922 w 3144375"/>
              <a:gd name="connsiteY0" fmla="*/ 0 h 2316574"/>
              <a:gd name="connsiteX1" fmla="*/ 3144375 w 3144375"/>
              <a:gd name="connsiteY1" fmla="*/ 761384 h 2316574"/>
              <a:gd name="connsiteX2" fmla="*/ 2271569 w 3144375"/>
              <a:gd name="connsiteY2" fmla="*/ 2128882 h 2316574"/>
              <a:gd name="connsiteX3" fmla="*/ 143669 w 3144375"/>
              <a:gd name="connsiteY3" fmla="*/ 2316574 h 2316574"/>
              <a:gd name="connsiteX4" fmla="*/ 32206 w 3144375"/>
              <a:gd name="connsiteY4" fmla="*/ 1820165 h 2316574"/>
              <a:gd name="connsiteX0" fmla="*/ 2835544 w 3060997"/>
              <a:gd name="connsiteY0" fmla="*/ 0 h 2316574"/>
              <a:gd name="connsiteX1" fmla="*/ 3060997 w 3060997"/>
              <a:gd name="connsiteY1" fmla="*/ 761384 h 2316574"/>
              <a:gd name="connsiteX2" fmla="*/ 2188191 w 3060997"/>
              <a:gd name="connsiteY2" fmla="*/ 2128882 h 2316574"/>
              <a:gd name="connsiteX3" fmla="*/ 60291 w 3060997"/>
              <a:gd name="connsiteY3" fmla="*/ 2316574 h 2316574"/>
              <a:gd name="connsiteX4" fmla="*/ 349884 w 3060997"/>
              <a:gd name="connsiteY4" fmla="*/ 1338902 h 2316574"/>
              <a:gd name="connsiteX0" fmla="*/ 2841769 w 3067222"/>
              <a:gd name="connsiteY0" fmla="*/ 0 h 2316574"/>
              <a:gd name="connsiteX1" fmla="*/ 3067222 w 3067222"/>
              <a:gd name="connsiteY1" fmla="*/ 761384 h 2316574"/>
              <a:gd name="connsiteX2" fmla="*/ 2194416 w 3067222"/>
              <a:gd name="connsiteY2" fmla="*/ 2128882 h 2316574"/>
              <a:gd name="connsiteX3" fmla="*/ 66516 w 3067222"/>
              <a:gd name="connsiteY3" fmla="*/ 2316574 h 2316574"/>
              <a:gd name="connsiteX4" fmla="*/ 291943 w 3067222"/>
              <a:gd name="connsiteY4" fmla="*/ 729302 h 2316574"/>
              <a:gd name="connsiteX0" fmla="*/ 2841769 w 3067222"/>
              <a:gd name="connsiteY0" fmla="*/ 0 h 2316574"/>
              <a:gd name="connsiteX1" fmla="*/ 3067222 w 3067222"/>
              <a:gd name="connsiteY1" fmla="*/ 761384 h 2316574"/>
              <a:gd name="connsiteX2" fmla="*/ 2194416 w 3067222"/>
              <a:gd name="connsiteY2" fmla="*/ 2128882 h 2316574"/>
              <a:gd name="connsiteX3" fmla="*/ 66516 w 3067222"/>
              <a:gd name="connsiteY3" fmla="*/ 2316574 h 2316574"/>
              <a:gd name="connsiteX4" fmla="*/ 291943 w 3067222"/>
              <a:gd name="connsiteY4" fmla="*/ 729302 h 2316574"/>
              <a:gd name="connsiteX0" fmla="*/ 2927072 w 3152525"/>
              <a:gd name="connsiteY0" fmla="*/ 0 h 2316574"/>
              <a:gd name="connsiteX1" fmla="*/ 3152525 w 3152525"/>
              <a:gd name="connsiteY1" fmla="*/ 761384 h 2316574"/>
              <a:gd name="connsiteX2" fmla="*/ 2279719 w 3152525"/>
              <a:gd name="connsiteY2" fmla="*/ 2128882 h 2316574"/>
              <a:gd name="connsiteX3" fmla="*/ 151819 w 3152525"/>
              <a:gd name="connsiteY3" fmla="*/ 2316574 h 2316574"/>
              <a:gd name="connsiteX4" fmla="*/ 24319 w 3152525"/>
              <a:gd name="connsiteY4" fmla="*/ 424502 h 2316574"/>
              <a:gd name="connsiteX0" fmla="*/ 2898792 w 3124245"/>
              <a:gd name="connsiteY0" fmla="*/ 0 h 2316574"/>
              <a:gd name="connsiteX1" fmla="*/ 3124245 w 3124245"/>
              <a:gd name="connsiteY1" fmla="*/ 761384 h 2316574"/>
              <a:gd name="connsiteX2" fmla="*/ 2251439 w 3124245"/>
              <a:gd name="connsiteY2" fmla="*/ 2128882 h 2316574"/>
              <a:gd name="connsiteX3" fmla="*/ 123539 w 3124245"/>
              <a:gd name="connsiteY3" fmla="*/ 2316574 h 2316574"/>
              <a:gd name="connsiteX4" fmla="*/ 60210 w 3124245"/>
              <a:gd name="connsiteY4" fmla="*/ 1675786 h 2316574"/>
              <a:gd name="connsiteX0" fmla="*/ 2815651 w 3041104"/>
              <a:gd name="connsiteY0" fmla="*/ 0 h 2316574"/>
              <a:gd name="connsiteX1" fmla="*/ 3041104 w 3041104"/>
              <a:gd name="connsiteY1" fmla="*/ 761384 h 2316574"/>
              <a:gd name="connsiteX2" fmla="*/ 2168298 w 3041104"/>
              <a:gd name="connsiteY2" fmla="*/ 2128882 h 2316574"/>
              <a:gd name="connsiteX3" fmla="*/ 40398 w 3041104"/>
              <a:gd name="connsiteY3" fmla="*/ 2316574 h 2316574"/>
              <a:gd name="connsiteX4" fmla="*/ 666883 w 3041104"/>
              <a:gd name="connsiteY4" fmla="*/ 985976 h 2316574"/>
              <a:gd name="connsiteX0" fmla="*/ 2795221 w 3020674"/>
              <a:gd name="connsiteY0" fmla="*/ 0 h 2316574"/>
              <a:gd name="connsiteX1" fmla="*/ 3020674 w 3020674"/>
              <a:gd name="connsiteY1" fmla="*/ 761384 h 2316574"/>
              <a:gd name="connsiteX2" fmla="*/ 2147868 w 3020674"/>
              <a:gd name="connsiteY2" fmla="*/ 2128882 h 2316574"/>
              <a:gd name="connsiteX3" fmla="*/ 19968 w 3020674"/>
              <a:gd name="connsiteY3" fmla="*/ 2316574 h 2316574"/>
              <a:gd name="connsiteX4" fmla="*/ 1689190 w 3020674"/>
              <a:gd name="connsiteY4" fmla="*/ 1178482 h 2316574"/>
              <a:gd name="connsiteX0" fmla="*/ 2911548 w 3137001"/>
              <a:gd name="connsiteY0" fmla="*/ 0 h 2316574"/>
              <a:gd name="connsiteX1" fmla="*/ 3137001 w 3137001"/>
              <a:gd name="connsiteY1" fmla="*/ 761384 h 2316574"/>
              <a:gd name="connsiteX2" fmla="*/ 2264195 w 3137001"/>
              <a:gd name="connsiteY2" fmla="*/ 2128882 h 2316574"/>
              <a:gd name="connsiteX3" fmla="*/ 136295 w 3137001"/>
              <a:gd name="connsiteY3" fmla="*/ 2316574 h 2316574"/>
              <a:gd name="connsiteX4" fmla="*/ 40886 w 3137001"/>
              <a:gd name="connsiteY4" fmla="*/ 1884334 h 2316574"/>
              <a:gd name="connsiteX0" fmla="*/ 2898790 w 3124243"/>
              <a:gd name="connsiteY0" fmla="*/ 0 h 2316574"/>
              <a:gd name="connsiteX1" fmla="*/ 3124243 w 3124243"/>
              <a:gd name="connsiteY1" fmla="*/ 761384 h 2316574"/>
              <a:gd name="connsiteX2" fmla="*/ 2251437 w 3124243"/>
              <a:gd name="connsiteY2" fmla="*/ 2128882 h 2316574"/>
              <a:gd name="connsiteX3" fmla="*/ 123537 w 3124243"/>
              <a:gd name="connsiteY3" fmla="*/ 2316574 h 2316574"/>
              <a:gd name="connsiteX4" fmla="*/ 60214 w 3124243"/>
              <a:gd name="connsiteY4" fmla="*/ 2092881 h 2316574"/>
              <a:gd name="connsiteX0" fmla="*/ 2883473 w 3108926"/>
              <a:gd name="connsiteY0" fmla="*/ 0 h 2316574"/>
              <a:gd name="connsiteX1" fmla="*/ 3108926 w 3108926"/>
              <a:gd name="connsiteY1" fmla="*/ 761384 h 2316574"/>
              <a:gd name="connsiteX2" fmla="*/ 2236120 w 3108926"/>
              <a:gd name="connsiteY2" fmla="*/ 2128882 h 2316574"/>
              <a:gd name="connsiteX3" fmla="*/ 108220 w 3108926"/>
              <a:gd name="connsiteY3" fmla="*/ 2316574 h 2316574"/>
              <a:gd name="connsiteX4" fmla="*/ 93025 w 3108926"/>
              <a:gd name="connsiteY4" fmla="*/ 2108923 h 2316574"/>
              <a:gd name="connsiteX0" fmla="*/ 2893236 w 3118689"/>
              <a:gd name="connsiteY0" fmla="*/ 0 h 2316574"/>
              <a:gd name="connsiteX1" fmla="*/ 3118689 w 3118689"/>
              <a:gd name="connsiteY1" fmla="*/ 761384 h 2316574"/>
              <a:gd name="connsiteX2" fmla="*/ 2245883 w 3118689"/>
              <a:gd name="connsiteY2" fmla="*/ 2128882 h 2316574"/>
              <a:gd name="connsiteX3" fmla="*/ 117983 w 3118689"/>
              <a:gd name="connsiteY3" fmla="*/ 2316574 h 2316574"/>
              <a:gd name="connsiteX4" fmla="*/ 70704 w 3118689"/>
              <a:gd name="connsiteY4" fmla="*/ 2124966 h 2316574"/>
              <a:gd name="connsiteX0" fmla="*/ 2764902 w 3118689"/>
              <a:gd name="connsiteY0" fmla="*/ 0 h 2669501"/>
              <a:gd name="connsiteX1" fmla="*/ 3118689 w 3118689"/>
              <a:gd name="connsiteY1" fmla="*/ 1114311 h 2669501"/>
              <a:gd name="connsiteX2" fmla="*/ 2245883 w 3118689"/>
              <a:gd name="connsiteY2" fmla="*/ 2481809 h 2669501"/>
              <a:gd name="connsiteX3" fmla="*/ 117983 w 3118689"/>
              <a:gd name="connsiteY3" fmla="*/ 2669501 h 2669501"/>
              <a:gd name="connsiteX4" fmla="*/ 70704 w 3118689"/>
              <a:gd name="connsiteY4" fmla="*/ 2477893 h 2669501"/>
              <a:gd name="connsiteX0" fmla="*/ 3200331 w 3200331"/>
              <a:gd name="connsiteY0" fmla="*/ 0 h 2669501"/>
              <a:gd name="connsiteX1" fmla="*/ 3118689 w 3200331"/>
              <a:gd name="connsiteY1" fmla="*/ 1114311 h 2669501"/>
              <a:gd name="connsiteX2" fmla="*/ 2245883 w 3200331"/>
              <a:gd name="connsiteY2" fmla="*/ 2481809 h 2669501"/>
              <a:gd name="connsiteX3" fmla="*/ 117983 w 3200331"/>
              <a:gd name="connsiteY3" fmla="*/ 2669501 h 2669501"/>
              <a:gd name="connsiteX4" fmla="*/ 70704 w 3200331"/>
              <a:gd name="connsiteY4" fmla="*/ 2477893 h 2669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0331" h="2669501">
                <a:moveTo>
                  <a:pt x="3200331" y="0"/>
                </a:moveTo>
                <a:lnTo>
                  <a:pt x="3118689" y="1114311"/>
                </a:lnTo>
                <a:lnTo>
                  <a:pt x="2245883" y="2481809"/>
                </a:lnTo>
                <a:lnTo>
                  <a:pt x="117983" y="2669501"/>
                </a:lnTo>
                <a:cubicBezTo>
                  <a:pt x="-116213" y="1436280"/>
                  <a:pt x="70531" y="2471023"/>
                  <a:pt x="70704" y="2477893"/>
                </a:cubicBezTo>
              </a:path>
            </a:pathLst>
          </a:custGeom>
          <a:noFill/>
          <a:ln w="127000" cap="rnd">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ятиугольник 3">
            <a:extLst>
              <a:ext uri="{FF2B5EF4-FFF2-40B4-BE49-F238E27FC236}">
                <a16:creationId xmlns:a16="http://schemas.microsoft.com/office/drawing/2014/main" xmlns="" id="{FD01A12A-91C9-4B8A-B712-47614563DF30}"/>
              </a:ext>
            </a:extLst>
          </p:cNvPr>
          <p:cNvSpPr/>
          <p:nvPr/>
        </p:nvSpPr>
        <p:spPr>
          <a:xfrm>
            <a:off x="3770107" y="2678306"/>
            <a:ext cx="3778141" cy="3365244"/>
          </a:xfrm>
          <a:custGeom>
            <a:avLst/>
            <a:gdLst>
              <a:gd name="connsiteX0" fmla="*/ 4 w 3480300"/>
              <a:gd name="connsiteY0" fmla="*/ 1273154 h 3333168"/>
              <a:gd name="connsiteX1" fmla="*/ 1740150 w 3480300"/>
              <a:gd name="connsiteY1" fmla="*/ 0 h 3333168"/>
              <a:gd name="connsiteX2" fmla="*/ 3480296 w 3480300"/>
              <a:gd name="connsiteY2" fmla="*/ 1273154 h 3333168"/>
              <a:gd name="connsiteX3" fmla="*/ 2815620 w 3480300"/>
              <a:gd name="connsiteY3" fmla="*/ 3333160 h 3333168"/>
              <a:gd name="connsiteX4" fmla="*/ 664680 w 3480300"/>
              <a:gd name="connsiteY4" fmla="*/ 3333160 h 3333168"/>
              <a:gd name="connsiteX5" fmla="*/ 4 w 3480300"/>
              <a:gd name="connsiteY5" fmla="*/ 1273154 h 3333168"/>
              <a:gd name="connsiteX0" fmla="*/ 0 w 3480292"/>
              <a:gd name="connsiteY0" fmla="*/ 1273154 h 3333160"/>
              <a:gd name="connsiteX1" fmla="*/ 1740146 w 3480292"/>
              <a:gd name="connsiteY1" fmla="*/ 0 h 3333160"/>
              <a:gd name="connsiteX2" fmla="*/ 3480292 w 3480292"/>
              <a:gd name="connsiteY2" fmla="*/ 1273154 h 3333160"/>
              <a:gd name="connsiteX3" fmla="*/ 2815616 w 3480292"/>
              <a:gd name="connsiteY3" fmla="*/ 3333160 h 3333160"/>
              <a:gd name="connsiteX4" fmla="*/ 119244 w 3480292"/>
              <a:gd name="connsiteY4" fmla="*/ 3317118 h 3333160"/>
              <a:gd name="connsiteX5" fmla="*/ 0 w 3480292"/>
              <a:gd name="connsiteY5" fmla="*/ 1273154 h 3333160"/>
              <a:gd name="connsiteX0" fmla="*/ 0 w 3585637"/>
              <a:gd name="connsiteY0" fmla="*/ 1273154 h 3317118"/>
              <a:gd name="connsiteX1" fmla="*/ 1740146 w 3585637"/>
              <a:gd name="connsiteY1" fmla="*/ 0 h 3317118"/>
              <a:gd name="connsiteX2" fmla="*/ 3480292 w 3585637"/>
              <a:gd name="connsiteY2" fmla="*/ 1273154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1273154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984396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984396 h 3317118"/>
              <a:gd name="connsiteX0" fmla="*/ 0 w 3585637"/>
              <a:gd name="connsiteY0" fmla="*/ 872101 h 3204823"/>
              <a:gd name="connsiteX1" fmla="*/ 1756188 w 3585637"/>
              <a:gd name="connsiteY1" fmla="*/ 0 h 3204823"/>
              <a:gd name="connsiteX2" fmla="*/ 3464250 w 3585637"/>
              <a:gd name="connsiteY2" fmla="*/ 791890 h 3204823"/>
              <a:gd name="connsiteX3" fmla="*/ 3585637 w 3585637"/>
              <a:gd name="connsiteY3" fmla="*/ 3204823 h 3204823"/>
              <a:gd name="connsiteX4" fmla="*/ 119244 w 3585637"/>
              <a:gd name="connsiteY4" fmla="*/ 3204823 h 3204823"/>
              <a:gd name="connsiteX5" fmla="*/ 0 w 3585637"/>
              <a:gd name="connsiteY5" fmla="*/ 872101 h 3204823"/>
              <a:gd name="connsiteX0" fmla="*/ 0 w 3665847"/>
              <a:gd name="connsiteY0" fmla="*/ 856059 h 3204823"/>
              <a:gd name="connsiteX1" fmla="*/ 1836398 w 3665847"/>
              <a:gd name="connsiteY1" fmla="*/ 0 h 3204823"/>
              <a:gd name="connsiteX2" fmla="*/ 3544460 w 3665847"/>
              <a:gd name="connsiteY2" fmla="*/ 791890 h 3204823"/>
              <a:gd name="connsiteX3" fmla="*/ 3665847 w 3665847"/>
              <a:gd name="connsiteY3" fmla="*/ 3204823 h 3204823"/>
              <a:gd name="connsiteX4" fmla="*/ 199454 w 3665847"/>
              <a:gd name="connsiteY4" fmla="*/ 3204823 h 3204823"/>
              <a:gd name="connsiteX5" fmla="*/ 0 w 3665847"/>
              <a:gd name="connsiteY5" fmla="*/ 856059 h 3204823"/>
              <a:gd name="connsiteX0" fmla="*/ 0 w 3665847"/>
              <a:gd name="connsiteY0" fmla="*/ 856059 h 3220865"/>
              <a:gd name="connsiteX1" fmla="*/ 1836398 w 3665847"/>
              <a:gd name="connsiteY1" fmla="*/ 0 h 3220865"/>
              <a:gd name="connsiteX2" fmla="*/ 3544460 w 3665847"/>
              <a:gd name="connsiteY2" fmla="*/ 791890 h 3220865"/>
              <a:gd name="connsiteX3" fmla="*/ 3665847 w 3665847"/>
              <a:gd name="connsiteY3" fmla="*/ 3204823 h 3220865"/>
              <a:gd name="connsiteX4" fmla="*/ 87160 w 3665847"/>
              <a:gd name="connsiteY4" fmla="*/ 3220865 h 3220865"/>
              <a:gd name="connsiteX5" fmla="*/ 0 w 3665847"/>
              <a:gd name="connsiteY5" fmla="*/ 856059 h 3220865"/>
              <a:gd name="connsiteX0" fmla="*/ 0 w 3778141"/>
              <a:gd name="connsiteY0" fmla="*/ 856059 h 3317118"/>
              <a:gd name="connsiteX1" fmla="*/ 1836398 w 3778141"/>
              <a:gd name="connsiteY1" fmla="*/ 0 h 3317118"/>
              <a:gd name="connsiteX2" fmla="*/ 3544460 w 3778141"/>
              <a:gd name="connsiteY2" fmla="*/ 791890 h 3317118"/>
              <a:gd name="connsiteX3" fmla="*/ 3778141 w 3778141"/>
              <a:gd name="connsiteY3" fmla="*/ 3317118 h 3317118"/>
              <a:gd name="connsiteX4" fmla="*/ 87160 w 3778141"/>
              <a:gd name="connsiteY4" fmla="*/ 3220865 h 3317118"/>
              <a:gd name="connsiteX5" fmla="*/ 0 w 3778141"/>
              <a:gd name="connsiteY5" fmla="*/ 856059 h 3317118"/>
              <a:gd name="connsiteX0" fmla="*/ 0 w 3778141"/>
              <a:gd name="connsiteY0" fmla="*/ 856059 h 3317118"/>
              <a:gd name="connsiteX1" fmla="*/ 1836398 w 3778141"/>
              <a:gd name="connsiteY1" fmla="*/ 0 h 3317118"/>
              <a:gd name="connsiteX2" fmla="*/ 3544460 w 3778141"/>
              <a:gd name="connsiteY2" fmla="*/ 791890 h 3317118"/>
              <a:gd name="connsiteX3" fmla="*/ 3778141 w 3778141"/>
              <a:gd name="connsiteY3" fmla="*/ 3317118 h 3317118"/>
              <a:gd name="connsiteX4" fmla="*/ 135286 w 3778141"/>
              <a:gd name="connsiteY4" fmla="*/ 3317118 h 3317118"/>
              <a:gd name="connsiteX5" fmla="*/ 0 w 3778141"/>
              <a:gd name="connsiteY5" fmla="*/ 856059 h 3317118"/>
              <a:gd name="connsiteX0" fmla="*/ 0 w 3778141"/>
              <a:gd name="connsiteY0" fmla="*/ 856059 h 3317118"/>
              <a:gd name="connsiteX1" fmla="*/ 1836398 w 3778141"/>
              <a:gd name="connsiteY1" fmla="*/ 0 h 3317118"/>
              <a:gd name="connsiteX2" fmla="*/ 3544460 w 3778141"/>
              <a:gd name="connsiteY2" fmla="*/ 567301 h 3317118"/>
              <a:gd name="connsiteX3" fmla="*/ 3778141 w 3778141"/>
              <a:gd name="connsiteY3" fmla="*/ 3317118 h 3317118"/>
              <a:gd name="connsiteX4" fmla="*/ 135286 w 3778141"/>
              <a:gd name="connsiteY4" fmla="*/ 3317118 h 3317118"/>
              <a:gd name="connsiteX5" fmla="*/ 0 w 3778141"/>
              <a:gd name="connsiteY5" fmla="*/ 856059 h 3317118"/>
              <a:gd name="connsiteX0" fmla="*/ 0 w 3778141"/>
              <a:gd name="connsiteY0" fmla="*/ 904185 h 3365244"/>
              <a:gd name="connsiteX1" fmla="*/ 1820356 w 3778141"/>
              <a:gd name="connsiteY1" fmla="*/ 0 h 3365244"/>
              <a:gd name="connsiteX2" fmla="*/ 3544460 w 3778141"/>
              <a:gd name="connsiteY2" fmla="*/ 615427 h 3365244"/>
              <a:gd name="connsiteX3" fmla="*/ 3778141 w 3778141"/>
              <a:gd name="connsiteY3" fmla="*/ 3365244 h 3365244"/>
              <a:gd name="connsiteX4" fmla="*/ 135286 w 3778141"/>
              <a:gd name="connsiteY4" fmla="*/ 3365244 h 3365244"/>
              <a:gd name="connsiteX5" fmla="*/ 0 w 3778141"/>
              <a:gd name="connsiteY5" fmla="*/ 904185 h 336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8141" h="3365244">
                <a:moveTo>
                  <a:pt x="0" y="904185"/>
                </a:moveTo>
                <a:lnTo>
                  <a:pt x="1820356" y="0"/>
                </a:lnTo>
                <a:lnTo>
                  <a:pt x="3544460" y="615427"/>
                </a:lnTo>
                <a:lnTo>
                  <a:pt x="3778141" y="3365244"/>
                </a:lnTo>
                <a:lnTo>
                  <a:pt x="135286" y="3365244"/>
                </a:lnTo>
                <a:lnTo>
                  <a:pt x="0" y="904185"/>
                </a:lnTo>
                <a:close/>
              </a:path>
            </a:pathLst>
          </a:cu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Пятиугольник 3">
            <a:extLst>
              <a:ext uri="{FF2B5EF4-FFF2-40B4-BE49-F238E27FC236}">
                <a16:creationId xmlns:a16="http://schemas.microsoft.com/office/drawing/2014/main" xmlns="" id="{1789F919-D8E3-4A1B-80B2-66F550DD409B}"/>
              </a:ext>
            </a:extLst>
          </p:cNvPr>
          <p:cNvSpPr/>
          <p:nvPr/>
        </p:nvSpPr>
        <p:spPr>
          <a:xfrm rot="7437936">
            <a:off x="1248233" y="-1266529"/>
            <a:ext cx="3734325" cy="4801795"/>
          </a:xfrm>
          <a:custGeom>
            <a:avLst/>
            <a:gdLst>
              <a:gd name="connsiteX0" fmla="*/ 4 w 3480300"/>
              <a:gd name="connsiteY0" fmla="*/ 1273154 h 3333168"/>
              <a:gd name="connsiteX1" fmla="*/ 1740150 w 3480300"/>
              <a:gd name="connsiteY1" fmla="*/ 0 h 3333168"/>
              <a:gd name="connsiteX2" fmla="*/ 3480296 w 3480300"/>
              <a:gd name="connsiteY2" fmla="*/ 1273154 h 3333168"/>
              <a:gd name="connsiteX3" fmla="*/ 2815620 w 3480300"/>
              <a:gd name="connsiteY3" fmla="*/ 3333160 h 3333168"/>
              <a:gd name="connsiteX4" fmla="*/ 664680 w 3480300"/>
              <a:gd name="connsiteY4" fmla="*/ 3333160 h 3333168"/>
              <a:gd name="connsiteX5" fmla="*/ 4 w 3480300"/>
              <a:gd name="connsiteY5" fmla="*/ 1273154 h 3333168"/>
              <a:gd name="connsiteX0" fmla="*/ 0 w 3480292"/>
              <a:gd name="connsiteY0" fmla="*/ 1273154 h 3333160"/>
              <a:gd name="connsiteX1" fmla="*/ 1740146 w 3480292"/>
              <a:gd name="connsiteY1" fmla="*/ 0 h 3333160"/>
              <a:gd name="connsiteX2" fmla="*/ 3480292 w 3480292"/>
              <a:gd name="connsiteY2" fmla="*/ 1273154 h 3333160"/>
              <a:gd name="connsiteX3" fmla="*/ 2815616 w 3480292"/>
              <a:gd name="connsiteY3" fmla="*/ 3333160 h 3333160"/>
              <a:gd name="connsiteX4" fmla="*/ 119244 w 3480292"/>
              <a:gd name="connsiteY4" fmla="*/ 3317118 h 3333160"/>
              <a:gd name="connsiteX5" fmla="*/ 0 w 3480292"/>
              <a:gd name="connsiteY5" fmla="*/ 1273154 h 3333160"/>
              <a:gd name="connsiteX0" fmla="*/ 0 w 3585637"/>
              <a:gd name="connsiteY0" fmla="*/ 1273154 h 3317118"/>
              <a:gd name="connsiteX1" fmla="*/ 1740146 w 3585637"/>
              <a:gd name="connsiteY1" fmla="*/ 0 h 3317118"/>
              <a:gd name="connsiteX2" fmla="*/ 3480292 w 3585637"/>
              <a:gd name="connsiteY2" fmla="*/ 1273154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1273154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984396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984396 h 3317118"/>
              <a:gd name="connsiteX0" fmla="*/ 0 w 3585637"/>
              <a:gd name="connsiteY0" fmla="*/ 872101 h 3204823"/>
              <a:gd name="connsiteX1" fmla="*/ 1756188 w 3585637"/>
              <a:gd name="connsiteY1" fmla="*/ 0 h 3204823"/>
              <a:gd name="connsiteX2" fmla="*/ 3464250 w 3585637"/>
              <a:gd name="connsiteY2" fmla="*/ 791890 h 3204823"/>
              <a:gd name="connsiteX3" fmla="*/ 3585637 w 3585637"/>
              <a:gd name="connsiteY3" fmla="*/ 3204823 h 3204823"/>
              <a:gd name="connsiteX4" fmla="*/ 119244 w 3585637"/>
              <a:gd name="connsiteY4" fmla="*/ 3204823 h 3204823"/>
              <a:gd name="connsiteX5" fmla="*/ 0 w 3585637"/>
              <a:gd name="connsiteY5" fmla="*/ 872101 h 3204823"/>
              <a:gd name="connsiteX0" fmla="*/ 0 w 3544609"/>
              <a:gd name="connsiteY0" fmla="*/ 1076573 h 3204823"/>
              <a:gd name="connsiteX1" fmla="*/ 1715160 w 3544609"/>
              <a:gd name="connsiteY1" fmla="*/ 0 h 3204823"/>
              <a:gd name="connsiteX2" fmla="*/ 3423222 w 3544609"/>
              <a:gd name="connsiteY2" fmla="*/ 791890 h 3204823"/>
              <a:gd name="connsiteX3" fmla="*/ 3544609 w 3544609"/>
              <a:gd name="connsiteY3" fmla="*/ 3204823 h 3204823"/>
              <a:gd name="connsiteX4" fmla="*/ 78216 w 3544609"/>
              <a:gd name="connsiteY4" fmla="*/ 3204823 h 3204823"/>
              <a:gd name="connsiteX5" fmla="*/ 0 w 3544609"/>
              <a:gd name="connsiteY5" fmla="*/ 1076573 h 3204823"/>
              <a:gd name="connsiteX0" fmla="*/ 0 w 3544609"/>
              <a:gd name="connsiteY0" fmla="*/ 1076573 h 3204823"/>
              <a:gd name="connsiteX1" fmla="*/ 1715160 w 3544609"/>
              <a:gd name="connsiteY1" fmla="*/ 0 h 3204823"/>
              <a:gd name="connsiteX2" fmla="*/ 2986833 w 3544609"/>
              <a:gd name="connsiteY2" fmla="*/ 718350 h 3204823"/>
              <a:gd name="connsiteX3" fmla="*/ 3544609 w 3544609"/>
              <a:gd name="connsiteY3" fmla="*/ 3204823 h 3204823"/>
              <a:gd name="connsiteX4" fmla="*/ 78216 w 3544609"/>
              <a:gd name="connsiteY4" fmla="*/ 3204823 h 3204823"/>
              <a:gd name="connsiteX5" fmla="*/ 0 w 3544609"/>
              <a:gd name="connsiteY5" fmla="*/ 1076573 h 3204823"/>
              <a:gd name="connsiteX0" fmla="*/ 0 w 3544609"/>
              <a:gd name="connsiteY0" fmla="*/ 1157236 h 3285486"/>
              <a:gd name="connsiteX1" fmla="*/ 1834904 w 3544609"/>
              <a:gd name="connsiteY1" fmla="*/ 0 h 3285486"/>
              <a:gd name="connsiteX2" fmla="*/ 2986833 w 3544609"/>
              <a:gd name="connsiteY2" fmla="*/ 799013 h 3285486"/>
              <a:gd name="connsiteX3" fmla="*/ 3544609 w 3544609"/>
              <a:gd name="connsiteY3" fmla="*/ 3285486 h 3285486"/>
              <a:gd name="connsiteX4" fmla="*/ 78216 w 3544609"/>
              <a:gd name="connsiteY4" fmla="*/ 3285486 h 3285486"/>
              <a:gd name="connsiteX5" fmla="*/ 0 w 3544609"/>
              <a:gd name="connsiteY5" fmla="*/ 1157236 h 3285486"/>
              <a:gd name="connsiteX0" fmla="*/ 0 w 3544609"/>
              <a:gd name="connsiteY0" fmla="*/ 1157236 h 3285486"/>
              <a:gd name="connsiteX1" fmla="*/ 1834904 w 3544609"/>
              <a:gd name="connsiteY1" fmla="*/ 0 h 3285486"/>
              <a:gd name="connsiteX2" fmla="*/ 3146770 w 3544609"/>
              <a:gd name="connsiteY2" fmla="*/ 749301 h 3285486"/>
              <a:gd name="connsiteX3" fmla="*/ 3544609 w 3544609"/>
              <a:gd name="connsiteY3" fmla="*/ 3285486 h 3285486"/>
              <a:gd name="connsiteX4" fmla="*/ 78216 w 3544609"/>
              <a:gd name="connsiteY4" fmla="*/ 3285486 h 3285486"/>
              <a:gd name="connsiteX5" fmla="*/ 0 w 3544609"/>
              <a:gd name="connsiteY5" fmla="*/ 1157236 h 3285486"/>
              <a:gd name="connsiteX0" fmla="*/ 0 w 3642750"/>
              <a:gd name="connsiteY0" fmla="*/ 1157236 h 4263867"/>
              <a:gd name="connsiteX1" fmla="*/ 1834904 w 3642750"/>
              <a:gd name="connsiteY1" fmla="*/ 0 h 4263867"/>
              <a:gd name="connsiteX2" fmla="*/ 3146770 w 3642750"/>
              <a:gd name="connsiteY2" fmla="*/ 749301 h 4263867"/>
              <a:gd name="connsiteX3" fmla="*/ 3642750 w 3642750"/>
              <a:gd name="connsiteY3" fmla="*/ 4263867 h 4263867"/>
              <a:gd name="connsiteX4" fmla="*/ 78216 w 3642750"/>
              <a:gd name="connsiteY4" fmla="*/ 3285486 h 4263867"/>
              <a:gd name="connsiteX5" fmla="*/ 0 w 3642750"/>
              <a:gd name="connsiteY5" fmla="*/ 1157236 h 4263867"/>
              <a:gd name="connsiteX0" fmla="*/ 0 w 3734325"/>
              <a:gd name="connsiteY0" fmla="*/ 1157236 h 4801795"/>
              <a:gd name="connsiteX1" fmla="*/ 1834904 w 3734325"/>
              <a:gd name="connsiteY1" fmla="*/ 0 h 4801795"/>
              <a:gd name="connsiteX2" fmla="*/ 3146770 w 3734325"/>
              <a:gd name="connsiteY2" fmla="*/ 749301 h 4801795"/>
              <a:gd name="connsiteX3" fmla="*/ 3734325 w 3734325"/>
              <a:gd name="connsiteY3" fmla="*/ 4801795 h 4801795"/>
              <a:gd name="connsiteX4" fmla="*/ 78216 w 3734325"/>
              <a:gd name="connsiteY4" fmla="*/ 3285486 h 4801795"/>
              <a:gd name="connsiteX5" fmla="*/ 0 w 3734325"/>
              <a:gd name="connsiteY5" fmla="*/ 1157236 h 4801795"/>
              <a:gd name="connsiteX0" fmla="*/ 0 w 3734325"/>
              <a:gd name="connsiteY0" fmla="*/ 1157236 h 4801795"/>
              <a:gd name="connsiteX1" fmla="*/ 1834904 w 3734325"/>
              <a:gd name="connsiteY1" fmla="*/ 0 h 4801795"/>
              <a:gd name="connsiteX2" fmla="*/ 3146770 w 3734325"/>
              <a:gd name="connsiteY2" fmla="*/ 749301 h 4801795"/>
              <a:gd name="connsiteX3" fmla="*/ 3734325 w 3734325"/>
              <a:gd name="connsiteY3" fmla="*/ 4801795 h 4801795"/>
              <a:gd name="connsiteX4" fmla="*/ 1464644 w 3734325"/>
              <a:gd name="connsiteY4" fmla="*/ 4769344 h 4801795"/>
              <a:gd name="connsiteX5" fmla="*/ 0 w 3734325"/>
              <a:gd name="connsiteY5" fmla="*/ 1157236 h 4801795"/>
              <a:gd name="connsiteX0" fmla="*/ 0 w 3734325"/>
              <a:gd name="connsiteY0" fmla="*/ 1157236 h 4801795"/>
              <a:gd name="connsiteX1" fmla="*/ 1834904 w 3734325"/>
              <a:gd name="connsiteY1" fmla="*/ 0 h 4801795"/>
              <a:gd name="connsiteX2" fmla="*/ 3146770 w 3734325"/>
              <a:gd name="connsiteY2" fmla="*/ 749301 h 4801795"/>
              <a:gd name="connsiteX3" fmla="*/ 3734325 w 3734325"/>
              <a:gd name="connsiteY3" fmla="*/ 4801795 h 4801795"/>
              <a:gd name="connsiteX4" fmla="*/ 1397563 w 3734325"/>
              <a:gd name="connsiteY4" fmla="*/ 4698477 h 4801795"/>
              <a:gd name="connsiteX5" fmla="*/ 0 w 3734325"/>
              <a:gd name="connsiteY5" fmla="*/ 1157236 h 480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34325" h="4801795">
                <a:moveTo>
                  <a:pt x="0" y="1157236"/>
                </a:moveTo>
                <a:lnTo>
                  <a:pt x="1834904" y="0"/>
                </a:lnTo>
                <a:lnTo>
                  <a:pt x="3146770" y="749301"/>
                </a:lnTo>
                <a:lnTo>
                  <a:pt x="3734325" y="4801795"/>
                </a:lnTo>
                <a:lnTo>
                  <a:pt x="1397563" y="4698477"/>
                </a:lnTo>
                <a:lnTo>
                  <a:pt x="0" y="1157236"/>
                </a:lnTo>
                <a:close/>
              </a:path>
            </a:pathLst>
          </a:cu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Пятиугольник 3">
            <a:extLst>
              <a:ext uri="{FF2B5EF4-FFF2-40B4-BE49-F238E27FC236}">
                <a16:creationId xmlns:a16="http://schemas.microsoft.com/office/drawing/2014/main" xmlns="" id="{D086F1AB-9880-4627-A5EA-3C317A8BD482}"/>
              </a:ext>
            </a:extLst>
          </p:cNvPr>
          <p:cNvSpPr/>
          <p:nvPr/>
        </p:nvSpPr>
        <p:spPr>
          <a:xfrm rot="14773242">
            <a:off x="5606973" y="-699515"/>
            <a:ext cx="3705326" cy="3905026"/>
          </a:xfrm>
          <a:custGeom>
            <a:avLst/>
            <a:gdLst>
              <a:gd name="connsiteX0" fmla="*/ 4 w 3480300"/>
              <a:gd name="connsiteY0" fmla="*/ 1273154 h 3333168"/>
              <a:gd name="connsiteX1" fmla="*/ 1740150 w 3480300"/>
              <a:gd name="connsiteY1" fmla="*/ 0 h 3333168"/>
              <a:gd name="connsiteX2" fmla="*/ 3480296 w 3480300"/>
              <a:gd name="connsiteY2" fmla="*/ 1273154 h 3333168"/>
              <a:gd name="connsiteX3" fmla="*/ 2815620 w 3480300"/>
              <a:gd name="connsiteY3" fmla="*/ 3333160 h 3333168"/>
              <a:gd name="connsiteX4" fmla="*/ 664680 w 3480300"/>
              <a:gd name="connsiteY4" fmla="*/ 3333160 h 3333168"/>
              <a:gd name="connsiteX5" fmla="*/ 4 w 3480300"/>
              <a:gd name="connsiteY5" fmla="*/ 1273154 h 3333168"/>
              <a:gd name="connsiteX0" fmla="*/ 0 w 3480292"/>
              <a:gd name="connsiteY0" fmla="*/ 1273154 h 3333160"/>
              <a:gd name="connsiteX1" fmla="*/ 1740146 w 3480292"/>
              <a:gd name="connsiteY1" fmla="*/ 0 h 3333160"/>
              <a:gd name="connsiteX2" fmla="*/ 3480292 w 3480292"/>
              <a:gd name="connsiteY2" fmla="*/ 1273154 h 3333160"/>
              <a:gd name="connsiteX3" fmla="*/ 2815616 w 3480292"/>
              <a:gd name="connsiteY3" fmla="*/ 3333160 h 3333160"/>
              <a:gd name="connsiteX4" fmla="*/ 119244 w 3480292"/>
              <a:gd name="connsiteY4" fmla="*/ 3317118 h 3333160"/>
              <a:gd name="connsiteX5" fmla="*/ 0 w 3480292"/>
              <a:gd name="connsiteY5" fmla="*/ 1273154 h 3333160"/>
              <a:gd name="connsiteX0" fmla="*/ 0 w 3585637"/>
              <a:gd name="connsiteY0" fmla="*/ 1273154 h 3317118"/>
              <a:gd name="connsiteX1" fmla="*/ 1740146 w 3585637"/>
              <a:gd name="connsiteY1" fmla="*/ 0 h 3317118"/>
              <a:gd name="connsiteX2" fmla="*/ 3480292 w 3585637"/>
              <a:gd name="connsiteY2" fmla="*/ 1273154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1273154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984396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984396 h 3317118"/>
              <a:gd name="connsiteX0" fmla="*/ 0 w 3585637"/>
              <a:gd name="connsiteY0" fmla="*/ 872101 h 3204823"/>
              <a:gd name="connsiteX1" fmla="*/ 1756188 w 3585637"/>
              <a:gd name="connsiteY1" fmla="*/ 0 h 3204823"/>
              <a:gd name="connsiteX2" fmla="*/ 3464250 w 3585637"/>
              <a:gd name="connsiteY2" fmla="*/ 791890 h 3204823"/>
              <a:gd name="connsiteX3" fmla="*/ 3585637 w 3585637"/>
              <a:gd name="connsiteY3" fmla="*/ 3204823 h 3204823"/>
              <a:gd name="connsiteX4" fmla="*/ 119244 w 3585637"/>
              <a:gd name="connsiteY4" fmla="*/ 3204823 h 3204823"/>
              <a:gd name="connsiteX5" fmla="*/ 0 w 3585637"/>
              <a:gd name="connsiteY5" fmla="*/ 872101 h 3204823"/>
              <a:gd name="connsiteX0" fmla="*/ 91786 w 3466393"/>
              <a:gd name="connsiteY0" fmla="*/ 1666299 h 3204823"/>
              <a:gd name="connsiteX1" fmla="*/ 1636944 w 3466393"/>
              <a:gd name="connsiteY1" fmla="*/ 0 h 3204823"/>
              <a:gd name="connsiteX2" fmla="*/ 3345006 w 3466393"/>
              <a:gd name="connsiteY2" fmla="*/ 791890 h 3204823"/>
              <a:gd name="connsiteX3" fmla="*/ 3466393 w 3466393"/>
              <a:gd name="connsiteY3" fmla="*/ 3204823 h 3204823"/>
              <a:gd name="connsiteX4" fmla="*/ 0 w 3466393"/>
              <a:gd name="connsiteY4" fmla="*/ 3204823 h 3204823"/>
              <a:gd name="connsiteX5" fmla="*/ 91786 w 3466393"/>
              <a:gd name="connsiteY5" fmla="*/ 1666299 h 3204823"/>
              <a:gd name="connsiteX0" fmla="*/ 0 w 3374607"/>
              <a:gd name="connsiteY0" fmla="*/ 1666299 h 3294875"/>
              <a:gd name="connsiteX1" fmla="*/ 1545158 w 3374607"/>
              <a:gd name="connsiteY1" fmla="*/ 0 h 3294875"/>
              <a:gd name="connsiteX2" fmla="*/ 3253220 w 3374607"/>
              <a:gd name="connsiteY2" fmla="*/ 791890 h 3294875"/>
              <a:gd name="connsiteX3" fmla="*/ 3374607 w 3374607"/>
              <a:gd name="connsiteY3" fmla="*/ 3204823 h 3294875"/>
              <a:gd name="connsiteX4" fmla="*/ 271733 w 3374607"/>
              <a:gd name="connsiteY4" fmla="*/ 3294875 h 3294875"/>
              <a:gd name="connsiteX5" fmla="*/ 0 w 3374607"/>
              <a:gd name="connsiteY5" fmla="*/ 1666299 h 3294875"/>
              <a:gd name="connsiteX0" fmla="*/ 0 w 3253220"/>
              <a:gd name="connsiteY0" fmla="*/ 1666299 h 3903788"/>
              <a:gd name="connsiteX1" fmla="*/ 1545158 w 3253220"/>
              <a:gd name="connsiteY1" fmla="*/ 0 h 3903788"/>
              <a:gd name="connsiteX2" fmla="*/ 3253220 w 3253220"/>
              <a:gd name="connsiteY2" fmla="*/ 791890 h 3903788"/>
              <a:gd name="connsiteX3" fmla="*/ 2295294 w 3253220"/>
              <a:gd name="connsiteY3" fmla="*/ 3903788 h 3903788"/>
              <a:gd name="connsiteX4" fmla="*/ 271733 w 3253220"/>
              <a:gd name="connsiteY4" fmla="*/ 3294875 h 3903788"/>
              <a:gd name="connsiteX5" fmla="*/ 0 w 3253220"/>
              <a:gd name="connsiteY5" fmla="*/ 1666299 h 3903788"/>
              <a:gd name="connsiteX0" fmla="*/ 0 w 3705326"/>
              <a:gd name="connsiteY0" fmla="*/ 1666299 h 3903788"/>
              <a:gd name="connsiteX1" fmla="*/ 1545158 w 3705326"/>
              <a:gd name="connsiteY1" fmla="*/ 0 h 3903788"/>
              <a:gd name="connsiteX2" fmla="*/ 3705326 w 3705326"/>
              <a:gd name="connsiteY2" fmla="*/ 1078748 h 3903788"/>
              <a:gd name="connsiteX3" fmla="*/ 2295294 w 3705326"/>
              <a:gd name="connsiteY3" fmla="*/ 3903788 h 3903788"/>
              <a:gd name="connsiteX4" fmla="*/ 271733 w 3705326"/>
              <a:gd name="connsiteY4" fmla="*/ 3294875 h 3903788"/>
              <a:gd name="connsiteX5" fmla="*/ 0 w 3705326"/>
              <a:gd name="connsiteY5" fmla="*/ 1666299 h 3903788"/>
              <a:gd name="connsiteX0" fmla="*/ 0 w 3705326"/>
              <a:gd name="connsiteY0" fmla="*/ 1666299 h 3905026"/>
              <a:gd name="connsiteX1" fmla="*/ 1545158 w 3705326"/>
              <a:gd name="connsiteY1" fmla="*/ 0 h 3905026"/>
              <a:gd name="connsiteX2" fmla="*/ 3705326 w 3705326"/>
              <a:gd name="connsiteY2" fmla="*/ 1078748 h 3905026"/>
              <a:gd name="connsiteX3" fmla="*/ 2417460 w 3705326"/>
              <a:gd name="connsiteY3" fmla="*/ 3905026 h 3905026"/>
              <a:gd name="connsiteX4" fmla="*/ 271733 w 3705326"/>
              <a:gd name="connsiteY4" fmla="*/ 3294875 h 3905026"/>
              <a:gd name="connsiteX5" fmla="*/ 0 w 3705326"/>
              <a:gd name="connsiteY5" fmla="*/ 1666299 h 390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5326" h="3905026">
                <a:moveTo>
                  <a:pt x="0" y="1666299"/>
                </a:moveTo>
                <a:lnTo>
                  <a:pt x="1545158" y="0"/>
                </a:lnTo>
                <a:lnTo>
                  <a:pt x="3705326" y="1078748"/>
                </a:lnTo>
                <a:lnTo>
                  <a:pt x="2417460" y="3905026"/>
                </a:lnTo>
                <a:lnTo>
                  <a:pt x="271733" y="3294875"/>
                </a:lnTo>
                <a:lnTo>
                  <a:pt x="0" y="1666299"/>
                </a:lnTo>
                <a:close/>
              </a:path>
            </a:pathLst>
          </a:custGeom>
          <a:blipFill dpi="0" rotWithShape="0">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ятиугольник 3">
            <a:extLst>
              <a:ext uri="{FF2B5EF4-FFF2-40B4-BE49-F238E27FC236}">
                <a16:creationId xmlns:a16="http://schemas.microsoft.com/office/drawing/2014/main" xmlns="" id="{8D9C1E0D-D506-46B8-A5D6-C2818D03982C}"/>
              </a:ext>
            </a:extLst>
          </p:cNvPr>
          <p:cNvSpPr/>
          <p:nvPr/>
        </p:nvSpPr>
        <p:spPr>
          <a:xfrm>
            <a:off x="7729551" y="2880038"/>
            <a:ext cx="4124269" cy="3142946"/>
          </a:xfrm>
          <a:custGeom>
            <a:avLst/>
            <a:gdLst>
              <a:gd name="connsiteX0" fmla="*/ 4 w 3480300"/>
              <a:gd name="connsiteY0" fmla="*/ 1273154 h 3333168"/>
              <a:gd name="connsiteX1" fmla="*/ 1740150 w 3480300"/>
              <a:gd name="connsiteY1" fmla="*/ 0 h 3333168"/>
              <a:gd name="connsiteX2" fmla="*/ 3480296 w 3480300"/>
              <a:gd name="connsiteY2" fmla="*/ 1273154 h 3333168"/>
              <a:gd name="connsiteX3" fmla="*/ 2815620 w 3480300"/>
              <a:gd name="connsiteY3" fmla="*/ 3333160 h 3333168"/>
              <a:gd name="connsiteX4" fmla="*/ 664680 w 3480300"/>
              <a:gd name="connsiteY4" fmla="*/ 3333160 h 3333168"/>
              <a:gd name="connsiteX5" fmla="*/ 4 w 3480300"/>
              <a:gd name="connsiteY5" fmla="*/ 1273154 h 3333168"/>
              <a:gd name="connsiteX0" fmla="*/ 0 w 3480292"/>
              <a:gd name="connsiteY0" fmla="*/ 1273154 h 3333160"/>
              <a:gd name="connsiteX1" fmla="*/ 1740146 w 3480292"/>
              <a:gd name="connsiteY1" fmla="*/ 0 h 3333160"/>
              <a:gd name="connsiteX2" fmla="*/ 3480292 w 3480292"/>
              <a:gd name="connsiteY2" fmla="*/ 1273154 h 3333160"/>
              <a:gd name="connsiteX3" fmla="*/ 2815616 w 3480292"/>
              <a:gd name="connsiteY3" fmla="*/ 3333160 h 3333160"/>
              <a:gd name="connsiteX4" fmla="*/ 119244 w 3480292"/>
              <a:gd name="connsiteY4" fmla="*/ 3317118 h 3333160"/>
              <a:gd name="connsiteX5" fmla="*/ 0 w 3480292"/>
              <a:gd name="connsiteY5" fmla="*/ 1273154 h 3333160"/>
              <a:gd name="connsiteX0" fmla="*/ 0 w 3585637"/>
              <a:gd name="connsiteY0" fmla="*/ 1273154 h 3317118"/>
              <a:gd name="connsiteX1" fmla="*/ 1740146 w 3585637"/>
              <a:gd name="connsiteY1" fmla="*/ 0 h 3317118"/>
              <a:gd name="connsiteX2" fmla="*/ 3480292 w 3585637"/>
              <a:gd name="connsiteY2" fmla="*/ 1273154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1273154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984396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984396 h 3317118"/>
              <a:gd name="connsiteX0" fmla="*/ 0 w 3585637"/>
              <a:gd name="connsiteY0" fmla="*/ 872101 h 3204823"/>
              <a:gd name="connsiteX1" fmla="*/ 1756188 w 3585637"/>
              <a:gd name="connsiteY1" fmla="*/ 0 h 3204823"/>
              <a:gd name="connsiteX2" fmla="*/ 3464250 w 3585637"/>
              <a:gd name="connsiteY2" fmla="*/ 791890 h 3204823"/>
              <a:gd name="connsiteX3" fmla="*/ 3585637 w 3585637"/>
              <a:gd name="connsiteY3" fmla="*/ 3204823 h 3204823"/>
              <a:gd name="connsiteX4" fmla="*/ 119244 w 3585637"/>
              <a:gd name="connsiteY4" fmla="*/ 3204823 h 3204823"/>
              <a:gd name="connsiteX5" fmla="*/ 0 w 3585637"/>
              <a:gd name="connsiteY5" fmla="*/ 872101 h 3204823"/>
              <a:gd name="connsiteX0" fmla="*/ 0 w 3697932"/>
              <a:gd name="connsiteY0" fmla="*/ 968353 h 3204823"/>
              <a:gd name="connsiteX1" fmla="*/ 1868483 w 3697932"/>
              <a:gd name="connsiteY1" fmla="*/ 0 h 3204823"/>
              <a:gd name="connsiteX2" fmla="*/ 3576545 w 3697932"/>
              <a:gd name="connsiteY2" fmla="*/ 791890 h 3204823"/>
              <a:gd name="connsiteX3" fmla="*/ 3697932 w 3697932"/>
              <a:gd name="connsiteY3" fmla="*/ 3204823 h 3204823"/>
              <a:gd name="connsiteX4" fmla="*/ 231539 w 3697932"/>
              <a:gd name="connsiteY4" fmla="*/ 3204823 h 3204823"/>
              <a:gd name="connsiteX5" fmla="*/ 0 w 3697932"/>
              <a:gd name="connsiteY5" fmla="*/ 968353 h 3204823"/>
              <a:gd name="connsiteX0" fmla="*/ 0 w 3697932"/>
              <a:gd name="connsiteY0" fmla="*/ 1032522 h 3268992"/>
              <a:gd name="connsiteX1" fmla="*/ 1884525 w 3697932"/>
              <a:gd name="connsiteY1" fmla="*/ 0 h 3268992"/>
              <a:gd name="connsiteX2" fmla="*/ 3576545 w 3697932"/>
              <a:gd name="connsiteY2" fmla="*/ 856059 h 3268992"/>
              <a:gd name="connsiteX3" fmla="*/ 3697932 w 3697932"/>
              <a:gd name="connsiteY3" fmla="*/ 3268992 h 3268992"/>
              <a:gd name="connsiteX4" fmla="*/ 231539 w 3697932"/>
              <a:gd name="connsiteY4" fmla="*/ 3268992 h 3268992"/>
              <a:gd name="connsiteX5" fmla="*/ 0 w 3697932"/>
              <a:gd name="connsiteY5" fmla="*/ 1032522 h 3268992"/>
              <a:gd name="connsiteX0" fmla="*/ 0 w 3697932"/>
              <a:gd name="connsiteY0" fmla="*/ 1032522 h 3268992"/>
              <a:gd name="connsiteX1" fmla="*/ 1884525 w 3697932"/>
              <a:gd name="connsiteY1" fmla="*/ 0 h 3268992"/>
              <a:gd name="connsiteX2" fmla="*/ 3640714 w 3697932"/>
              <a:gd name="connsiteY2" fmla="*/ 1160859 h 3268992"/>
              <a:gd name="connsiteX3" fmla="*/ 3697932 w 3697932"/>
              <a:gd name="connsiteY3" fmla="*/ 3268992 h 3268992"/>
              <a:gd name="connsiteX4" fmla="*/ 231539 w 3697932"/>
              <a:gd name="connsiteY4" fmla="*/ 3268992 h 3268992"/>
              <a:gd name="connsiteX5" fmla="*/ 0 w 3697932"/>
              <a:gd name="connsiteY5" fmla="*/ 1032522 h 3268992"/>
              <a:gd name="connsiteX0" fmla="*/ 0 w 3640714"/>
              <a:gd name="connsiteY0" fmla="*/ 1032522 h 3268992"/>
              <a:gd name="connsiteX1" fmla="*/ 1884525 w 3640714"/>
              <a:gd name="connsiteY1" fmla="*/ 0 h 3268992"/>
              <a:gd name="connsiteX2" fmla="*/ 3640714 w 3640714"/>
              <a:gd name="connsiteY2" fmla="*/ 1160859 h 3268992"/>
              <a:gd name="connsiteX3" fmla="*/ 2687279 w 3640714"/>
              <a:gd name="connsiteY3" fmla="*/ 2867939 h 3268992"/>
              <a:gd name="connsiteX4" fmla="*/ 231539 w 3640714"/>
              <a:gd name="connsiteY4" fmla="*/ 3268992 h 3268992"/>
              <a:gd name="connsiteX5" fmla="*/ 0 w 3640714"/>
              <a:gd name="connsiteY5" fmla="*/ 1032522 h 3268992"/>
              <a:gd name="connsiteX0" fmla="*/ 0 w 3640714"/>
              <a:gd name="connsiteY0" fmla="*/ 1032522 h 2932107"/>
              <a:gd name="connsiteX1" fmla="*/ 1884525 w 3640714"/>
              <a:gd name="connsiteY1" fmla="*/ 0 h 2932107"/>
              <a:gd name="connsiteX2" fmla="*/ 3640714 w 3640714"/>
              <a:gd name="connsiteY2" fmla="*/ 1160859 h 2932107"/>
              <a:gd name="connsiteX3" fmla="*/ 2687279 w 3640714"/>
              <a:gd name="connsiteY3" fmla="*/ 2867939 h 2932107"/>
              <a:gd name="connsiteX4" fmla="*/ 183413 w 3640714"/>
              <a:gd name="connsiteY4" fmla="*/ 2932107 h 2932107"/>
              <a:gd name="connsiteX5" fmla="*/ 0 w 3640714"/>
              <a:gd name="connsiteY5" fmla="*/ 1032522 h 2932107"/>
              <a:gd name="connsiteX0" fmla="*/ 0 w 3640714"/>
              <a:gd name="connsiteY0" fmla="*/ 1032522 h 3124613"/>
              <a:gd name="connsiteX1" fmla="*/ 1884525 w 3640714"/>
              <a:gd name="connsiteY1" fmla="*/ 0 h 3124613"/>
              <a:gd name="connsiteX2" fmla="*/ 3640714 w 3640714"/>
              <a:gd name="connsiteY2" fmla="*/ 1160859 h 3124613"/>
              <a:gd name="connsiteX3" fmla="*/ 2558942 w 3640714"/>
              <a:gd name="connsiteY3" fmla="*/ 3124613 h 3124613"/>
              <a:gd name="connsiteX4" fmla="*/ 183413 w 3640714"/>
              <a:gd name="connsiteY4" fmla="*/ 2932107 h 3124613"/>
              <a:gd name="connsiteX5" fmla="*/ 0 w 3640714"/>
              <a:gd name="connsiteY5" fmla="*/ 1032522 h 3124613"/>
              <a:gd name="connsiteX0" fmla="*/ 0 w 4266356"/>
              <a:gd name="connsiteY0" fmla="*/ 1032522 h 3124613"/>
              <a:gd name="connsiteX1" fmla="*/ 1884525 w 4266356"/>
              <a:gd name="connsiteY1" fmla="*/ 0 h 3124613"/>
              <a:gd name="connsiteX2" fmla="*/ 4266356 w 4266356"/>
              <a:gd name="connsiteY2" fmla="*/ 1561911 h 3124613"/>
              <a:gd name="connsiteX3" fmla="*/ 2558942 w 4266356"/>
              <a:gd name="connsiteY3" fmla="*/ 3124613 h 3124613"/>
              <a:gd name="connsiteX4" fmla="*/ 183413 w 4266356"/>
              <a:gd name="connsiteY4" fmla="*/ 2932107 h 3124613"/>
              <a:gd name="connsiteX5" fmla="*/ 0 w 4266356"/>
              <a:gd name="connsiteY5" fmla="*/ 1032522 h 3124613"/>
              <a:gd name="connsiteX0" fmla="*/ 0 w 4266356"/>
              <a:gd name="connsiteY0" fmla="*/ 920227 h 3012318"/>
              <a:gd name="connsiteX1" fmla="*/ 1708062 w 4266356"/>
              <a:gd name="connsiteY1" fmla="*/ 0 h 3012318"/>
              <a:gd name="connsiteX2" fmla="*/ 4266356 w 4266356"/>
              <a:gd name="connsiteY2" fmla="*/ 1449616 h 3012318"/>
              <a:gd name="connsiteX3" fmla="*/ 2558942 w 4266356"/>
              <a:gd name="connsiteY3" fmla="*/ 3012318 h 3012318"/>
              <a:gd name="connsiteX4" fmla="*/ 183413 w 4266356"/>
              <a:gd name="connsiteY4" fmla="*/ 2819812 h 3012318"/>
              <a:gd name="connsiteX5" fmla="*/ 0 w 4266356"/>
              <a:gd name="connsiteY5" fmla="*/ 920227 h 3012318"/>
              <a:gd name="connsiteX0" fmla="*/ 0 w 4073850"/>
              <a:gd name="connsiteY0" fmla="*/ 920227 h 3012318"/>
              <a:gd name="connsiteX1" fmla="*/ 1708062 w 4073850"/>
              <a:gd name="connsiteY1" fmla="*/ 0 h 3012318"/>
              <a:gd name="connsiteX2" fmla="*/ 4073850 w 4073850"/>
              <a:gd name="connsiteY2" fmla="*/ 1561911 h 3012318"/>
              <a:gd name="connsiteX3" fmla="*/ 2558942 w 4073850"/>
              <a:gd name="connsiteY3" fmla="*/ 3012318 h 3012318"/>
              <a:gd name="connsiteX4" fmla="*/ 183413 w 4073850"/>
              <a:gd name="connsiteY4" fmla="*/ 2819812 h 3012318"/>
              <a:gd name="connsiteX5" fmla="*/ 0 w 4073850"/>
              <a:gd name="connsiteY5" fmla="*/ 920227 h 3012318"/>
              <a:gd name="connsiteX0" fmla="*/ 0 w 4057808"/>
              <a:gd name="connsiteY0" fmla="*/ 1016480 h 3012318"/>
              <a:gd name="connsiteX1" fmla="*/ 1692020 w 4057808"/>
              <a:gd name="connsiteY1" fmla="*/ 0 h 3012318"/>
              <a:gd name="connsiteX2" fmla="*/ 4057808 w 4057808"/>
              <a:gd name="connsiteY2" fmla="*/ 1561911 h 3012318"/>
              <a:gd name="connsiteX3" fmla="*/ 2542900 w 4057808"/>
              <a:gd name="connsiteY3" fmla="*/ 3012318 h 3012318"/>
              <a:gd name="connsiteX4" fmla="*/ 167371 w 4057808"/>
              <a:gd name="connsiteY4" fmla="*/ 2819812 h 3012318"/>
              <a:gd name="connsiteX5" fmla="*/ 0 w 4057808"/>
              <a:gd name="connsiteY5" fmla="*/ 1016480 h 3012318"/>
              <a:gd name="connsiteX0" fmla="*/ 0 w 3993640"/>
              <a:gd name="connsiteY0" fmla="*/ 1016480 h 3012318"/>
              <a:gd name="connsiteX1" fmla="*/ 1692020 w 3993640"/>
              <a:gd name="connsiteY1" fmla="*/ 0 h 3012318"/>
              <a:gd name="connsiteX2" fmla="*/ 3993640 w 3993640"/>
              <a:gd name="connsiteY2" fmla="*/ 1593995 h 3012318"/>
              <a:gd name="connsiteX3" fmla="*/ 2542900 w 3993640"/>
              <a:gd name="connsiteY3" fmla="*/ 3012318 h 3012318"/>
              <a:gd name="connsiteX4" fmla="*/ 167371 w 3993640"/>
              <a:gd name="connsiteY4" fmla="*/ 2819812 h 3012318"/>
              <a:gd name="connsiteX5" fmla="*/ 0 w 3993640"/>
              <a:gd name="connsiteY5" fmla="*/ 1016480 h 3012318"/>
              <a:gd name="connsiteX0" fmla="*/ 0 w 3993640"/>
              <a:gd name="connsiteY0" fmla="*/ 1016480 h 3113918"/>
              <a:gd name="connsiteX1" fmla="*/ 1692020 w 3993640"/>
              <a:gd name="connsiteY1" fmla="*/ 0 h 3113918"/>
              <a:gd name="connsiteX2" fmla="*/ 3993640 w 3993640"/>
              <a:gd name="connsiteY2" fmla="*/ 1593995 h 3113918"/>
              <a:gd name="connsiteX3" fmla="*/ 3762100 w 3993640"/>
              <a:gd name="connsiteY3" fmla="*/ 3113918 h 3113918"/>
              <a:gd name="connsiteX4" fmla="*/ 167371 w 3993640"/>
              <a:gd name="connsiteY4" fmla="*/ 2819812 h 3113918"/>
              <a:gd name="connsiteX5" fmla="*/ 0 w 3993640"/>
              <a:gd name="connsiteY5" fmla="*/ 1016480 h 3113918"/>
              <a:gd name="connsiteX0" fmla="*/ 0 w 4225869"/>
              <a:gd name="connsiteY0" fmla="*/ 1016480 h 3113918"/>
              <a:gd name="connsiteX1" fmla="*/ 1692020 w 4225869"/>
              <a:gd name="connsiteY1" fmla="*/ 0 h 3113918"/>
              <a:gd name="connsiteX2" fmla="*/ 4225869 w 4225869"/>
              <a:gd name="connsiteY2" fmla="*/ 1768166 h 3113918"/>
              <a:gd name="connsiteX3" fmla="*/ 3762100 w 4225869"/>
              <a:gd name="connsiteY3" fmla="*/ 3113918 h 3113918"/>
              <a:gd name="connsiteX4" fmla="*/ 167371 w 4225869"/>
              <a:gd name="connsiteY4" fmla="*/ 2819812 h 3113918"/>
              <a:gd name="connsiteX5" fmla="*/ 0 w 4225869"/>
              <a:gd name="connsiteY5" fmla="*/ 1016480 h 3113918"/>
              <a:gd name="connsiteX0" fmla="*/ 0 w 4124269"/>
              <a:gd name="connsiteY0" fmla="*/ 1016480 h 3113918"/>
              <a:gd name="connsiteX1" fmla="*/ 1692020 w 4124269"/>
              <a:gd name="connsiteY1" fmla="*/ 0 h 3113918"/>
              <a:gd name="connsiteX2" fmla="*/ 4124269 w 4124269"/>
              <a:gd name="connsiteY2" fmla="*/ 1724623 h 3113918"/>
              <a:gd name="connsiteX3" fmla="*/ 3762100 w 4124269"/>
              <a:gd name="connsiteY3" fmla="*/ 3113918 h 3113918"/>
              <a:gd name="connsiteX4" fmla="*/ 167371 w 4124269"/>
              <a:gd name="connsiteY4" fmla="*/ 2819812 h 3113918"/>
              <a:gd name="connsiteX5" fmla="*/ 0 w 4124269"/>
              <a:gd name="connsiteY5" fmla="*/ 1016480 h 3113918"/>
              <a:gd name="connsiteX0" fmla="*/ 0 w 4124269"/>
              <a:gd name="connsiteY0" fmla="*/ 1016480 h 3128432"/>
              <a:gd name="connsiteX1" fmla="*/ 1692020 w 4124269"/>
              <a:gd name="connsiteY1" fmla="*/ 0 h 3128432"/>
              <a:gd name="connsiteX2" fmla="*/ 4124269 w 4124269"/>
              <a:gd name="connsiteY2" fmla="*/ 1724623 h 3128432"/>
              <a:gd name="connsiteX3" fmla="*/ 3892728 w 4124269"/>
              <a:gd name="connsiteY3" fmla="*/ 3128432 h 3128432"/>
              <a:gd name="connsiteX4" fmla="*/ 167371 w 4124269"/>
              <a:gd name="connsiteY4" fmla="*/ 2819812 h 3128432"/>
              <a:gd name="connsiteX5" fmla="*/ 0 w 4124269"/>
              <a:gd name="connsiteY5" fmla="*/ 1016480 h 3128432"/>
              <a:gd name="connsiteX0" fmla="*/ 0 w 4124269"/>
              <a:gd name="connsiteY0" fmla="*/ 1016480 h 3186489"/>
              <a:gd name="connsiteX1" fmla="*/ 1692020 w 4124269"/>
              <a:gd name="connsiteY1" fmla="*/ 0 h 3186489"/>
              <a:gd name="connsiteX2" fmla="*/ 4124269 w 4124269"/>
              <a:gd name="connsiteY2" fmla="*/ 1724623 h 3186489"/>
              <a:gd name="connsiteX3" fmla="*/ 4052386 w 4124269"/>
              <a:gd name="connsiteY3" fmla="*/ 3186489 h 3186489"/>
              <a:gd name="connsiteX4" fmla="*/ 167371 w 4124269"/>
              <a:gd name="connsiteY4" fmla="*/ 2819812 h 3186489"/>
              <a:gd name="connsiteX5" fmla="*/ 0 w 4124269"/>
              <a:gd name="connsiteY5" fmla="*/ 1016480 h 3186489"/>
              <a:gd name="connsiteX0" fmla="*/ 0 w 4124269"/>
              <a:gd name="connsiteY0" fmla="*/ 1016480 h 3201004"/>
              <a:gd name="connsiteX1" fmla="*/ 1692020 w 4124269"/>
              <a:gd name="connsiteY1" fmla="*/ 0 h 3201004"/>
              <a:gd name="connsiteX2" fmla="*/ 4124269 w 4124269"/>
              <a:gd name="connsiteY2" fmla="*/ 1724623 h 3201004"/>
              <a:gd name="connsiteX3" fmla="*/ 4110443 w 4124269"/>
              <a:gd name="connsiteY3" fmla="*/ 3201004 h 3201004"/>
              <a:gd name="connsiteX4" fmla="*/ 167371 w 4124269"/>
              <a:gd name="connsiteY4" fmla="*/ 2819812 h 3201004"/>
              <a:gd name="connsiteX5" fmla="*/ 0 w 4124269"/>
              <a:gd name="connsiteY5" fmla="*/ 1016480 h 3201004"/>
              <a:gd name="connsiteX0" fmla="*/ 0 w 4124269"/>
              <a:gd name="connsiteY0" fmla="*/ 1016480 h 3084890"/>
              <a:gd name="connsiteX1" fmla="*/ 1692020 w 4124269"/>
              <a:gd name="connsiteY1" fmla="*/ 0 h 3084890"/>
              <a:gd name="connsiteX2" fmla="*/ 4124269 w 4124269"/>
              <a:gd name="connsiteY2" fmla="*/ 1724623 h 3084890"/>
              <a:gd name="connsiteX3" fmla="*/ 3950786 w 4124269"/>
              <a:gd name="connsiteY3" fmla="*/ 3084890 h 3084890"/>
              <a:gd name="connsiteX4" fmla="*/ 167371 w 4124269"/>
              <a:gd name="connsiteY4" fmla="*/ 2819812 h 3084890"/>
              <a:gd name="connsiteX5" fmla="*/ 0 w 4124269"/>
              <a:gd name="connsiteY5" fmla="*/ 1016480 h 3084890"/>
              <a:gd name="connsiteX0" fmla="*/ 0 w 4124269"/>
              <a:gd name="connsiteY0" fmla="*/ 1016480 h 3128432"/>
              <a:gd name="connsiteX1" fmla="*/ 1692020 w 4124269"/>
              <a:gd name="connsiteY1" fmla="*/ 0 h 3128432"/>
              <a:gd name="connsiteX2" fmla="*/ 4124269 w 4124269"/>
              <a:gd name="connsiteY2" fmla="*/ 1724623 h 3128432"/>
              <a:gd name="connsiteX3" fmla="*/ 3965300 w 4124269"/>
              <a:gd name="connsiteY3" fmla="*/ 3128432 h 3128432"/>
              <a:gd name="connsiteX4" fmla="*/ 167371 w 4124269"/>
              <a:gd name="connsiteY4" fmla="*/ 2819812 h 3128432"/>
              <a:gd name="connsiteX5" fmla="*/ 0 w 4124269"/>
              <a:gd name="connsiteY5" fmla="*/ 1016480 h 3128432"/>
              <a:gd name="connsiteX0" fmla="*/ 0 w 4124269"/>
              <a:gd name="connsiteY0" fmla="*/ 1016480 h 3113917"/>
              <a:gd name="connsiteX1" fmla="*/ 1692020 w 4124269"/>
              <a:gd name="connsiteY1" fmla="*/ 0 h 3113917"/>
              <a:gd name="connsiteX2" fmla="*/ 4124269 w 4124269"/>
              <a:gd name="connsiteY2" fmla="*/ 1724623 h 3113917"/>
              <a:gd name="connsiteX3" fmla="*/ 3747585 w 4124269"/>
              <a:gd name="connsiteY3" fmla="*/ 3113917 h 3113917"/>
              <a:gd name="connsiteX4" fmla="*/ 167371 w 4124269"/>
              <a:gd name="connsiteY4" fmla="*/ 2819812 h 3113917"/>
              <a:gd name="connsiteX5" fmla="*/ 0 w 4124269"/>
              <a:gd name="connsiteY5" fmla="*/ 1016480 h 3113917"/>
              <a:gd name="connsiteX0" fmla="*/ 0 w 4124269"/>
              <a:gd name="connsiteY0" fmla="*/ 1016480 h 3142946"/>
              <a:gd name="connsiteX1" fmla="*/ 1692020 w 4124269"/>
              <a:gd name="connsiteY1" fmla="*/ 0 h 3142946"/>
              <a:gd name="connsiteX2" fmla="*/ 4124269 w 4124269"/>
              <a:gd name="connsiteY2" fmla="*/ 1724623 h 3142946"/>
              <a:gd name="connsiteX3" fmla="*/ 3921756 w 4124269"/>
              <a:gd name="connsiteY3" fmla="*/ 3142946 h 3142946"/>
              <a:gd name="connsiteX4" fmla="*/ 167371 w 4124269"/>
              <a:gd name="connsiteY4" fmla="*/ 2819812 h 3142946"/>
              <a:gd name="connsiteX5" fmla="*/ 0 w 4124269"/>
              <a:gd name="connsiteY5" fmla="*/ 1016480 h 3142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4269" h="3142946">
                <a:moveTo>
                  <a:pt x="0" y="1016480"/>
                </a:moveTo>
                <a:lnTo>
                  <a:pt x="1692020" y="0"/>
                </a:lnTo>
                <a:lnTo>
                  <a:pt x="4124269" y="1724623"/>
                </a:lnTo>
                <a:lnTo>
                  <a:pt x="3921756" y="3142946"/>
                </a:lnTo>
                <a:lnTo>
                  <a:pt x="167371" y="2819812"/>
                </a:lnTo>
                <a:lnTo>
                  <a:pt x="0" y="1016480"/>
                </a:ln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ятиугольник 3">
            <a:extLst>
              <a:ext uri="{FF2B5EF4-FFF2-40B4-BE49-F238E27FC236}">
                <a16:creationId xmlns:a16="http://schemas.microsoft.com/office/drawing/2014/main" xmlns="" id="{A65D9A13-3316-47A4-9F14-F4BCACC7E0FF}"/>
              </a:ext>
            </a:extLst>
          </p:cNvPr>
          <p:cNvSpPr/>
          <p:nvPr/>
        </p:nvSpPr>
        <p:spPr>
          <a:xfrm>
            <a:off x="9629626" y="-153882"/>
            <a:ext cx="3452892" cy="3358331"/>
          </a:xfrm>
          <a:custGeom>
            <a:avLst/>
            <a:gdLst>
              <a:gd name="connsiteX0" fmla="*/ 4 w 3480300"/>
              <a:gd name="connsiteY0" fmla="*/ 1273154 h 3333168"/>
              <a:gd name="connsiteX1" fmla="*/ 1740150 w 3480300"/>
              <a:gd name="connsiteY1" fmla="*/ 0 h 3333168"/>
              <a:gd name="connsiteX2" fmla="*/ 3480296 w 3480300"/>
              <a:gd name="connsiteY2" fmla="*/ 1273154 h 3333168"/>
              <a:gd name="connsiteX3" fmla="*/ 2815620 w 3480300"/>
              <a:gd name="connsiteY3" fmla="*/ 3333160 h 3333168"/>
              <a:gd name="connsiteX4" fmla="*/ 664680 w 3480300"/>
              <a:gd name="connsiteY4" fmla="*/ 3333160 h 3333168"/>
              <a:gd name="connsiteX5" fmla="*/ 4 w 3480300"/>
              <a:gd name="connsiteY5" fmla="*/ 1273154 h 3333168"/>
              <a:gd name="connsiteX0" fmla="*/ 0 w 3480292"/>
              <a:gd name="connsiteY0" fmla="*/ 1273154 h 3333160"/>
              <a:gd name="connsiteX1" fmla="*/ 1740146 w 3480292"/>
              <a:gd name="connsiteY1" fmla="*/ 0 h 3333160"/>
              <a:gd name="connsiteX2" fmla="*/ 3480292 w 3480292"/>
              <a:gd name="connsiteY2" fmla="*/ 1273154 h 3333160"/>
              <a:gd name="connsiteX3" fmla="*/ 2815616 w 3480292"/>
              <a:gd name="connsiteY3" fmla="*/ 3333160 h 3333160"/>
              <a:gd name="connsiteX4" fmla="*/ 119244 w 3480292"/>
              <a:gd name="connsiteY4" fmla="*/ 3317118 h 3333160"/>
              <a:gd name="connsiteX5" fmla="*/ 0 w 3480292"/>
              <a:gd name="connsiteY5" fmla="*/ 1273154 h 3333160"/>
              <a:gd name="connsiteX0" fmla="*/ 0 w 3585637"/>
              <a:gd name="connsiteY0" fmla="*/ 1273154 h 3317118"/>
              <a:gd name="connsiteX1" fmla="*/ 1740146 w 3585637"/>
              <a:gd name="connsiteY1" fmla="*/ 0 h 3317118"/>
              <a:gd name="connsiteX2" fmla="*/ 3480292 w 3585637"/>
              <a:gd name="connsiteY2" fmla="*/ 1273154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1273154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984396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984396 h 3317118"/>
              <a:gd name="connsiteX0" fmla="*/ 0 w 3585637"/>
              <a:gd name="connsiteY0" fmla="*/ 872101 h 3204823"/>
              <a:gd name="connsiteX1" fmla="*/ 1756188 w 3585637"/>
              <a:gd name="connsiteY1" fmla="*/ 0 h 3204823"/>
              <a:gd name="connsiteX2" fmla="*/ 3464250 w 3585637"/>
              <a:gd name="connsiteY2" fmla="*/ 791890 h 3204823"/>
              <a:gd name="connsiteX3" fmla="*/ 3585637 w 3585637"/>
              <a:gd name="connsiteY3" fmla="*/ 3204823 h 3204823"/>
              <a:gd name="connsiteX4" fmla="*/ 119244 w 3585637"/>
              <a:gd name="connsiteY4" fmla="*/ 3204823 h 3204823"/>
              <a:gd name="connsiteX5" fmla="*/ 0 w 3585637"/>
              <a:gd name="connsiteY5" fmla="*/ 872101 h 3204823"/>
              <a:gd name="connsiteX0" fmla="*/ 0 w 3697932"/>
              <a:gd name="connsiteY0" fmla="*/ 968353 h 3204823"/>
              <a:gd name="connsiteX1" fmla="*/ 1868483 w 3697932"/>
              <a:gd name="connsiteY1" fmla="*/ 0 h 3204823"/>
              <a:gd name="connsiteX2" fmla="*/ 3576545 w 3697932"/>
              <a:gd name="connsiteY2" fmla="*/ 791890 h 3204823"/>
              <a:gd name="connsiteX3" fmla="*/ 3697932 w 3697932"/>
              <a:gd name="connsiteY3" fmla="*/ 3204823 h 3204823"/>
              <a:gd name="connsiteX4" fmla="*/ 231539 w 3697932"/>
              <a:gd name="connsiteY4" fmla="*/ 3204823 h 3204823"/>
              <a:gd name="connsiteX5" fmla="*/ 0 w 3697932"/>
              <a:gd name="connsiteY5" fmla="*/ 968353 h 3204823"/>
              <a:gd name="connsiteX0" fmla="*/ 0 w 3697932"/>
              <a:gd name="connsiteY0" fmla="*/ 1032522 h 3268992"/>
              <a:gd name="connsiteX1" fmla="*/ 1884525 w 3697932"/>
              <a:gd name="connsiteY1" fmla="*/ 0 h 3268992"/>
              <a:gd name="connsiteX2" fmla="*/ 3576545 w 3697932"/>
              <a:gd name="connsiteY2" fmla="*/ 856059 h 3268992"/>
              <a:gd name="connsiteX3" fmla="*/ 3697932 w 3697932"/>
              <a:gd name="connsiteY3" fmla="*/ 3268992 h 3268992"/>
              <a:gd name="connsiteX4" fmla="*/ 231539 w 3697932"/>
              <a:gd name="connsiteY4" fmla="*/ 3268992 h 3268992"/>
              <a:gd name="connsiteX5" fmla="*/ 0 w 3697932"/>
              <a:gd name="connsiteY5" fmla="*/ 1032522 h 3268992"/>
              <a:gd name="connsiteX0" fmla="*/ 0 w 3697932"/>
              <a:gd name="connsiteY0" fmla="*/ 1032522 h 3268992"/>
              <a:gd name="connsiteX1" fmla="*/ 1884525 w 3697932"/>
              <a:gd name="connsiteY1" fmla="*/ 0 h 3268992"/>
              <a:gd name="connsiteX2" fmla="*/ 3640714 w 3697932"/>
              <a:gd name="connsiteY2" fmla="*/ 1160859 h 3268992"/>
              <a:gd name="connsiteX3" fmla="*/ 3697932 w 3697932"/>
              <a:gd name="connsiteY3" fmla="*/ 3268992 h 3268992"/>
              <a:gd name="connsiteX4" fmla="*/ 231539 w 3697932"/>
              <a:gd name="connsiteY4" fmla="*/ 3268992 h 3268992"/>
              <a:gd name="connsiteX5" fmla="*/ 0 w 3697932"/>
              <a:gd name="connsiteY5" fmla="*/ 1032522 h 3268992"/>
              <a:gd name="connsiteX0" fmla="*/ 0 w 3640714"/>
              <a:gd name="connsiteY0" fmla="*/ 1032522 h 3268992"/>
              <a:gd name="connsiteX1" fmla="*/ 1884525 w 3640714"/>
              <a:gd name="connsiteY1" fmla="*/ 0 h 3268992"/>
              <a:gd name="connsiteX2" fmla="*/ 3640714 w 3640714"/>
              <a:gd name="connsiteY2" fmla="*/ 1160859 h 3268992"/>
              <a:gd name="connsiteX3" fmla="*/ 2687279 w 3640714"/>
              <a:gd name="connsiteY3" fmla="*/ 2867939 h 3268992"/>
              <a:gd name="connsiteX4" fmla="*/ 231539 w 3640714"/>
              <a:gd name="connsiteY4" fmla="*/ 3268992 h 3268992"/>
              <a:gd name="connsiteX5" fmla="*/ 0 w 3640714"/>
              <a:gd name="connsiteY5" fmla="*/ 1032522 h 3268992"/>
              <a:gd name="connsiteX0" fmla="*/ 0 w 3640714"/>
              <a:gd name="connsiteY0" fmla="*/ 1032522 h 2932107"/>
              <a:gd name="connsiteX1" fmla="*/ 1884525 w 3640714"/>
              <a:gd name="connsiteY1" fmla="*/ 0 h 2932107"/>
              <a:gd name="connsiteX2" fmla="*/ 3640714 w 3640714"/>
              <a:gd name="connsiteY2" fmla="*/ 1160859 h 2932107"/>
              <a:gd name="connsiteX3" fmla="*/ 2687279 w 3640714"/>
              <a:gd name="connsiteY3" fmla="*/ 2867939 h 2932107"/>
              <a:gd name="connsiteX4" fmla="*/ 183413 w 3640714"/>
              <a:gd name="connsiteY4" fmla="*/ 2932107 h 2932107"/>
              <a:gd name="connsiteX5" fmla="*/ 0 w 3640714"/>
              <a:gd name="connsiteY5" fmla="*/ 1032522 h 2932107"/>
              <a:gd name="connsiteX0" fmla="*/ 0 w 3640714"/>
              <a:gd name="connsiteY0" fmla="*/ 1032522 h 3124613"/>
              <a:gd name="connsiteX1" fmla="*/ 1884525 w 3640714"/>
              <a:gd name="connsiteY1" fmla="*/ 0 h 3124613"/>
              <a:gd name="connsiteX2" fmla="*/ 3640714 w 3640714"/>
              <a:gd name="connsiteY2" fmla="*/ 1160859 h 3124613"/>
              <a:gd name="connsiteX3" fmla="*/ 2558942 w 3640714"/>
              <a:gd name="connsiteY3" fmla="*/ 3124613 h 3124613"/>
              <a:gd name="connsiteX4" fmla="*/ 183413 w 3640714"/>
              <a:gd name="connsiteY4" fmla="*/ 2932107 h 3124613"/>
              <a:gd name="connsiteX5" fmla="*/ 0 w 3640714"/>
              <a:gd name="connsiteY5" fmla="*/ 1032522 h 3124613"/>
              <a:gd name="connsiteX0" fmla="*/ 0 w 4266356"/>
              <a:gd name="connsiteY0" fmla="*/ 1032522 h 3124613"/>
              <a:gd name="connsiteX1" fmla="*/ 1884525 w 4266356"/>
              <a:gd name="connsiteY1" fmla="*/ 0 h 3124613"/>
              <a:gd name="connsiteX2" fmla="*/ 4266356 w 4266356"/>
              <a:gd name="connsiteY2" fmla="*/ 1561911 h 3124613"/>
              <a:gd name="connsiteX3" fmla="*/ 2558942 w 4266356"/>
              <a:gd name="connsiteY3" fmla="*/ 3124613 h 3124613"/>
              <a:gd name="connsiteX4" fmla="*/ 183413 w 4266356"/>
              <a:gd name="connsiteY4" fmla="*/ 2932107 h 3124613"/>
              <a:gd name="connsiteX5" fmla="*/ 0 w 4266356"/>
              <a:gd name="connsiteY5" fmla="*/ 1032522 h 3124613"/>
              <a:gd name="connsiteX0" fmla="*/ 0 w 4266356"/>
              <a:gd name="connsiteY0" fmla="*/ 1032522 h 3589834"/>
              <a:gd name="connsiteX1" fmla="*/ 1884525 w 4266356"/>
              <a:gd name="connsiteY1" fmla="*/ 0 h 3589834"/>
              <a:gd name="connsiteX2" fmla="*/ 4266356 w 4266356"/>
              <a:gd name="connsiteY2" fmla="*/ 1561911 h 3589834"/>
              <a:gd name="connsiteX3" fmla="*/ 1339742 w 4266356"/>
              <a:gd name="connsiteY3" fmla="*/ 3589834 h 3589834"/>
              <a:gd name="connsiteX4" fmla="*/ 183413 w 4266356"/>
              <a:gd name="connsiteY4" fmla="*/ 2932107 h 3589834"/>
              <a:gd name="connsiteX5" fmla="*/ 0 w 4266356"/>
              <a:gd name="connsiteY5" fmla="*/ 1032522 h 3589834"/>
              <a:gd name="connsiteX0" fmla="*/ 0 w 4266356"/>
              <a:gd name="connsiteY0" fmla="*/ 1032522 h 3589834"/>
              <a:gd name="connsiteX1" fmla="*/ 1884525 w 4266356"/>
              <a:gd name="connsiteY1" fmla="*/ 0 h 3589834"/>
              <a:gd name="connsiteX2" fmla="*/ 4266356 w 4266356"/>
              <a:gd name="connsiteY2" fmla="*/ 1561911 h 3589834"/>
              <a:gd name="connsiteX3" fmla="*/ 1339742 w 4266356"/>
              <a:gd name="connsiteY3" fmla="*/ 3589834 h 3589834"/>
              <a:gd name="connsiteX4" fmla="*/ 167371 w 4266356"/>
              <a:gd name="connsiteY4" fmla="*/ 2835855 h 3589834"/>
              <a:gd name="connsiteX5" fmla="*/ 0 w 4266356"/>
              <a:gd name="connsiteY5" fmla="*/ 1032522 h 3589834"/>
              <a:gd name="connsiteX0" fmla="*/ 0 w 2597977"/>
              <a:gd name="connsiteY0" fmla="*/ 1032522 h 3589834"/>
              <a:gd name="connsiteX1" fmla="*/ 1884525 w 2597977"/>
              <a:gd name="connsiteY1" fmla="*/ 0 h 3589834"/>
              <a:gd name="connsiteX2" fmla="*/ 2597977 w 2597977"/>
              <a:gd name="connsiteY2" fmla="*/ 3117996 h 3589834"/>
              <a:gd name="connsiteX3" fmla="*/ 1339742 w 2597977"/>
              <a:gd name="connsiteY3" fmla="*/ 3589834 h 3589834"/>
              <a:gd name="connsiteX4" fmla="*/ 167371 w 2597977"/>
              <a:gd name="connsiteY4" fmla="*/ 2835855 h 3589834"/>
              <a:gd name="connsiteX5" fmla="*/ 0 w 2597977"/>
              <a:gd name="connsiteY5" fmla="*/ 1032522 h 3589834"/>
              <a:gd name="connsiteX0" fmla="*/ 0 w 2597977"/>
              <a:gd name="connsiteY0" fmla="*/ 663554 h 3220866"/>
              <a:gd name="connsiteX1" fmla="*/ 2397872 w 2597977"/>
              <a:gd name="connsiteY1" fmla="*/ 0 h 3220866"/>
              <a:gd name="connsiteX2" fmla="*/ 2597977 w 2597977"/>
              <a:gd name="connsiteY2" fmla="*/ 2749028 h 3220866"/>
              <a:gd name="connsiteX3" fmla="*/ 1339742 w 2597977"/>
              <a:gd name="connsiteY3" fmla="*/ 3220866 h 3220866"/>
              <a:gd name="connsiteX4" fmla="*/ 167371 w 2597977"/>
              <a:gd name="connsiteY4" fmla="*/ 2466887 h 3220866"/>
              <a:gd name="connsiteX5" fmla="*/ 0 w 2597977"/>
              <a:gd name="connsiteY5" fmla="*/ 663554 h 3220866"/>
              <a:gd name="connsiteX0" fmla="*/ 0 w 2597977"/>
              <a:gd name="connsiteY0" fmla="*/ 685326 h 3242638"/>
              <a:gd name="connsiteX1" fmla="*/ 2593815 w 2597977"/>
              <a:gd name="connsiteY1" fmla="*/ 0 h 3242638"/>
              <a:gd name="connsiteX2" fmla="*/ 2597977 w 2597977"/>
              <a:gd name="connsiteY2" fmla="*/ 2770800 h 3242638"/>
              <a:gd name="connsiteX3" fmla="*/ 1339742 w 2597977"/>
              <a:gd name="connsiteY3" fmla="*/ 3242638 h 3242638"/>
              <a:gd name="connsiteX4" fmla="*/ 167371 w 2597977"/>
              <a:gd name="connsiteY4" fmla="*/ 2488659 h 3242638"/>
              <a:gd name="connsiteX5" fmla="*/ 0 w 2597977"/>
              <a:gd name="connsiteY5" fmla="*/ 685326 h 3242638"/>
              <a:gd name="connsiteX0" fmla="*/ 0 w 2597977"/>
              <a:gd name="connsiteY0" fmla="*/ 598241 h 3242638"/>
              <a:gd name="connsiteX1" fmla="*/ 2593815 w 2597977"/>
              <a:gd name="connsiteY1" fmla="*/ 0 h 3242638"/>
              <a:gd name="connsiteX2" fmla="*/ 2597977 w 2597977"/>
              <a:gd name="connsiteY2" fmla="*/ 2770800 h 3242638"/>
              <a:gd name="connsiteX3" fmla="*/ 1339742 w 2597977"/>
              <a:gd name="connsiteY3" fmla="*/ 3242638 h 3242638"/>
              <a:gd name="connsiteX4" fmla="*/ 167371 w 2597977"/>
              <a:gd name="connsiteY4" fmla="*/ 2488659 h 3242638"/>
              <a:gd name="connsiteX5" fmla="*/ 0 w 2597977"/>
              <a:gd name="connsiteY5" fmla="*/ 598241 h 3242638"/>
              <a:gd name="connsiteX0" fmla="*/ 0 w 2597977"/>
              <a:gd name="connsiteY0" fmla="*/ 543812 h 3188209"/>
              <a:gd name="connsiteX1" fmla="*/ 2593815 w 2597977"/>
              <a:gd name="connsiteY1" fmla="*/ 0 h 3188209"/>
              <a:gd name="connsiteX2" fmla="*/ 2597977 w 2597977"/>
              <a:gd name="connsiteY2" fmla="*/ 2716371 h 3188209"/>
              <a:gd name="connsiteX3" fmla="*/ 1339742 w 2597977"/>
              <a:gd name="connsiteY3" fmla="*/ 3188209 h 3188209"/>
              <a:gd name="connsiteX4" fmla="*/ 167371 w 2597977"/>
              <a:gd name="connsiteY4" fmla="*/ 2434230 h 3188209"/>
              <a:gd name="connsiteX5" fmla="*/ 0 w 2597977"/>
              <a:gd name="connsiteY5" fmla="*/ 543812 h 3188209"/>
              <a:gd name="connsiteX0" fmla="*/ 0 w 2593917"/>
              <a:gd name="connsiteY0" fmla="*/ 543812 h 3253399"/>
              <a:gd name="connsiteX1" fmla="*/ 2593815 w 2593917"/>
              <a:gd name="connsiteY1" fmla="*/ 0 h 3253399"/>
              <a:gd name="connsiteX2" fmla="*/ 2583463 w 2593917"/>
              <a:gd name="connsiteY2" fmla="*/ 3253399 h 3253399"/>
              <a:gd name="connsiteX3" fmla="*/ 1339742 w 2593917"/>
              <a:gd name="connsiteY3" fmla="*/ 3188209 h 3253399"/>
              <a:gd name="connsiteX4" fmla="*/ 167371 w 2593917"/>
              <a:gd name="connsiteY4" fmla="*/ 2434230 h 3253399"/>
              <a:gd name="connsiteX5" fmla="*/ 0 w 2593917"/>
              <a:gd name="connsiteY5" fmla="*/ 543812 h 3253399"/>
              <a:gd name="connsiteX0" fmla="*/ 0 w 3033168"/>
              <a:gd name="connsiteY0" fmla="*/ 543812 h 3253399"/>
              <a:gd name="connsiteX1" fmla="*/ 2593815 w 3033168"/>
              <a:gd name="connsiteY1" fmla="*/ 0 h 3253399"/>
              <a:gd name="connsiteX2" fmla="*/ 3033168 w 3033168"/>
              <a:gd name="connsiteY2" fmla="*/ 3253399 h 3253399"/>
              <a:gd name="connsiteX3" fmla="*/ 1339742 w 3033168"/>
              <a:gd name="connsiteY3" fmla="*/ 3188209 h 3253399"/>
              <a:gd name="connsiteX4" fmla="*/ 167371 w 3033168"/>
              <a:gd name="connsiteY4" fmla="*/ 2434230 h 3253399"/>
              <a:gd name="connsiteX5" fmla="*/ 0 w 3033168"/>
              <a:gd name="connsiteY5" fmla="*/ 543812 h 3253399"/>
              <a:gd name="connsiteX0" fmla="*/ 0 w 3058560"/>
              <a:gd name="connsiteY0" fmla="*/ 588783 h 3298370"/>
              <a:gd name="connsiteX1" fmla="*/ 3058511 w 3058560"/>
              <a:gd name="connsiteY1" fmla="*/ 0 h 3298370"/>
              <a:gd name="connsiteX2" fmla="*/ 3033168 w 3058560"/>
              <a:gd name="connsiteY2" fmla="*/ 3298370 h 3298370"/>
              <a:gd name="connsiteX3" fmla="*/ 1339742 w 3058560"/>
              <a:gd name="connsiteY3" fmla="*/ 3233180 h 3298370"/>
              <a:gd name="connsiteX4" fmla="*/ 167371 w 3058560"/>
              <a:gd name="connsiteY4" fmla="*/ 2479201 h 3298370"/>
              <a:gd name="connsiteX5" fmla="*/ 0 w 3058560"/>
              <a:gd name="connsiteY5" fmla="*/ 588783 h 3298370"/>
              <a:gd name="connsiteX0" fmla="*/ 0 w 3223409"/>
              <a:gd name="connsiteY0" fmla="*/ 573793 h 3283380"/>
              <a:gd name="connsiteX1" fmla="*/ 3223402 w 3223409"/>
              <a:gd name="connsiteY1" fmla="*/ 0 h 3283380"/>
              <a:gd name="connsiteX2" fmla="*/ 3033168 w 3223409"/>
              <a:gd name="connsiteY2" fmla="*/ 3283380 h 3283380"/>
              <a:gd name="connsiteX3" fmla="*/ 1339742 w 3223409"/>
              <a:gd name="connsiteY3" fmla="*/ 3218190 h 3283380"/>
              <a:gd name="connsiteX4" fmla="*/ 167371 w 3223409"/>
              <a:gd name="connsiteY4" fmla="*/ 2464211 h 3283380"/>
              <a:gd name="connsiteX5" fmla="*/ 0 w 3223409"/>
              <a:gd name="connsiteY5" fmla="*/ 573793 h 3283380"/>
              <a:gd name="connsiteX0" fmla="*/ 0 w 3228040"/>
              <a:gd name="connsiteY0" fmla="*/ 573793 h 3298370"/>
              <a:gd name="connsiteX1" fmla="*/ 3223402 w 3228040"/>
              <a:gd name="connsiteY1" fmla="*/ 0 h 3298370"/>
              <a:gd name="connsiteX2" fmla="*/ 3228040 w 3228040"/>
              <a:gd name="connsiteY2" fmla="*/ 3298370 h 3298370"/>
              <a:gd name="connsiteX3" fmla="*/ 1339742 w 3228040"/>
              <a:gd name="connsiteY3" fmla="*/ 3218190 h 3298370"/>
              <a:gd name="connsiteX4" fmla="*/ 167371 w 3228040"/>
              <a:gd name="connsiteY4" fmla="*/ 2464211 h 3298370"/>
              <a:gd name="connsiteX5" fmla="*/ 0 w 3228040"/>
              <a:gd name="connsiteY5" fmla="*/ 573793 h 3298370"/>
              <a:gd name="connsiteX0" fmla="*/ 0 w 3403292"/>
              <a:gd name="connsiteY0" fmla="*/ 558803 h 3283380"/>
              <a:gd name="connsiteX1" fmla="*/ 3403284 w 3403292"/>
              <a:gd name="connsiteY1" fmla="*/ 0 h 3283380"/>
              <a:gd name="connsiteX2" fmla="*/ 3228040 w 3403292"/>
              <a:gd name="connsiteY2" fmla="*/ 3283380 h 3283380"/>
              <a:gd name="connsiteX3" fmla="*/ 1339742 w 3403292"/>
              <a:gd name="connsiteY3" fmla="*/ 3203200 h 3283380"/>
              <a:gd name="connsiteX4" fmla="*/ 167371 w 3403292"/>
              <a:gd name="connsiteY4" fmla="*/ 2449221 h 3283380"/>
              <a:gd name="connsiteX5" fmla="*/ 0 w 3403292"/>
              <a:gd name="connsiteY5" fmla="*/ 558803 h 3283380"/>
              <a:gd name="connsiteX0" fmla="*/ 0 w 3452892"/>
              <a:gd name="connsiteY0" fmla="*/ 558803 h 3283380"/>
              <a:gd name="connsiteX1" fmla="*/ 3403284 w 3452892"/>
              <a:gd name="connsiteY1" fmla="*/ 0 h 3283380"/>
              <a:gd name="connsiteX2" fmla="*/ 3452892 w 3452892"/>
              <a:gd name="connsiteY2" fmla="*/ 3283380 h 3283380"/>
              <a:gd name="connsiteX3" fmla="*/ 1339742 w 3452892"/>
              <a:gd name="connsiteY3" fmla="*/ 3203200 h 3283380"/>
              <a:gd name="connsiteX4" fmla="*/ 167371 w 3452892"/>
              <a:gd name="connsiteY4" fmla="*/ 2449221 h 3283380"/>
              <a:gd name="connsiteX5" fmla="*/ 0 w 3452892"/>
              <a:gd name="connsiteY5" fmla="*/ 558803 h 3283380"/>
              <a:gd name="connsiteX0" fmla="*/ 0 w 3452892"/>
              <a:gd name="connsiteY0" fmla="*/ 633754 h 3358331"/>
              <a:gd name="connsiteX1" fmla="*/ 3403284 w 3452892"/>
              <a:gd name="connsiteY1" fmla="*/ 0 h 3358331"/>
              <a:gd name="connsiteX2" fmla="*/ 3452892 w 3452892"/>
              <a:gd name="connsiteY2" fmla="*/ 3358331 h 3358331"/>
              <a:gd name="connsiteX3" fmla="*/ 1339742 w 3452892"/>
              <a:gd name="connsiteY3" fmla="*/ 3278151 h 3358331"/>
              <a:gd name="connsiteX4" fmla="*/ 167371 w 3452892"/>
              <a:gd name="connsiteY4" fmla="*/ 2524172 h 3358331"/>
              <a:gd name="connsiteX5" fmla="*/ 0 w 3452892"/>
              <a:gd name="connsiteY5" fmla="*/ 633754 h 335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2892" h="3358331">
                <a:moveTo>
                  <a:pt x="0" y="633754"/>
                </a:moveTo>
                <a:lnTo>
                  <a:pt x="3403284" y="0"/>
                </a:lnTo>
                <a:cubicBezTo>
                  <a:pt x="3404671" y="923600"/>
                  <a:pt x="3451505" y="2434731"/>
                  <a:pt x="3452892" y="3358331"/>
                </a:cubicBezTo>
                <a:lnTo>
                  <a:pt x="1339742" y="3278151"/>
                </a:lnTo>
                <a:lnTo>
                  <a:pt x="167371" y="2524172"/>
                </a:lnTo>
                <a:lnTo>
                  <a:pt x="0" y="633754"/>
                </a:lnTo>
                <a:close/>
              </a:path>
            </a:pathLst>
          </a:custGeom>
          <a:blipFill dpi="0" rotWithShape="0">
            <a:blip r:embed="rId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ятиугольник 3">
            <a:extLst>
              <a:ext uri="{FF2B5EF4-FFF2-40B4-BE49-F238E27FC236}">
                <a16:creationId xmlns:a16="http://schemas.microsoft.com/office/drawing/2014/main" xmlns="" id="{DC74F33E-9210-47D3-9BC6-0A3D72A76A31}"/>
              </a:ext>
            </a:extLst>
          </p:cNvPr>
          <p:cNvSpPr/>
          <p:nvPr/>
        </p:nvSpPr>
        <p:spPr>
          <a:xfrm>
            <a:off x="-278525" y="2542663"/>
            <a:ext cx="3681888" cy="3461496"/>
          </a:xfrm>
          <a:custGeom>
            <a:avLst/>
            <a:gdLst>
              <a:gd name="connsiteX0" fmla="*/ 4 w 3480300"/>
              <a:gd name="connsiteY0" fmla="*/ 1273154 h 3333168"/>
              <a:gd name="connsiteX1" fmla="*/ 1740150 w 3480300"/>
              <a:gd name="connsiteY1" fmla="*/ 0 h 3333168"/>
              <a:gd name="connsiteX2" fmla="*/ 3480296 w 3480300"/>
              <a:gd name="connsiteY2" fmla="*/ 1273154 h 3333168"/>
              <a:gd name="connsiteX3" fmla="*/ 2815620 w 3480300"/>
              <a:gd name="connsiteY3" fmla="*/ 3333160 h 3333168"/>
              <a:gd name="connsiteX4" fmla="*/ 664680 w 3480300"/>
              <a:gd name="connsiteY4" fmla="*/ 3333160 h 3333168"/>
              <a:gd name="connsiteX5" fmla="*/ 4 w 3480300"/>
              <a:gd name="connsiteY5" fmla="*/ 1273154 h 3333168"/>
              <a:gd name="connsiteX0" fmla="*/ 0 w 3480292"/>
              <a:gd name="connsiteY0" fmla="*/ 1273154 h 3333160"/>
              <a:gd name="connsiteX1" fmla="*/ 1740146 w 3480292"/>
              <a:gd name="connsiteY1" fmla="*/ 0 h 3333160"/>
              <a:gd name="connsiteX2" fmla="*/ 3480292 w 3480292"/>
              <a:gd name="connsiteY2" fmla="*/ 1273154 h 3333160"/>
              <a:gd name="connsiteX3" fmla="*/ 2815616 w 3480292"/>
              <a:gd name="connsiteY3" fmla="*/ 3333160 h 3333160"/>
              <a:gd name="connsiteX4" fmla="*/ 119244 w 3480292"/>
              <a:gd name="connsiteY4" fmla="*/ 3317118 h 3333160"/>
              <a:gd name="connsiteX5" fmla="*/ 0 w 3480292"/>
              <a:gd name="connsiteY5" fmla="*/ 1273154 h 3333160"/>
              <a:gd name="connsiteX0" fmla="*/ 0 w 3585637"/>
              <a:gd name="connsiteY0" fmla="*/ 1273154 h 3317118"/>
              <a:gd name="connsiteX1" fmla="*/ 1740146 w 3585637"/>
              <a:gd name="connsiteY1" fmla="*/ 0 h 3317118"/>
              <a:gd name="connsiteX2" fmla="*/ 3480292 w 3585637"/>
              <a:gd name="connsiteY2" fmla="*/ 1273154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1273154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984396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984396 h 3317118"/>
              <a:gd name="connsiteX0" fmla="*/ 0 w 3585637"/>
              <a:gd name="connsiteY0" fmla="*/ 872101 h 3204823"/>
              <a:gd name="connsiteX1" fmla="*/ 1756188 w 3585637"/>
              <a:gd name="connsiteY1" fmla="*/ 0 h 3204823"/>
              <a:gd name="connsiteX2" fmla="*/ 3464250 w 3585637"/>
              <a:gd name="connsiteY2" fmla="*/ 791890 h 3204823"/>
              <a:gd name="connsiteX3" fmla="*/ 3585637 w 3585637"/>
              <a:gd name="connsiteY3" fmla="*/ 3204823 h 3204823"/>
              <a:gd name="connsiteX4" fmla="*/ 119244 w 3585637"/>
              <a:gd name="connsiteY4" fmla="*/ 3204823 h 3204823"/>
              <a:gd name="connsiteX5" fmla="*/ 0 w 3585637"/>
              <a:gd name="connsiteY5" fmla="*/ 872101 h 3204823"/>
              <a:gd name="connsiteX0" fmla="*/ 0 w 3665847"/>
              <a:gd name="connsiteY0" fmla="*/ 856059 h 3204823"/>
              <a:gd name="connsiteX1" fmla="*/ 1836398 w 3665847"/>
              <a:gd name="connsiteY1" fmla="*/ 0 h 3204823"/>
              <a:gd name="connsiteX2" fmla="*/ 3544460 w 3665847"/>
              <a:gd name="connsiteY2" fmla="*/ 791890 h 3204823"/>
              <a:gd name="connsiteX3" fmla="*/ 3665847 w 3665847"/>
              <a:gd name="connsiteY3" fmla="*/ 3204823 h 3204823"/>
              <a:gd name="connsiteX4" fmla="*/ 199454 w 3665847"/>
              <a:gd name="connsiteY4" fmla="*/ 3204823 h 3204823"/>
              <a:gd name="connsiteX5" fmla="*/ 0 w 3665847"/>
              <a:gd name="connsiteY5" fmla="*/ 856059 h 3204823"/>
              <a:gd name="connsiteX0" fmla="*/ 0 w 3665847"/>
              <a:gd name="connsiteY0" fmla="*/ 856059 h 3220865"/>
              <a:gd name="connsiteX1" fmla="*/ 1836398 w 3665847"/>
              <a:gd name="connsiteY1" fmla="*/ 0 h 3220865"/>
              <a:gd name="connsiteX2" fmla="*/ 3544460 w 3665847"/>
              <a:gd name="connsiteY2" fmla="*/ 791890 h 3220865"/>
              <a:gd name="connsiteX3" fmla="*/ 3665847 w 3665847"/>
              <a:gd name="connsiteY3" fmla="*/ 3204823 h 3220865"/>
              <a:gd name="connsiteX4" fmla="*/ 87160 w 3665847"/>
              <a:gd name="connsiteY4" fmla="*/ 3220865 h 3220865"/>
              <a:gd name="connsiteX5" fmla="*/ 0 w 3665847"/>
              <a:gd name="connsiteY5" fmla="*/ 856059 h 3220865"/>
              <a:gd name="connsiteX0" fmla="*/ 0 w 3778141"/>
              <a:gd name="connsiteY0" fmla="*/ 856059 h 3317118"/>
              <a:gd name="connsiteX1" fmla="*/ 1836398 w 3778141"/>
              <a:gd name="connsiteY1" fmla="*/ 0 h 3317118"/>
              <a:gd name="connsiteX2" fmla="*/ 3544460 w 3778141"/>
              <a:gd name="connsiteY2" fmla="*/ 791890 h 3317118"/>
              <a:gd name="connsiteX3" fmla="*/ 3778141 w 3778141"/>
              <a:gd name="connsiteY3" fmla="*/ 3317118 h 3317118"/>
              <a:gd name="connsiteX4" fmla="*/ 87160 w 3778141"/>
              <a:gd name="connsiteY4" fmla="*/ 3220865 h 3317118"/>
              <a:gd name="connsiteX5" fmla="*/ 0 w 3778141"/>
              <a:gd name="connsiteY5" fmla="*/ 856059 h 3317118"/>
              <a:gd name="connsiteX0" fmla="*/ 0 w 3778141"/>
              <a:gd name="connsiteY0" fmla="*/ 856059 h 3317118"/>
              <a:gd name="connsiteX1" fmla="*/ 1836398 w 3778141"/>
              <a:gd name="connsiteY1" fmla="*/ 0 h 3317118"/>
              <a:gd name="connsiteX2" fmla="*/ 3544460 w 3778141"/>
              <a:gd name="connsiteY2" fmla="*/ 791890 h 3317118"/>
              <a:gd name="connsiteX3" fmla="*/ 3778141 w 3778141"/>
              <a:gd name="connsiteY3" fmla="*/ 3317118 h 3317118"/>
              <a:gd name="connsiteX4" fmla="*/ 135286 w 3778141"/>
              <a:gd name="connsiteY4" fmla="*/ 3317118 h 3317118"/>
              <a:gd name="connsiteX5" fmla="*/ 0 w 3778141"/>
              <a:gd name="connsiteY5" fmla="*/ 856059 h 3317118"/>
              <a:gd name="connsiteX0" fmla="*/ 0 w 3778141"/>
              <a:gd name="connsiteY0" fmla="*/ 856059 h 3317118"/>
              <a:gd name="connsiteX1" fmla="*/ 1836398 w 3778141"/>
              <a:gd name="connsiteY1" fmla="*/ 0 h 3317118"/>
              <a:gd name="connsiteX2" fmla="*/ 3544460 w 3778141"/>
              <a:gd name="connsiteY2" fmla="*/ 567301 h 3317118"/>
              <a:gd name="connsiteX3" fmla="*/ 3778141 w 3778141"/>
              <a:gd name="connsiteY3" fmla="*/ 3317118 h 3317118"/>
              <a:gd name="connsiteX4" fmla="*/ 135286 w 3778141"/>
              <a:gd name="connsiteY4" fmla="*/ 3317118 h 3317118"/>
              <a:gd name="connsiteX5" fmla="*/ 0 w 3778141"/>
              <a:gd name="connsiteY5" fmla="*/ 856059 h 3317118"/>
              <a:gd name="connsiteX0" fmla="*/ 0 w 3778141"/>
              <a:gd name="connsiteY0" fmla="*/ 904185 h 3365244"/>
              <a:gd name="connsiteX1" fmla="*/ 1820356 w 3778141"/>
              <a:gd name="connsiteY1" fmla="*/ 0 h 3365244"/>
              <a:gd name="connsiteX2" fmla="*/ 3544460 w 3778141"/>
              <a:gd name="connsiteY2" fmla="*/ 615427 h 3365244"/>
              <a:gd name="connsiteX3" fmla="*/ 3778141 w 3778141"/>
              <a:gd name="connsiteY3" fmla="*/ 3365244 h 3365244"/>
              <a:gd name="connsiteX4" fmla="*/ 135286 w 3778141"/>
              <a:gd name="connsiteY4" fmla="*/ 3365244 h 3365244"/>
              <a:gd name="connsiteX5" fmla="*/ 0 w 3778141"/>
              <a:gd name="connsiteY5" fmla="*/ 904185 h 3365244"/>
              <a:gd name="connsiteX0" fmla="*/ 0 w 4218229"/>
              <a:gd name="connsiteY0" fmla="*/ 904185 h 3365244"/>
              <a:gd name="connsiteX1" fmla="*/ 1820356 w 4218229"/>
              <a:gd name="connsiteY1" fmla="*/ 0 h 3365244"/>
              <a:gd name="connsiteX2" fmla="*/ 4218229 w 4218229"/>
              <a:gd name="connsiteY2" fmla="*/ 1112732 h 3365244"/>
              <a:gd name="connsiteX3" fmla="*/ 3778141 w 4218229"/>
              <a:gd name="connsiteY3" fmla="*/ 3365244 h 3365244"/>
              <a:gd name="connsiteX4" fmla="*/ 135286 w 4218229"/>
              <a:gd name="connsiteY4" fmla="*/ 3365244 h 3365244"/>
              <a:gd name="connsiteX5" fmla="*/ 0 w 4218229"/>
              <a:gd name="connsiteY5" fmla="*/ 904185 h 3365244"/>
              <a:gd name="connsiteX0" fmla="*/ 0 w 4243362"/>
              <a:gd name="connsiteY0" fmla="*/ 904185 h 3365244"/>
              <a:gd name="connsiteX1" fmla="*/ 1820356 w 4243362"/>
              <a:gd name="connsiteY1" fmla="*/ 0 h 3365244"/>
              <a:gd name="connsiteX2" fmla="*/ 4218229 w 4243362"/>
              <a:gd name="connsiteY2" fmla="*/ 1112732 h 3365244"/>
              <a:gd name="connsiteX3" fmla="*/ 4243362 w 4243362"/>
              <a:gd name="connsiteY3" fmla="*/ 3156696 h 3365244"/>
              <a:gd name="connsiteX4" fmla="*/ 135286 w 4243362"/>
              <a:gd name="connsiteY4" fmla="*/ 3365244 h 3365244"/>
              <a:gd name="connsiteX5" fmla="*/ 0 w 4243362"/>
              <a:gd name="connsiteY5" fmla="*/ 904185 h 3365244"/>
              <a:gd name="connsiteX0" fmla="*/ 0 w 4243362"/>
              <a:gd name="connsiteY0" fmla="*/ 904185 h 3429412"/>
              <a:gd name="connsiteX1" fmla="*/ 1820356 w 4243362"/>
              <a:gd name="connsiteY1" fmla="*/ 0 h 3429412"/>
              <a:gd name="connsiteX2" fmla="*/ 4218229 w 4243362"/>
              <a:gd name="connsiteY2" fmla="*/ 1112732 h 3429412"/>
              <a:gd name="connsiteX3" fmla="*/ 4243362 w 4243362"/>
              <a:gd name="connsiteY3" fmla="*/ 3156696 h 3429412"/>
              <a:gd name="connsiteX4" fmla="*/ 793012 w 4243362"/>
              <a:gd name="connsiteY4" fmla="*/ 3429412 h 3429412"/>
              <a:gd name="connsiteX5" fmla="*/ 0 w 4243362"/>
              <a:gd name="connsiteY5" fmla="*/ 904185 h 3429412"/>
              <a:gd name="connsiteX0" fmla="*/ 0 w 3569594"/>
              <a:gd name="connsiteY0" fmla="*/ 1337322 h 3429412"/>
              <a:gd name="connsiteX1" fmla="*/ 1146588 w 3569594"/>
              <a:gd name="connsiteY1" fmla="*/ 0 h 3429412"/>
              <a:gd name="connsiteX2" fmla="*/ 3544461 w 3569594"/>
              <a:gd name="connsiteY2" fmla="*/ 1112732 h 3429412"/>
              <a:gd name="connsiteX3" fmla="*/ 3569594 w 3569594"/>
              <a:gd name="connsiteY3" fmla="*/ 3156696 h 3429412"/>
              <a:gd name="connsiteX4" fmla="*/ 119244 w 3569594"/>
              <a:gd name="connsiteY4" fmla="*/ 3429412 h 3429412"/>
              <a:gd name="connsiteX5" fmla="*/ 0 w 3569594"/>
              <a:gd name="connsiteY5" fmla="*/ 1337322 h 3429412"/>
              <a:gd name="connsiteX0" fmla="*/ 0 w 3681888"/>
              <a:gd name="connsiteY0" fmla="*/ 1353364 h 3429412"/>
              <a:gd name="connsiteX1" fmla="*/ 1258882 w 3681888"/>
              <a:gd name="connsiteY1" fmla="*/ 0 h 3429412"/>
              <a:gd name="connsiteX2" fmla="*/ 3656755 w 3681888"/>
              <a:gd name="connsiteY2" fmla="*/ 1112732 h 3429412"/>
              <a:gd name="connsiteX3" fmla="*/ 3681888 w 3681888"/>
              <a:gd name="connsiteY3" fmla="*/ 3156696 h 3429412"/>
              <a:gd name="connsiteX4" fmla="*/ 231538 w 3681888"/>
              <a:gd name="connsiteY4" fmla="*/ 3429412 h 3429412"/>
              <a:gd name="connsiteX5" fmla="*/ 0 w 3681888"/>
              <a:gd name="connsiteY5" fmla="*/ 1353364 h 3429412"/>
              <a:gd name="connsiteX0" fmla="*/ 0 w 3681888"/>
              <a:gd name="connsiteY0" fmla="*/ 1353364 h 3461496"/>
              <a:gd name="connsiteX1" fmla="*/ 1258882 w 3681888"/>
              <a:gd name="connsiteY1" fmla="*/ 0 h 3461496"/>
              <a:gd name="connsiteX2" fmla="*/ 3656755 w 3681888"/>
              <a:gd name="connsiteY2" fmla="*/ 1112732 h 3461496"/>
              <a:gd name="connsiteX3" fmla="*/ 3681888 w 3681888"/>
              <a:gd name="connsiteY3" fmla="*/ 3156696 h 3461496"/>
              <a:gd name="connsiteX4" fmla="*/ 167370 w 3681888"/>
              <a:gd name="connsiteY4" fmla="*/ 3461496 h 3461496"/>
              <a:gd name="connsiteX5" fmla="*/ 0 w 3681888"/>
              <a:gd name="connsiteY5" fmla="*/ 1353364 h 346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1888" h="3461496">
                <a:moveTo>
                  <a:pt x="0" y="1353364"/>
                </a:moveTo>
                <a:lnTo>
                  <a:pt x="1258882" y="0"/>
                </a:lnTo>
                <a:lnTo>
                  <a:pt x="3656755" y="1112732"/>
                </a:lnTo>
                <a:lnTo>
                  <a:pt x="3681888" y="3156696"/>
                </a:lnTo>
                <a:lnTo>
                  <a:pt x="167370" y="3461496"/>
                </a:lnTo>
                <a:lnTo>
                  <a:pt x="0" y="1353364"/>
                </a:lnTo>
                <a:close/>
              </a:path>
            </a:pathLst>
          </a:custGeom>
          <a:blipFill dpi="0" rotWithShape="1">
            <a:blip r:embed="rId8"/>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TextBox 14">
            <a:extLst>
              <a:ext uri="{FF2B5EF4-FFF2-40B4-BE49-F238E27FC236}">
                <a16:creationId xmlns:a16="http://schemas.microsoft.com/office/drawing/2014/main" xmlns="" id="{D040394C-1259-4418-8CCE-63C25A7FD375}"/>
              </a:ext>
            </a:extLst>
          </p:cNvPr>
          <p:cNvSpPr txBox="1"/>
          <p:nvPr/>
        </p:nvSpPr>
        <p:spPr>
          <a:xfrm>
            <a:off x="672954" y="243570"/>
            <a:ext cx="4441024" cy="830997"/>
          </a:xfrm>
          <a:prstGeom prst="rect">
            <a:avLst/>
          </a:prstGeom>
          <a:noFill/>
        </p:spPr>
        <p:txBody>
          <a:bodyPr wrap="none" rtlCol="0">
            <a:spAutoFit/>
          </a:bodyPr>
          <a:lstStyle/>
          <a:p>
            <a:r>
              <a:rPr lang="ru-RU" sz="2400" dirty="0">
                <a:latin typeface="Segoe UI Light" panose="020B0502040204020203" pitchFamily="34" charset="0"/>
                <a:cs typeface="Segoe UI Light" panose="020B0502040204020203" pitchFamily="34" charset="0"/>
              </a:rPr>
              <a:t>ТУРИСТСКО-РЕКРЕАЦИОННЫЙ</a:t>
            </a:r>
          </a:p>
          <a:p>
            <a:r>
              <a:rPr lang="ru-RU" sz="2400" dirty="0">
                <a:latin typeface="Segoe UI Light" panose="020B0502040204020203" pitchFamily="34" charset="0"/>
                <a:cs typeface="Segoe UI Light" panose="020B0502040204020203" pitchFamily="34" charset="0"/>
              </a:rPr>
              <a:t>КЛАСТЕР</a:t>
            </a:r>
          </a:p>
        </p:txBody>
      </p:sp>
      <p:sp>
        <p:nvSpPr>
          <p:cNvPr id="26" name="TextBox 48">
            <a:extLst>
              <a:ext uri="{FF2B5EF4-FFF2-40B4-BE49-F238E27FC236}">
                <a16:creationId xmlns:a16="http://schemas.microsoft.com/office/drawing/2014/main" xmlns="" id="{51870AE6-5C19-47A6-909C-664125ECA1C2}"/>
              </a:ext>
            </a:extLst>
          </p:cNvPr>
          <p:cNvSpPr txBox="1"/>
          <p:nvPr/>
        </p:nvSpPr>
        <p:spPr>
          <a:xfrm>
            <a:off x="3781082" y="4465111"/>
            <a:ext cx="2168368" cy="307777"/>
          </a:xfrm>
          <a:prstGeom prst="rect">
            <a:avLst/>
          </a:prstGeom>
          <a:noFill/>
        </p:spPr>
        <p:txBody>
          <a:bodyPr wrap="square" rtlCol="0">
            <a:spAutoFit/>
          </a:bodyPr>
          <a:lstStyle/>
          <a:p>
            <a:r>
              <a:rPr lang="ru-RU" sz="1400" b="1" dirty="0">
                <a:latin typeface="Segoe UI Light" panose="020B0502040204020203" pitchFamily="34" charset="0"/>
                <a:cs typeface="Segoe UI Light" panose="020B0502040204020203" pitchFamily="34" charset="0"/>
              </a:rPr>
              <a:t>Строительство:</a:t>
            </a:r>
          </a:p>
        </p:txBody>
      </p:sp>
      <p:pic>
        <p:nvPicPr>
          <p:cNvPr id="27" name="Picture 50">
            <a:extLst>
              <a:ext uri="{FF2B5EF4-FFF2-40B4-BE49-F238E27FC236}">
                <a16:creationId xmlns:a16="http://schemas.microsoft.com/office/drawing/2014/main" xmlns="" id="{2737C740-71E6-464A-8A3F-1FC329A4DF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7303" y="3212976"/>
            <a:ext cx="727876" cy="1404800"/>
          </a:xfrm>
          <a:prstGeom prst="rect">
            <a:avLst/>
          </a:prstGeom>
        </p:spPr>
      </p:pic>
      <p:sp>
        <p:nvSpPr>
          <p:cNvPr id="29" name="Rectangle 52">
            <a:extLst>
              <a:ext uri="{FF2B5EF4-FFF2-40B4-BE49-F238E27FC236}">
                <a16:creationId xmlns:a16="http://schemas.microsoft.com/office/drawing/2014/main" xmlns="" id="{B566BCA3-3C1E-4079-AE43-CF5A5A0D0B0C}"/>
              </a:ext>
            </a:extLst>
          </p:cNvPr>
          <p:cNvSpPr/>
          <p:nvPr/>
        </p:nvSpPr>
        <p:spPr>
          <a:xfrm>
            <a:off x="3743090" y="3501008"/>
            <a:ext cx="1370888" cy="830997"/>
          </a:xfrm>
          <a:prstGeom prst="rect">
            <a:avLst/>
          </a:prstGeom>
        </p:spPr>
        <p:txBody>
          <a:bodyPr wrap="none">
            <a:spAutoFit/>
          </a:bodyPr>
          <a:lstStyle/>
          <a:p>
            <a:r>
              <a:rPr lang="ru-RU" sz="1200" dirty="0">
                <a:latin typeface="Segoe UI Light" panose="020B0502040204020203" pitchFamily="34" charset="0"/>
                <a:cs typeface="Segoe UI Light" panose="020B0502040204020203" pitchFamily="34" charset="0"/>
              </a:rPr>
              <a:t>Объёмы </a:t>
            </a:r>
          </a:p>
          <a:p>
            <a:r>
              <a:rPr lang="ru-RU" sz="1200" dirty="0">
                <a:latin typeface="Segoe UI Light" panose="020B0502040204020203" pitchFamily="34" charset="0"/>
                <a:cs typeface="Segoe UI Light" panose="020B0502040204020203" pitchFamily="34" charset="0"/>
              </a:rPr>
              <a:t>финансирования </a:t>
            </a:r>
          </a:p>
          <a:p>
            <a:r>
              <a:rPr lang="ru-RU" sz="1200" dirty="0">
                <a:latin typeface="Segoe UI Light" panose="020B0502040204020203" pitchFamily="34" charset="0"/>
                <a:cs typeface="Segoe UI Light" panose="020B0502040204020203" pitchFamily="34" charset="0"/>
              </a:rPr>
              <a:t>по источникам,</a:t>
            </a:r>
          </a:p>
          <a:p>
            <a:r>
              <a:rPr lang="ru-RU" sz="1200" i="1" dirty="0" err="1">
                <a:latin typeface="Segoe UI Light" panose="020B0502040204020203" pitchFamily="34" charset="0"/>
                <a:cs typeface="Segoe UI Light" panose="020B0502040204020203" pitchFamily="34" charset="0"/>
              </a:rPr>
              <a:t>млн.руб</a:t>
            </a:r>
            <a:r>
              <a:rPr lang="ru-RU" sz="1200" i="1" dirty="0">
                <a:latin typeface="Segoe UI Light" panose="020B0502040204020203" pitchFamily="34" charset="0"/>
                <a:cs typeface="Segoe UI Light" panose="020B0502040204020203" pitchFamily="34" charset="0"/>
              </a:rPr>
              <a:t>.</a:t>
            </a:r>
            <a:endParaRPr lang="ru-RU" sz="1200" i="1" dirty="0"/>
          </a:p>
        </p:txBody>
      </p:sp>
      <p:sp>
        <p:nvSpPr>
          <p:cNvPr id="30" name="Rectangle 53">
            <a:extLst>
              <a:ext uri="{FF2B5EF4-FFF2-40B4-BE49-F238E27FC236}">
                <a16:creationId xmlns:a16="http://schemas.microsoft.com/office/drawing/2014/main" xmlns="" id="{C929F81C-71C5-4237-9B3A-7DE5084AC498}"/>
              </a:ext>
            </a:extLst>
          </p:cNvPr>
          <p:cNvSpPr/>
          <p:nvPr/>
        </p:nvSpPr>
        <p:spPr>
          <a:xfrm>
            <a:off x="4914542" y="3212976"/>
            <a:ext cx="1037463" cy="461665"/>
          </a:xfrm>
          <a:prstGeom prst="rect">
            <a:avLst/>
          </a:prstGeom>
        </p:spPr>
        <p:txBody>
          <a:bodyPr wrap="none">
            <a:spAutoFit/>
          </a:bodyPr>
          <a:lstStyle/>
          <a:p>
            <a:pPr algn="r"/>
            <a:r>
              <a:rPr lang="ru-RU" sz="2400" dirty="0">
                <a:solidFill>
                  <a:srgbClr val="6A9155"/>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1841,8</a:t>
            </a:r>
            <a:r>
              <a:rPr lang="ru-RU" sz="2400" dirty="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 </a:t>
            </a:r>
            <a:endParaRPr lang="ru-RU" sz="2400" dirty="0">
              <a:effectLst>
                <a:outerShdw blurRad="38100" dist="38100" dir="2700000" algn="tl">
                  <a:srgbClr val="000000">
                    <a:alpha val="43137"/>
                  </a:srgbClr>
                </a:outerShdw>
              </a:effectLst>
            </a:endParaRPr>
          </a:p>
        </p:txBody>
      </p:sp>
      <p:sp>
        <p:nvSpPr>
          <p:cNvPr id="31" name="Rectangle 54">
            <a:extLst>
              <a:ext uri="{FF2B5EF4-FFF2-40B4-BE49-F238E27FC236}">
                <a16:creationId xmlns:a16="http://schemas.microsoft.com/office/drawing/2014/main" xmlns="" id="{804FBAA3-8A6C-4633-AF1C-914DAB023388}"/>
              </a:ext>
            </a:extLst>
          </p:cNvPr>
          <p:cNvSpPr/>
          <p:nvPr/>
        </p:nvSpPr>
        <p:spPr>
          <a:xfrm>
            <a:off x="6380764" y="3240866"/>
            <a:ext cx="901209" cy="430887"/>
          </a:xfrm>
          <a:prstGeom prst="rect">
            <a:avLst/>
          </a:prstGeom>
        </p:spPr>
        <p:txBody>
          <a:bodyPr wrap="none">
            <a:spAutoFit/>
          </a:bodyPr>
          <a:lstStyle/>
          <a:p>
            <a:r>
              <a:rPr lang="ru-RU" sz="1050" dirty="0">
                <a:latin typeface="Segoe UI Light" panose="020B0502040204020203" pitchFamily="34" charset="0"/>
                <a:cs typeface="Segoe UI Light" panose="020B0502040204020203" pitchFamily="34" charset="0"/>
              </a:rPr>
              <a:t>Бюджетные</a:t>
            </a:r>
          </a:p>
          <a:p>
            <a:r>
              <a:rPr lang="ru-RU" sz="1050" dirty="0">
                <a:latin typeface="Segoe UI Light" panose="020B0502040204020203" pitchFamily="34" charset="0"/>
                <a:cs typeface="Segoe UI Light" panose="020B0502040204020203" pitchFamily="34" charset="0"/>
              </a:rPr>
              <a:t> средства</a:t>
            </a:r>
          </a:p>
        </p:txBody>
      </p:sp>
      <p:sp>
        <p:nvSpPr>
          <p:cNvPr id="32" name="Rectangle 55">
            <a:extLst>
              <a:ext uri="{FF2B5EF4-FFF2-40B4-BE49-F238E27FC236}">
                <a16:creationId xmlns:a16="http://schemas.microsoft.com/office/drawing/2014/main" xmlns="" id="{3A0C02DD-DE99-473A-BD6D-B68D184730F1}"/>
              </a:ext>
            </a:extLst>
          </p:cNvPr>
          <p:cNvSpPr/>
          <p:nvPr/>
        </p:nvSpPr>
        <p:spPr>
          <a:xfrm>
            <a:off x="4801374" y="4047455"/>
            <a:ext cx="1132041" cy="461665"/>
          </a:xfrm>
          <a:prstGeom prst="rect">
            <a:avLst/>
          </a:prstGeom>
        </p:spPr>
        <p:txBody>
          <a:bodyPr wrap="none">
            <a:spAutoFit/>
          </a:bodyPr>
          <a:lstStyle/>
          <a:p>
            <a:pPr algn="r"/>
            <a:r>
              <a:rPr lang="ru-RU" sz="2400" dirty="0">
                <a:solidFill>
                  <a:srgbClr val="984807"/>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4297,5</a:t>
            </a:r>
            <a:r>
              <a:rPr lang="ru-RU" sz="2400" dirty="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 </a:t>
            </a:r>
            <a:endParaRPr lang="ru-RU" sz="2400" dirty="0">
              <a:effectLst>
                <a:outerShdw blurRad="38100" dist="38100" dir="2700000" algn="tl">
                  <a:srgbClr val="000000">
                    <a:alpha val="43137"/>
                  </a:srgbClr>
                </a:outerShdw>
              </a:effectLst>
            </a:endParaRPr>
          </a:p>
        </p:txBody>
      </p:sp>
      <p:sp>
        <p:nvSpPr>
          <p:cNvPr id="33" name="Rectangle 56">
            <a:extLst>
              <a:ext uri="{FF2B5EF4-FFF2-40B4-BE49-F238E27FC236}">
                <a16:creationId xmlns:a16="http://schemas.microsoft.com/office/drawing/2014/main" xmlns="" id="{DC81AB38-04A6-4367-BB90-5F75B06D7887}"/>
              </a:ext>
            </a:extLst>
          </p:cNvPr>
          <p:cNvSpPr/>
          <p:nvPr/>
        </p:nvSpPr>
        <p:spPr>
          <a:xfrm>
            <a:off x="6367330" y="4093622"/>
            <a:ext cx="1083951" cy="415498"/>
          </a:xfrm>
          <a:prstGeom prst="rect">
            <a:avLst/>
          </a:prstGeom>
        </p:spPr>
        <p:txBody>
          <a:bodyPr wrap="none">
            <a:spAutoFit/>
          </a:bodyPr>
          <a:lstStyle/>
          <a:p>
            <a:r>
              <a:rPr lang="ru-RU" sz="1050" dirty="0">
                <a:latin typeface="Segoe UI Light" panose="020B0502040204020203" pitchFamily="34" charset="0"/>
                <a:cs typeface="Segoe UI Light" panose="020B0502040204020203" pitchFamily="34" charset="0"/>
              </a:rPr>
              <a:t>Внебюджетные</a:t>
            </a:r>
          </a:p>
          <a:p>
            <a:r>
              <a:rPr lang="ru-RU" sz="1050" dirty="0">
                <a:latin typeface="Segoe UI Light" panose="020B0502040204020203" pitchFamily="34" charset="0"/>
                <a:cs typeface="Segoe UI Light" panose="020B0502040204020203" pitchFamily="34" charset="0"/>
              </a:rPr>
              <a:t> средства</a:t>
            </a:r>
          </a:p>
        </p:txBody>
      </p:sp>
      <p:sp>
        <p:nvSpPr>
          <p:cNvPr id="34" name="Rectangle 57">
            <a:extLst>
              <a:ext uri="{FF2B5EF4-FFF2-40B4-BE49-F238E27FC236}">
                <a16:creationId xmlns:a16="http://schemas.microsoft.com/office/drawing/2014/main" xmlns="" id="{894D4978-CF8A-4DBA-A74F-75A5D27F8DA5}"/>
              </a:ext>
            </a:extLst>
          </p:cNvPr>
          <p:cNvSpPr/>
          <p:nvPr/>
        </p:nvSpPr>
        <p:spPr>
          <a:xfrm>
            <a:off x="3791744" y="4612517"/>
            <a:ext cx="542136" cy="923330"/>
          </a:xfrm>
          <a:prstGeom prst="rect">
            <a:avLst/>
          </a:prstGeom>
        </p:spPr>
        <p:txBody>
          <a:bodyPr wrap="none">
            <a:spAutoFit/>
          </a:bodyPr>
          <a:lstStyle/>
          <a:p>
            <a:r>
              <a:rPr lang="ru-RU" sz="5400" dirty="0" smtClean="0">
                <a:solidFill>
                  <a:srgbClr val="6EAF03"/>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3</a:t>
            </a:r>
            <a:endParaRPr lang="ru-RU" sz="5400" dirty="0">
              <a:solidFill>
                <a:srgbClr val="6EAF03"/>
              </a:solidFill>
              <a:effectLst>
                <a:outerShdw blurRad="38100" dist="38100" dir="2700000" algn="tl">
                  <a:srgbClr val="000000">
                    <a:alpha val="43137"/>
                  </a:srgbClr>
                </a:outerShdw>
              </a:effectLst>
            </a:endParaRPr>
          </a:p>
        </p:txBody>
      </p:sp>
      <p:sp>
        <p:nvSpPr>
          <p:cNvPr id="35" name="Rectangle 58">
            <a:extLst>
              <a:ext uri="{FF2B5EF4-FFF2-40B4-BE49-F238E27FC236}">
                <a16:creationId xmlns:a16="http://schemas.microsoft.com/office/drawing/2014/main" xmlns="" id="{9627A3D8-596B-41E5-A401-4884AA5EBCDE}"/>
              </a:ext>
            </a:extLst>
          </p:cNvPr>
          <p:cNvSpPr/>
          <p:nvPr/>
        </p:nvSpPr>
        <p:spPr>
          <a:xfrm>
            <a:off x="4223792" y="4725144"/>
            <a:ext cx="1418978" cy="646331"/>
          </a:xfrm>
          <a:prstGeom prst="rect">
            <a:avLst/>
          </a:prstGeom>
        </p:spPr>
        <p:txBody>
          <a:bodyPr wrap="none">
            <a:spAutoFit/>
          </a:bodyPr>
          <a:lstStyle/>
          <a:p>
            <a:r>
              <a:rPr lang="ru-RU" sz="1200" dirty="0">
                <a:latin typeface="Segoe UI Light" panose="020B0502040204020203" pitchFamily="34" charset="0"/>
                <a:cs typeface="Segoe UI Light" panose="020B0502040204020203" pitchFamily="34" charset="0"/>
              </a:rPr>
              <a:t>объекта </a:t>
            </a:r>
          </a:p>
          <a:p>
            <a:r>
              <a:rPr lang="ru-RU" sz="1200" dirty="0">
                <a:latin typeface="Segoe UI Light" panose="020B0502040204020203" pitchFamily="34" charset="0"/>
                <a:cs typeface="Segoe UI Light" panose="020B0502040204020203" pitchFamily="34" charset="0"/>
              </a:rPr>
              <a:t>обеспечивающей </a:t>
            </a:r>
          </a:p>
          <a:p>
            <a:r>
              <a:rPr lang="ru-RU" sz="1200" dirty="0">
                <a:latin typeface="Segoe UI Light" panose="020B0502040204020203" pitchFamily="34" charset="0"/>
                <a:cs typeface="Segoe UI Light" panose="020B0502040204020203" pitchFamily="34" charset="0"/>
              </a:rPr>
              <a:t>инфраструктуры </a:t>
            </a:r>
            <a:endParaRPr lang="ru-RU" sz="1200" dirty="0"/>
          </a:p>
        </p:txBody>
      </p:sp>
      <p:sp>
        <p:nvSpPr>
          <p:cNvPr id="36" name="Rectangle 59">
            <a:extLst>
              <a:ext uri="{FF2B5EF4-FFF2-40B4-BE49-F238E27FC236}">
                <a16:creationId xmlns:a16="http://schemas.microsoft.com/office/drawing/2014/main" xmlns="" id="{F5A57E62-46DC-4247-844C-824CF0B82174}"/>
              </a:ext>
            </a:extLst>
          </p:cNvPr>
          <p:cNvSpPr/>
          <p:nvPr/>
        </p:nvSpPr>
        <p:spPr>
          <a:xfrm>
            <a:off x="5455126" y="4619627"/>
            <a:ext cx="899605" cy="923330"/>
          </a:xfrm>
          <a:prstGeom prst="rect">
            <a:avLst/>
          </a:prstGeom>
        </p:spPr>
        <p:txBody>
          <a:bodyPr wrap="none">
            <a:spAutoFit/>
          </a:bodyPr>
          <a:lstStyle/>
          <a:p>
            <a:pPr algn="r"/>
            <a:r>
              <a:rPr lang="ru-RU" sz="5400" dirty="0" smtClean="0">
                <a:solidFill>
                  <a:schemeClr val="accent6">
                    <a:lumMod val="50000"/>
                  </a:schemeClr>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35</a:t>
            </a:r>
            <a:endParaRPr lang="ru-RU" sz="5400" dirty="0">
              <a:solidFill>
                <a:schemeClr val="accent6">
                  <a:lumMod val="50000"/>
                </a:schemeClr>
              </a:solidFill>
              <a:effectLst>
                <a:outerShdw blurRad="38100" dist="38100" dir="2700000" algn="tl">
                  <a:srgbClr val="000000">
                    <a:alpha val="43137"/>
                  </a:srgbClr>
                </a:outerShdw>
              </a:effectLst>
            </a:endParaRPr>
          </a:p>
        </p:txBody>
      </p:sp>
      <p:cxnSp>
        <p:nvCxnSpPr>
          <p:cNvPr id="38" name="Straight Connector 2">
            <a:extLst>
              <a:ext uri="{FF2B5EF4-FFF2-40B4-BE49-F238E27FC236}">
                <a16:creationId xmlns:a16="http://schemas.microsoft.com/office/drawing/2014/main" xmlns="" id="{949A1464-F316-4452-B07A-62A349EB61AA}"/>
              </a:ext>
            </a:extLst>
          </p:cNvPr>
          <p:cNvCxnSpPr/>
          <p:nvPr/>
        </p:nvCxnSpPr>
        <p:spPr>
          <a:xfrm>
            <a:off x="2143991" y="2132856"/>
            <a:ext cx="2871889"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39" name="Picture 5">
            <a:extLst>
              <a:ext uri="{FF2B5EF4-FFF2-40B4-BE49-F238E27FC236}">
                <a16:creationId xmlns:a16="http://schemas.microsoft.com/office/drawing/2014/main" xmlns="" id="{1836661C-8D84-47DC-BF68-54603D385FF3}"/>
              </a:ext>
            </a:extLst>
          </p:cNvPr>
          <p:cNvPicPr>
            <a:picLocks noChangeAspect="1"/>
          </p:cNvPicPr>
          <p:nvPr/>
        </p:nvPicPr>
        <p:blipFill>
          <a:blip r:embed="rId10"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360780" y="5594630"/>
            <a:ext cx="590621" cy="428560"/>
          </a:xfrm>
          <a:prstGeom prst="rect">
            <a:avLst/>
          </a:prstGeom>
        </p:spPr>
      </p:pic>
      <p:sp>
        <p:nvSpPr>
          <p:cNvPr id="40" name="Rectangle 37">
            <a:extLst>
              <a:ext uri="{FF2B5EF4-FFF2-40B4-BE49-F238E27FC236}">
                <a16:creationId xmlns:a16="http://schemas.microsoft.com/office/drawing/2014/main" xmlns="" id="{440426A9-BF10-4F60-B418-D611B3598A4C}"/>
              </a:ext>
            </a:extLst>
          </p:cNvPr>
          <p:cNvSpPr/>
          <p:nvPr/>
        </p:nvSpPr>
        <p:spPr>
          <a:xfrm>
            <a:off x="5980202" y="5597087"/>
            <a:ext cx="1291444" cy="461665"/>
          </a:xfrm>
          <a:prstGeom prst="rect">
            <a:avLst/>
          </a:prstGeom>
        </p:spPr>
        <p:txBody>
          <a:bodyPr wrap="none">
            <a:spAutoFit/>
          </a:bodyPr>
          <a:lstStyle/>
          <a:p>
            <a:r>
              <a:rPr lang="ru-RU" sz="1200" dirty="0">
                <a:latin typeface="Segoe UI Light" panose="020B0502040204020203" pitchFamily="34" charset="0"/>
                <a:cs typeface="Segoe UI Light" panose="020B0502040204020203" pitchFamily="34" charset="0"/>
              </a:rPr>
              <a:t>дополнительных</a:t>
            </a:r>
          </a:p>
          <a:p>
            <a:r>
              <a:rPr lang="ru-RU" sz="1200" dirty="0">
                <a:latin typeface="Segoe UI Light" panose="020B0502040204020203" pitchFamily="34" charset="0"/>
                <a:cs typeface="Segoe UI Light" panose="020B0502040204020203" pitchFamily="34" charset="0"/>
              </a:rPr>
              <a:t>рабочих мест </a:t>
            </a:r>
            <a:endParaRPr lang="ru-RU" sz="1200" dirty="0"/>
          </a:p>
        </p:txBody>
      </p:sp>
      <p:sp>
        <p:nvSpPr>
          <p:cNvPr id="41" name="Rectangle 43">
            <a:extLst>
              <a:ext uri="{FF2B5EF4-FFF2-40B4-BE49-F238E27FC236}">
                <a16:creationId xmlns:a16="http://schemas.microsoft.com/office/drawing/2014/main" xmlns="" id="{8EF03E76-79AB-4F9F-9660-6208ABB43B18}"/>
              </a:ext>
            </a:extLst>
          </p:cNvPr>
          <p:cNvSpPr/>
          <p:nvPr/>
        </p:nvSpPr>
        <p:spPr>
          <a:xfrm>
            <a:off x="4416877" y="5504753"/>
            <a:ext cx="1031051" cy="646331"/>
          </a:xfrm>
          <a:prstGeom prst="rect">
            <a:avLst/>
          </a:prstGeom>
        </p:spPr>
        <p:txBody>
          <a:bodyPr wrap="none">
            <a:spAutoFit/>
          </a:bodyPr>
          <a:lstStyle/>
          <a:p>
            <a:pPr algn="r"/>
            <a:r>
              <a:rPr lang="ru-RU" sz="3600" dirty="0">
                <a:solidFill>
                  <a:srgbClr val="7030A0"/>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400 </a:t>
            </a:r>
            <a:endParaRPr lang="ru-RU" sz="3600" dirty="0">
              <a:solidFill>
                <a:srgbClr val="7030A0"/>
              </a:solidFill>
              <a:effectLst>
                <a:outerShdw blurRad="38100" dist="38100" dir="2700000" algn="tl">
                  <a:srgbClr val="000000">
                    <a:alpha val="43137"/>
                  </a:srgbClr>
                </a:outerShdw>
              </a:effectLst>
            </a:endParaRPr>
          </a:p>
        </p:txBody>
      </p:sp>
      <p:sp>
        <p:nvSpPr>
          <p:cNvPr id="42" name="Шестиугольник 32">
            <a:extLst>
              <a:ext uri="{FF2B5EF4-FFF2-40B4-BE49-F238E27FC236}">
                <a16:creationId xmlns:a16="http://schemas.microsoft.com/office/drawing/2014/main" xmlns="" id="{5B34B17E-45C2-458C-A2A4-55AE166881FB}"/>
              </a:ext>
            </a:extLst>
          </p:cNvPr>
          <p:cNvSpPr/>
          <p:nvPr/>
        </p:nvSpPr>
        <p:spPr>
          <a:xfrm rot="19850635">
            <a:off x="7184808" y="2900084"/>
            <a:ext cx="4462537" cy="2863641"/>
          </a:xfrm>
          <a:custGeom>
            <a:avLst/>
            <a:gdLst>
              <a:gd name="connsiteX0" fmla="*/ 0 w 4091556"/>
              <a:gd name="connsiteY0" fmla="*/ 1872208 h 3744416"/>
              <a:gd name="connsiteX1" fmla="*/ 936104 w 4091556"/>
              <a:gd name="connsiteY1" fmla="*/ 1 h 3744416"/>
              <a:gd name="connsiteX2" fmla="*/ 3155452 w 4091556"/>
              <a:gd name="connsiteY2" fmla="*/ 1 h 3744416"/>
              <a:gd name="connsiteX3" fmla="*/ 4091556 w 4091556"/>
              <a:gd name="connsiteY3" fmla="*/ 1872208 h 3744416"/>
              <a:gd name="connsiteX4" fmla="*/ 3155452 w 4091556"/>
              <a:gd name="connsiteY4" fmla="*/ 3744415 h 3744416"/>
              <a:gd name="connsiteX5" fmla="*/ 936104 w 4091556"/>
              <a:gd name="connsiteY5" fmla="*/ 3744415 h 3744416"/>
              <a:gd name="connsiteX6" fmla="*/ 0 w 4091556"/>
              <a:gd name="connsiteY6" fmla="*/ 1872208 h 3744416"/>
              <a:gd name="connsiteX0" fmla="*/ 936104 w 4091556"/>
              <a:gd name="connsiteY0" fmla="*/ 3744414 h 3835854"/>
              <a:gd name="connsiteX1" fmla="*/ 0 w 4091556"/>
              <a:gd name="connsiteY1" fmla="*/ 1872207 h 3835854"/>
              <a:gd name="connsiteX2" fmla="*/ 936104 w 4091556"/>
              <a:gd name="connsiteY2" fmla="*/ 0 h 3835854"/>
              <a:gd name="connsiteX3" fmla="*/ 3155452 w 4091556"/>
              <a:gd name="connsiteY3" fmla="*/ 0 h 3835854"/>
              <a:gd name="connsiteX4" fmla="*/ 4091556 w 4091556"/>
              <a:gd name="connsiteY4" fmla="*/ 1872207 h 3835854"/>
              <a:gd name="connsiteX5" fmla="*/ 3155452 w 4091556"/>
              <a:gd name="connsiteY5" fmla="*/ 3744414 h 3835854"/>
              <a:gd name="connsiteX6" fmla="*/ 1027544 w 4091556"/>
              <a:gd name="connsiteY6" fmla="*/ 3835854 h 3835854"/>
              <a:gd name="connsiteX0" fmla="*/ 936104 w 4091556"/>
              <a:gd name="connsiteY0" fmla="*/ 3744414 h 4012318"/>
              <a:gd name="connsiteX1" fmla="*/ 0 w 4091556"/>
              <a:gd name="connsiteY1" fmla="*/ 1872207 h 4012318"/>
              <a:gd name="connsiteX2" fmla="*/ 936104 w 4091556"/>
              <a:gd name="connsiteY2" fmla="*/ 0 h 4012318"/>
              <a:gd name="connsiteX3" fmla="*/ 3155452 w 4091556"/>
              <a:gd name="connsiteY3" fmla="*/ 0 h 4012318"/>
              <a:gd name="connsiteX4" fmla="*/ 4091556 w 4091556"/>
              <a:gd name="connsiteY4" fmla="*/ 1872207 h 4012318"/>
              <a:gd name="connsiteX5" fmla="*/ 3155452 w 4091556"/>
              <a:gd name="connsiteY5" fmla="*/ 3744414 h 4012318"/>
              <a:gd name="connsiteX6" fmla="*/ 1572976 w 4091556"/>
              <a:gd name="connsiteY6" fmla="*/ 4012318 h 4012318"/>
              <a:gd name="connsiteX0" fmla="*/ 936104 w 4091556"/>
              <a:gd name="connsiteY0" fmla="*/ 3744414 h 3744414"/>
              <a:gd name="connsiteX1" fmla="*/ 0 w 4091556"/>
              <a:gd name="connsiteY1" fmla="*/ 1872207 h 3744414"/>
              <a:gd name="connsiteX2" fmla="*/ 936104 w 4091556"/>
              <a:gd name="connsiteY2" fmla="*/ 0 h 3744414"/>
              <a:gd name="connsiteX3" fmla="*/ 3155452 w 4091556"/>
              <a:gd name="connsiteY3" fmla="*/ 0 h 3744414"/>
              <a:gd name="connsiteX4" fmla="*/ 4091556 w 4091556"/>
              <a:gd name="connsiteY4" fmla="*/ 1872207 h 3744414"/>
              <a:gd name="connsiteX5" fmla="*/ 3155452 w 4091556"/>
              <a:gd name="connsiteY5" fmla="*/ 3744414 h 3744414"/>
              <a:gd name="connsiteX0" fmla="*/ 936104 w 4091556"/>
              <a:gd name="connsiteY0" fmla="*/ 3744414 h 3744414"/>
              <a:gd name="connsiteX1" fmla="*/ 0 w 4091556"/>
              <a:gd name="connsiteY1" fmla="*/ 1872207 h 3744414"/>
              <a:gd name="connsiteX2" fmla="*/ 936104 w 4091556"/>
              <a:gd name="connsiteY2" fmla="*/ 0 h 3744414"/>
              <a:gd name="connsiteX3" fmla="*/ 3155452 w 4091556"/>
              <a:gd name="connsiteY3" fmla="*/ 0 h 3744414"/>
              <a:gd name="connsiteX4" fmla="*/ 4091556 w 4091556"/>
              <a:gd name="connsiteY4" fmla="*/ 1872207 h 3744414"/>
              <a:gd name="connsiteX5" fmla="*/ 3155452 w 4091556"/>
              <a:gd name="connsiteY5" fmla="*/ 3744414 h 3744414"/>
              <a:gd name="connsiteX0" fmla="*/ 936104 w 4091556"/>
              <a:gd name="connsiteY0" fmla="*/ 3744414 h 3744414"/>
              <a:gd name="connsiteX1" fmla="*/ 0 w 4091556"/>
              <a:gd name="connsiteY1" fmla="*/ 1872207 h 3744414"/>
              <a:gd name="connsiteX2" fmla="*/ 936104 w 4091556"/>
              <a:gd name="connsiteY2" fmla="*/ 0 h 3744414"/>
              <a:gd name="connsiteX3" fmla="*/ 3155452 w 4091556"/>
              <a:gd name="connsiteY3" fmla="*/ 0 h 3744414"/>
              <a:gd name="connsiteX4" fmla="*/ 4091556 w 4091556"/>
              <a:gd name="connsiteY4" fmla="*/ 1872207 h 3744414"/>
              <a:gd name="connsiteX0" fmla="*/ 936104 w 3690504"/>
              <a:gd name="connsiteY0" fmla="*/ 3744414 h 3744414"/>
              <a:gd name="connsiteX1" fmla="*/ 0 w 3690504"/>
              <a:gd name="connsiteY1" fmla="*/ 1872207 h 3744414"/>
              <a:gd name="connsiteX2" fmla="*/ 936104 w 3690504"/>
              <a:gd name="connsiteY2" fmla="*/ 0 h 3744414"/>
              <a:gd name="connsiteX3" fmla="*/ 3155452 w 3690504"/>
              <a:gd name="connsiteY3" fmla="*/ 0 h 3744414"/>
              <a:gd name="connsiteX4" fmla="*/ 3690504 w 3690504"/>
              <a:gd name="connsiteY4" fmla="*/ 1535323 h 3744414"/>
              <a:gd name="connsiteX0" fmla="*/ 936104 w 3690504"/>
              <a:gd name="connsiteY0" fmla="*/ 3744414 h 3744414"/>
              <a:gd name="connsiteX1" fmla="*/ 0 w 3690504"/>
              <a:gd name="connsiteY1" fmla="*/ 1872207 h 3744414"/>
              <a:gd name="connsiteX2" fmla="*/ 936104 w 3690504"/>
              <a:gd name="connsiteY2" fmla="*/ 272716 h 3744414"/>
              <a:gd name="connsiteX3" fmla="*/ 3155452 w 3690504"/>
              <a:gd name="connsiteY3" fmla="*/ 0 h 3744414"/>
              <a:gd name="connsiteX4" fmla="*/ 3690504 w 3690504"/>
              <a:gd name="connsiteY4" fmla="*/ 1535323 h 3744414"/>
              <a:gd name="connsiteX0" fmla="*/ 855893 w 3610293"/>
              <a:gd name="connsiteY0" fmla="*/ 3744414 h 3744414"/>
              <a:gd name="connsiteX1" fmla="*/ 0 w 3610293"/>
              <a:gd name="connsiteY1" fmla="*/ 1968460 h 3744414"/>
              <a:gd name="connsiteX2" fmla="*/ 855893 w 3610293"/>
              <a:gd name="connsiteY2" fmla="*/ 272716 h 3744414"/>
              <a:gd name="connsiteX3" fmla="*/ 3075241 w 3610293"/>
              <a:gd name="connsiteY3" fmla="*/ 0 h 3744414"/>
              <a:gd name="connsiteX4" fmla="*/ 3610293 w 3610293"/>
              <a:gd name="connsiteY4" fmla="*/ 1535323 h 3744414"/>
              <a:gd name="connsiteX0" fmla="*/ 1128609 w 3883009"/>
              <a:gd name="connsiteY0" fmla="*/ 3744414 h 3744414"/>
              <a:gd name="connsiteX1" fmla="*/ 0 w 3883009"/>
              <a:gd name="connsiteY1" fmla="*/ 2321387 h 3744414"/>
              <a:gd name="connsiteX2" fmla="*/ 1128609 w 3883009"/>
              <a:gd name="connsiteY2" fmla="*/ 272716 h 3744414"/>
              <a:gd name="connsiteX3" fmla="*/ 3347957 w 3883009"/>
              <a:gd name="connsiteY3" fmla="*/ 0 h 3744414"/>
              <a:gd name="connsiteX4" fmla="*/ 3883009 w 3883009"/>
              <a:gd name="connsiteY4" fmla="*/ 1535323 h 3744414"/>
              <a:gd name="connsiteX0" fmla="*/ 1128609 w 3883009"/>
              <a:gd name="connsiteY0" fmla="*/ 3744414 h 3744414"/>
              <a:gd name="connsiteX1" fmla="*/ 0 w 3883009"/>
              <a:gd name="connsiteY1" fmla="*/ 2321387 h 3744414"/>
              <a:gd name="connsiteX2" fmla="*/ 1048401 w 3883009"/>
              <a:gd name="connsiteY2" fmla="*/ 160421 h 3744414"/>
              <a:gd name="connsiteX3" fmla="*/ 3347957 w 3883009"/>
              <a:gd name="connsiteY3" fmla="*/ 0 h 3744414"/>
              <a:gd name="connsiteX4" fmla="*/ 3883009 w 3883009"/>
              <a:gd name="connsiteY4" fmla="*/ 1535323 h 3744414"/>
              <a:gd name="connsiteX0" fmla="*/ 1128609 w 3883009"/>
              <a:gd name="connsiteY0" fmla="*/ 3680245 h 3680245"/>
              <a:gd name="connsiteX1" fmla="*/ 0 w 3883009"/>
              <a:gd name="connsiteY1" fmla="*/ 2257218 h 3680245"/>
              <a:gd name="connsiteX2" fmla="*/ 1048401 w 3883009"/>
              <a:gd name="connsiteY2" fmla="*/ 96252 h 3680245"/>
              <a:gd name="connsiteX3" fmla="*/ 3347957 w 3883009"/>
              <a:gd name="connsiteY3" fmla="*/ 0 h 3680245"/>
              <a:gd name="connsiteX4" fmla="*/ 3883009 w 3883009"/>
              <a:gd name="connsiteY4" fmla="*/ 1471154 h 3680245"/>
              <a:gd name="connsiteX0" fmla="*/ 1305072 w 3883009"/>
              <a:gd name="connsiteY0" fmla="*/ 3888792 h 3888792"/>
              <a:gd name="connsiteX1" fmla="*/ 0 w 3883009"/>
              <a:gd name="connsiteY1" fmla="*/ 2257218 h 3888792"/>
              <a:gd name="connsiteX2" fmla="*/ 1048401 w 3883009"/>
              <a:gd name="connsiteY2" fmla="*/ 96252 h 3888792"/>
              <a:gd name="connsiteX3" fmla="*/ 3347957 w 3883009"/>
              <a:gd name="connsiteY3" fmla="*/ 0 h 3888792"/>
              <a:gd name="connsiteX4" fmla="*/ 3883009 w 3883009"/>
              <a:gd name="connsiteY4" fmla="*/ 1471154 h 3888792"/>
              <a:gd name="connsiteX0" fmla="*/ 1305072 w 3690503"/>
              <a:gd name="connsiteY0" fmla="*/ 3888792 h 3888792"/>
              <a:gd name="connsiteX1" fmla="*/ 0 w 3690503"/>
              <a:gd name="connsiteY1" fmla="*/ 2257218 h 3888792"/>
              <a:gd name="connsiteX2" fmla="*/ 1048401 w 3690503"/>
              <a:gd name="connsiteY2" fmla="*/ 96252 h 3888792"/>
              <a:gd name="connsiteX3" fmla="*/ 3347957 w 3690503"/>
              <a:gd name="connsiteY3" fmla="*/ 0 h 3888792"/>
              <a:gd name="connsiteX4" fmla="*/ 3690503 w 3690503"/>
              <a:gd name="connsiteY4" fmla="*/ 1888249 h 3888792"/>
              <a:gd name="connsiteX0" fmla="*/ 1305072 w 3610293"/>
              <a:gd name="connsiteY0" fmla="*/ 3888792 h 3888792"/>
              <a:gd name="connsiteX1" fmla="*/ 0 w 3610293"/>
              <a:gd name="connsiteY1" fmla="*/ 2257218 h 3888792"/>
              <a:gd name="connsiteX2" fmla="*/ 1048401 w 3610293"/>
              <a:gd name="connsiteY2" fmla="*/ 96252 h 3888792"/>
              <a:gd name="connsiteX3" fmla="*/ 3347957 w 3610293"/>
              <a:gd name="connsiteY3" fmla="*/ 0 h 3888792"/>
              <a:gd name="connsiteX4" fmla="*/ 3610293 w 3610293"/>
              <a:gd name="connsiteY4" fmla="*/ 1920333 h 3888792"/>
              <a:gd name="connsiteX0" fmla="*/ 1481535 w 3786756"/>
              <a:gd name="connsiteY0" fmla="*/ 3888792 h 3888792"/>
              <a:gd name="connsiteX1" fmla="*/ 0 w 3786756"/>
              <a:gd name="connsiteY1" fmla="*/ 2722439 h 3888792"/>
              <a:gd name="connsiteX2" fmla="*/ 1224864 w 3786756"/>
              <a:gd name="connsiteY2" fmla="*/ 96252 h 3888792"/>
              <a:gd name="connsiteX3" fmla="*/ 3524420 w 3786756"/>
              <a:gd name="connsiteY3" fmla="*/ 0 h 3888792"/>
              <a:gd name="connsiteX4" fmla="*/ 3786756 w 3786756"/>
              <a:gd name="connsiteY4" fmla="*/ 1920333 h 3888792"/>
              <a:gd name="connsiteX0" fmla="*/ 1289029 w 3786756"/>
              <a:gd name="connsiteY0" fmla="*/ 3969003 h 3969003"/>
              <a:gd name="connsiteX1" fmla="*/ 0 w 3786756"/>
              <a:gd name="connsiteY1" fmla="*/ 2722439 h 3969003"/>
              <a:gd name="connsiteX2" fmla="*/ 1224864 w 3786756"/>
              <a:gd name="connsiteY2" fmla="*/ 96252 h 3969003"/>
              <a:gd name="connsiteX3" fmla="*/ 3524420 w 3786756"/>
              <a:gd name="connsiteY3" fmla="*/ 0 h 3969003"/>
              <a:gd name="connsiteX4" fmla="*/ 3786756 w 3786756"/>
              <a:gd name="connsiteY4" fmla="*/ 1920333 h 3969003"/>
              <a:gd name="connsiteX0" fmla="*/ 1289029 w 3786756"/>
              <a:gd name="connsiteY0" fmla="*/ 3936919 h 3936919"/>
              <a:gd name="connsiteX1" fmla="*/ 0 w 3786756"/>
              <a:gd name="connsiteY1" fmla="*/ 2690355 h 3936919"/>
              <a:gd name="connsiteX2" fmla="*/ 1224864 w 3786756"/>
              <a:gd name="connsiteY2" fmla="*/ 64168 h 3936919"/>
              <a:gd name="connsiteX3" fmla="*/ 3604631 w 3786756"/>
              <a:gd name="connsiteY3" fmla="*/ 0 h 3936919"/>
              <a:gd name="connsiteX4" fmla="*/ 3786756 w 3786756"/>
              <a:gd name="connsiteY4" fmla="*/ 1888249 h 3936919"/>
              <a:gd name="connsiteX0" fmla="*/ 1289029 w 3754671"/>
              <a:gd name="connsiteY0" fmla="*/ 3936919 h 3936919"/>
              <a:gd name="connsiteX1" fmla="*/ 0 w 3754671"/>
              <a:gd name="connsiteY1" fmla="*/ 2690355 h 3936919"/>
              <a:gd name="connsiteX2" fmla="*/ 1224864 w 3754671"/>
              <a:gd name="connsiteY2" fmla="*/ 64168 h 3936919"/>
              <a:gd name="connsiteX3" fmla="*/ 3604631 w 3754671"/>
              <a:gd name="connsiteY3" fmla="*/ 0 h 3936919"/>
              <a:gd name="connsiteX4" fmla="*/ 3754671 w 3754671"/>
              <a:gd name="connsiteY4" fmla="*/ 2080754 h 3936919"/>
              <a:gd name="connsiteX0" fmla="*/ 855893 w 3754671"/>
              <a:gd name="connsiteY0" fmla="*/ 3519824 h 3519824"/>
              <a:gd name="connsiteX1" fmla="*/ 0 w 3754671"/>
              <a:gd name="connsiteY1" fmla="*/ 2690355 h 3519824"/>
              <a:gd name="connsiteX2" fmla="*/ 1224864 w 3754671"/>
              <a:gd name="connsiteY2" fmla="*/ 64168 h 3519824"/>
              <a:gd name="connsiteX3" fmla="*/ 3604631 w 3754671"/>
              <a:gd name="connsiteY3" fmla="*/ 0 h 3519824"/>
              <a:gd name="connsiteX4" fmla="*/ 3754671 w 3754671"/>
              <a:gd name="connsiteY4" fmla="*/ 2080754 h 3519824"/>
              <a:gd name="connsiteX0" fmla="*/ 855893 w 4704074"/>
              <a:gd name="connsiteY0" fmla="*/ 3519824 h 3519824"/>
              <a:gd name="connsiteX1" fmla="*/ 0 w 4704074"/>
              <a:gd name="connsiteY1" fmla="*/ 2690355 h 3519824"/>
              <a:gd name="connsiteX2" fmla="*/ 1224864 w 4704074"/>
              <a:gd name="connsiteY2" fmla="*/ 64168 h 3519824"/>
              <a:gd name="connsiteX3" fmla="*/ 3604631 w 4704074"/>
              <a:gd name="connsiteY3" fmla="*/ 0 h 3519824"/>
              <a:gd name="connsiteX4" fmla="*/ 4704074 w 4704074"/>
              <a:gd name="connsiteY4" fmla="*/ 2683882 h 3519824"/>
              <a:gd name="connsiteX0" fmla="*/ 855893 w 4704074"/>
              <a:gd name="connsiteY0" fmla="*/ 3455656 h 3455656"/>
              <a:gd name="connsiteX1" fmla="*/ 0 w 4704074"/>
              <a:gd name="connsiteY1" fmla="*/ 2626187 h 3455656"/>
              <a:gd name="connsiteX2" fmla="*/ 1224864 w 4704074"/>
              <a:gd name="connsiteY2" fmla="*/ 0 h 3455656"/>
              <a:gd name="connsiteX3" fmla="*/ 3439173 w 4704074"/>
              <a:gd name="connsiteY3" fmla="*/ 100703 h 3455656"/>
              <a:gd name="connsiteX4" fmla="*/ 4704074 w 4704074"/>
              <a:gd name="connsiteY4" fmla="*/ 2619714 h 3455656"/>
              <a:gd name="connsiteX0" fmla="*/ 855893 w 4704074"/>
              <a:gd name="connsiteY0" fmla="*/ 3424394 h 3424394"/>
              <a:gd name="connsiteX1" fmla="*/ 0 w 4704074"/>
              <a:gd name="connsiteY1" fmla="*/ 2594925 h 3424394"/>
              <a:gd name="connsiteX2" fmla="*/ 1280902 w 4704074"/>
              <a:gd name="connsiteY2" fmla="*/ 0 h 3424394"/>
              <a:gd name="connsiteX3" fmla="*/ 3439173 w 4704074"/>
              <a:gd name="connsiteY3" fmla="*/ 69441 h 3424394"/>
              <a:gd name="connsiteX4" fmla="*/ 4704074 w 4704074"/>
              <a:gd name="connsiteY4" fmla="*/ 2588452 h 3424394"/>
              <a:gd name="connsiteX0" fmla="*/ 855893 w 4704074"/>
              <a:gd name="connsiteY0" fmla="*/ 3478088 h 3478088"/>
              <a:gd name="connsiteX1" fmla="*/ 0 w 4704074"/>
              <a:gd name="connsiteY1" fmla="*/ 2648619 h 3478088"/>
              <a:gd name="connsiteX2" fmla="*/ 1280902 w 4704074"/>
              <a:gd name="connsiteY2" fmla="*/ 53694 h 3478088"/>
              <a:gd name="connsiteX3" fmla="*/ 3416018 w 4704074"/>
              <a:gd name="connsiteY3" fmla="*/ 0 h 3478088"/>
              <a:gd name="connsiteX4" fmla="*/ 4704074 w 4704074"/>
              <a:gd name="connsiteY4" fmla="*/ 2642146 h 3478088"/>
              <a:gd name="connsiteX0" fmla="*/ 855893 w 4746103"/>
              <a:gd name="connsiteY0" fmla="*/ 3478088 h 3478088"/>
              <a:gd name="connsiteX1" fmla="*/ 0 w 4746103"/>
              <a:gd name="connsiteY1" fmla="*/ 2648619 h 3478088"/>
              <a:gd name="connsiteX2" fmla="*/ 1280902 w 4746103"/>
              <a:gd name="connsiteY2" fmla="*/ 53694 h 3478088"/>
              <a:gd name="connsiteX3" fmla="*/ 3416018 w 4746103"/>
              <a:gd name="connsiteY3" fmla="*/ 0 h 3478088"/>
              <a:gd name="connsiteX4" fmla="*/ 4746103 w 4746103"/>
              <a:gd name="connsiteY4" fmla="*/ 2665593 h 3478088"/>
              <a:gd name="connsiteX0" fmla="*/ 507437 w 4397647"/>
              <a:gd name="connsiteY0" fmla="*/ 3478088 h 3478088"/>
              <a:gd name="connsiteX1" fmla="*/ 0 w 4397647"/>
              <a:gd name="connsiteY1" fmla="*/ 2089860 h 3478088"/>
              <a:gd name="connsiteX2" fmla="*/ 932446 w 4397647"/>
              <a:gd name="connsiteY2" fmla="*/ 53694 h 3478088"/>
              <a:gd name="connsiteX3" fmla="*/ 3067562 w 4397647"/>
              <a:gd name="connsiteY3" fmla="*/ 0 h 3478088"/>
              <a:gd name="connsiteX4" fmla="*/ 4397647 w 4397647"/>
              <a:gd name="connsiteY4" fmla="*/ 2665593 h 3478088"/>
              <a:gd name="connsiteX0" fmla="*/ 507437 w 4397647"/>
              <a:gd name="connsiteY0" fmla="*/ 3478088 h 3478088"/>
              <a:gd name="connsiteX1" fmla="*/ 0 w 4397647"/>
              <a:gd name="connsiteY1" fmla="*/ 2089860 h 3478088"/>
              <a:gd name="connsiteX2" fmla="*/ 876407 w 4397647"/>
              <a:gd name="connsiteY2" fmla="*/ 22431 h 3478088"/>
              <a:gd name="connsiteX3" fmla="*/ 3067562 w 4397647"/>
              <a:gd name="connsiteY3" fmla="*/ 0 h 3478088"/>
              <a:gd name="connsiteX4" fmla="*/ 4397647 w 4397647"/>
              <a:gd name="connsiteY4" fmla="*/ 2665593 h 3478088"/>
              <a:gd name="connsiteX0" fmla="*/ 878305 w 4397647"/>
              <a:gd name="connsiteY0" fmla="*/ 2582810 h 2665593"/>
              <a:gd name="connsiteX1" fmla="*/ 0 w 4397647"/>
              <a:gd name="connsiteY1" fmla="*/ 2089860 h 2665593"/>
              <a:gd name="connsiteX2" fmla="*/ 876407 w 4397647"/>
              <a:gd name="connsiteY2" fmla="*/ 22431 h 2665593"/>
              <a:gd name="connsiteX3" fmla="*/ 3067562 w 4397647"/>
              <a:gd name="connsiteY3" fmla="*/ 0 h 2665593"/>
              <a:gd name="connsiteX4" fmla="*/ 4397647 w 4397647"/>
              <a:gd name="connsiteY4" fmla="*/ 2665593 h 2665593"/>
              <a:gd name="connsiteX0" fmla="*/ 851615 w 4370957"/>
              <a:gd name="connsiteY0" fmla="*/ 2582810 h 2665593"/>
              <a:gd name="connsiteX1" fmla="*/ 0 w 4370957"/>
              <a:gd name="connsiteY1" fmla="*/ 1976162 h 2665593"/>
              <a:gd name="connsiteX2" fmla="*/ 849717 w 4370957"/>
              <a:gd name="connsiteY2" fmla="*/ 22431 h 2665593"/>
              <a:gd name="connsiteX3" fmla="*/ 3040872 w 4370957"/>
              <a:gd name="connsiteY3" fmla="*/ 0 h 2665593"/>
              <a:gd name="connsiteX4" fmla="*/ 4370957 w 4370957"/>
              <a:gd name="connsiteY4" fmla="*/ 2665593 h 2665593"/>
              <a:gd name="connsiteX0" fmla="*/ 1136378 w 4370957"/>
              <a:gd name="connsiteY0" fmla="*/ 2796781 h 2796781"/>
              <a:gd name="connsiteX1" fmla="*/ 0 w 4370957"/>
              <a:gd name="connsiteY1" fmla="*/ 1976162 h 2796781"/>
              <a:gd name="connsiteX2" fmla="*/ 849717 w 4370957"/>
              <a:gd name="connsiteY2" fmla="*/ 22431 h 2796781"/>
              <a:gd name="connsiteX3" fmla="*/ 3040872 w 4370957"/>
              <a:gd name="connsiteY3" fmla="*/ 0 h 2796781"/>
              <a:gd name="connsiteX4" fmla="*/ 4370957 w 4370957"/>
              <a:gd name="connsiteY4" fmla="*/ 2665593 h 2796781"/>
              <a:gd name="connsiteX0" fmla="*/ 1173834 w 4370957"/>
              <a:gd name="connsiteY0" fmla="*/ 2762568 h 2762568"/>
              <a:gd name="connsiteX1" fmla="*/ 0 w 4370957"/>
              <a:gd name="connsiteY1" fmla="*/ 1976162 h 2762568"/>
              <a:gd name="connsiteX2" fmla="*/ 849717 w 4370957"/>
              <a:gd name="connsiteY2" fmla="*/ 22431 h 2762568"/>
              <a:gd name="connsiteX3" fmla="*/ 3040872 w 4370957"/>
              <a:gd name="connsiteY3" fmla="*/ 0 h 2762568"/>
              <a:gd name="connsiteX4" fmla="*/ 4370957 w 4370957"/>
              <a:gd name="connsiteY4" fmla="*/ 2665593 h 2762568"/>
              <a:gd name="connsiteX0" fmla="*/ 1320123 w 4370957"/>
              <a:gd name="connsiteY0" fmla="*/ 2862549 h 2862549"/>
              <a:gd name="connsiteX1" fmla="*/ 0 w 4370957"/>
              <a:gd name="connsiteY1" fmla="*/ 1976162 h 2862549"/>
              <a:gd name="connsiteX2" fmla="*/ 849717 w 4370957"/>
              <a:gd name="connsiteY2" fmla="*/ 22431 h 2862549"/>
              <a:gd name="connsiteX3" fmla="*/ 3040872 w 4370957"/>
              <a:gd name="connsiteY3" fmla="*/ 0 h 2862549"/>
              <a:gd name="connsiteX4" fmla="*/ 4370957 w 4370957"/>
              <a:gd name="connsiteY4" fmla="*/ 2665593 h 2862549"/>
              <a:gd name="connsiteX0" fmla="*/ 1320123 w 4462537"/>
              <a:gd name="connsiteY0" fmla="*/ 2862549 h 2863641"/>
              <a:gd name="connsiteX1" fmla="*/ 0 w 4462537"/>
              <a:gd name="connsiteY1" fmla="*/ 1976162 h 2863641"/>
              <a:gd name="connsiteX2" fmla="*/ 849717 w 4462537"/>
              <a:gd name="connsiteY2" fmla="*/ 22431 h 2863641"/>
              <a:gd name="connsiteX3" fmla="*/ 3040872 w 4462537"/>
              <a:gd name="connsiteY3" fmla="*/ 0 h 2863641"/>
              <a:gd name="connsiteX4" fmla="*/ 4462537 w 4462537"/>
              <a:gd name="connsiteY4" fmla="*/ 2863641 h 2863641"/>
              <a:gd name="connsiteX0" fmla="*/ 1320123 w 4462537"/>
              <a:gd name="connsiteY0" fmla="*/ 2910166 h 2911258"/>
              <a:gd name="connsiteX1" fmla="*/ 0 w 4462537"/>
              <a:gd name="connsiteY1" fmla="*/ 2023779 h 2911258"/>
              <a:gd name="connsiteX2" fmla="*/ 888795 w 4462537"/>
              <a:gd name="connsiteY2" fmla="*/ 0 h 2911258"/>
              <a:gd name="connsiteX3" fmla="*/ 3040872 w 4462537"/>
              <a:gd name="connsiteY3" fmla="*/ 47617 h 2911258"/>
              <a:gd name="connsiteX4" fmla="*/ 4462537 w 4462537"/>
              <a:gd name="connsiteY4" fmla="*/ 2911258 h 2911258"/>
              <a:gd name="connsiteX0" fmla="*/ 1320123 w 4462537"/>
              <a:gd name="connsiteY0" fmla="*/ 2862549 h 2863641"/>
              <a:gd name="connsiteX1" fmla="*/ 0 w 4462537"/>
              <a:gd name="connsiteY1" fmla="*/ 1976162 h 2863641"/>
              <a:gd name="connsiteX2" fmla="*/ 848095 w 4462537"/>
              <a:gd name="connsiteY2" fmla="*/ 58265 h 2863641"/>
              <a:gd name="connsiteX3" fmla="*/ 3040872 w 4462537"/>
              <a:gd name="connsiteY3" fmla="*/ 0 h 2863641"/>
              <a:gd name="connsiteX4" fmla="*/ 4462537 w 4462537"/>
              <a:gd name="connsiteY4" fmla="*/ 2863641 h 2863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2537" h="2863641">
                <a:moveTo>
                  <a:pt x="1320123" y="2862549"/>
                </a:moveTo>
                <a:lnTo>
                  <a:pt x="0" y="1976162"/>
                </a:lnTo>
                <a:lnTo>
                  <a:pt x="848095" y="58265"/>
                </a:lnTo>
                <a:lnTo>
                  <a:pt x="3040872" y="0"/>
                </a:lnTo>
                <a:lnTo>
                  <a:pt x="4462537" y="2863641"/>
                </a:lnTo>
              </a:path>
            </a:pathLst>
          </a:custGeom>
          <a:noFill/>
          <a:ln w="127000" cap="rnd">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highlight>
                <a:srgbClr val="FF0000"/>
              </a:highlight>
            </a:endParaRPr>
          </a:p>
        </p:txBody>
      </p:sp>
      <p:sp>
        <p:nvSpPr>
          <p:cNvPr id="43" name="Rectangle 60">
            <a:extLst>
              <a:ext uri="{FF2B5EF4-FFF2-40B4-BE49-F238E27FC236}">
                <a16:creationId xmlns:a16="http://schemas.microsoft.com/office/drawing/2014/main" xmlns="" id="{BC29F8CD-71D5-4754-8275-EE0E08370B42}"/>
              </a:ext>
            </a:extLst>
          </p:cNvPr>
          <p:cNvSpPr/>
          <p:nvPr/>
        </p:nvSpPr>
        <p:spPr>
          <a:xfrm>
            <a:off x="6240016" y="4725144"/>
            <a:ext cx="1321067" cy="646331"/>
          </a:xfrm>
          <a:prstGeom prst="rect">
            <a:avLst/>
          </a:prstGeom>
        </p:spPr>
        <p:txBody>
          <a:bodyPr wrap="none">
            <a:spAutoFit/>
          </a:bodyPr>
          <a:lstStyle/>
          <a:p>
            <a:r>
              <a:rPr lang="ru-RU" sz="1200" dirty="0">
                <a:latin typeface="Segoe UI Light" panose="020B0502040204020203" pitchFamily="34" charset="0"/>
                <a:cs typeface="Segoe UI Light" panose="020B0502040204020203" pitchFamily="34" charset="0"/>
              </a:rPr>
              <a:t>объект </a:t>
            </a:r>
          </a:p>
          <a:p>
            <a:r>
              <a:rPr lang="ru-RU" sz="1200" dirty="0">
                <a:latin typeface="Segoe UI Light" panose="020B0502040204020203" pitchFamily="34" charset="0"/>
                <a:cs typeface="Segoe UI Light" panose="020B0502040204020203" pitchFamily="34" charset="0"/>
              </a:rPr>
              <a:t>туристской</a:t>
            </a:r>
          </a:p>
          <a:p>
            <a:r>
              <a:rPr lang="ru-RU" sz="1200" dirty="0">
                <a:latin typeface="Segoe UI Light" panose="020B0502040204020203" pitchFamily="34" charset="0"/>
                <a:cs typeface="Segoe UI Light" panose="020B0502040204020203" pitchFamily="34" charset="0"/>
              </a:rPr>
              <a:t>инфраструктуры </a:t>
            </a:r>
            <a:endParaRPr lang="ru-RU" sz="1200" dirty="0"/>
          </a:p>
        </p:txBody>
      </p:sp>
      <p:sp>
        <p:nvSpPr>
          <p:cNvPr id="37" name="TextBox 45">
            <a:extLst>
              <a:ext uri="{FF2B5EF4-FFF2-40B4-BE49-F238E27FC236}">
                <a16:creationId xmlns:a16="http://schemas.microsoft.com/office/drawing/2014/main" xmlns="" id="{2830856C-9972-487B-ABDD-30B6CBD15064}"/>
              </a:ext>
            </a:extLst>
          </p:cNvPr>
          <p:cNvSpPr txBox="1"/>
          <p:nvPr/>
        </p:nvSpPr>
        <p:spPr>
          <a:xfrm>
            <a:off x="2016002" y="884514"/>
            <a:ext cx="3100144" cy="1200329"/>
          </a:xfrm>
          <a:prstGeom prst="rect">
            <a:avLst/>
          </a:prstGeom>
          <a:noFill/>
        </p:spPr>
        <p:txBody>
          <a:bodyPr wrap="none" rtlCol="0">
            <a:spAutoFit/>
          </a:bodyPr>
          <a:lstStyle/>
          <a:p>
            <a:pPr algn="ctr"/>
            <a:r>
              <a:rPr lang="ru-RU" sz="3600" b="1" dirty="0">
                <a:solidFill>
                  <a:srgbClr val="0072B2"/>
                </a:solidFill>
                <a:latin typeface="Microsoft YaHei Light" panose="020B0502040204020203" pitchFamily="34" charset="-122"/>
                <a:ea typeface="Microsoft YaHei Light" panose="020B0502040204020203" pitchFamily="34" charset="-122"/>
                <a:cs typeface="Segoe UI" panose="020B0502040204020203" pitchFamily="34" charset="0"/>
              </a:rPr>
              <a:t>«ВОРОТА</a:t>
            </a:r>
          </a:p>
          <a:p>
            <a:pPr algn="r"/>
            <a:r>
              <a:rPr lang="ru-RU" sz="3600" b="1" dirty="0" err="1">
                <a:solidFill>
                  <a:srgbClr val="0072B2"/>
                </a:solidFill>
                <a:latin typeface="Microsoft YaHei Light" panose="020B0502040204020203" pitchFamily="34" charset="-122"/>
                <a:ea typeface="Microsoft YaHei Light" panose="020B0502040204020203" pitchFamily="34" charset="-122"/>
                <a:cs typeface="Segoe UI" panose="020B0502040204020203" pitchFamily="34" charset="0"/>
              </a:rPr>
              <a:t>ЛАГО-НАКИ</a:t>
            </a:r>
            <a:r>
              <a:rPr lang="ru-RU" sz="3600" b="1" dirty="0">
                <a:solidFill>
                  <a:srgbClr val="0072B2"/>
                </a:solidFill>
                <a:latin typeface="Microsoft YaHei Light" panose="020B0502040204020203" pitchFamily="34" charset="-122"/>
                <a:ea typeface="Microsoft YaHei Light" panose="020B0502040204020203" pitchFamily="34" charset="-122"/>
                <a:cs typeface="Segoe UI" panose="020B0502040204020203" pitchFamily="34" charset="0"/>
              </a:rPr>
              <a:t>»</a:t>
            </a:r>
          </a:p>
        </p:txBody>
      </p:sp>
      <p:sp>
        <p:nvSpPr>
          <p:cNvPr id="45" name="Rectangle 51">
            <a:extLst>
              <a:ext uri="{FF2B5EF4-FFF2-40B4-BE49-F238E27FC236}">
                <a16:creationId xmlns:a16="http://schemas.microsoft.com/office/drawing/2014/main" xmlns="" id="{0DCA45C3-0546-4B6A-AFAB-4825833B2268}"/>
              </a:ext>
            </a:extLst>
          </p:cNvPr>
          <p:cNvSpPr/>
          <p:nvPr/>
        </p:nvSpPr>
        <p:spPr>
          <a:xfrm>
            <a:off x="2206288" y="2238534"/>
            <a:ext cx="3099859" cy="646331"/>
          </a:xfrm>
          <a:prstGeom prst="rect">
            <a:avLst/>
          </a:prstGeom>
        </p:spPr>
        <p:txBody>
          <a:bodyPr wrap="square">
            <a:spAutoFit/>
          </a:bodyPr>
          <a:lstStyle/>
          <a:p>
            <a:pPr algn="ctr"/>
            <a:r>
              <a:rPr lang="ru-RU" dirty="0">
                <a:solidFill>
                  <a:schemeClr val="tx1">
                    <a:lumMod val="65000"/>
                    <a:lumOff val="35000"/>
                  </a:schemeClr>
                </a:solidFill>
                <a:latin typeface="Segoe UI Light" panose="020B0502040204020203" pitchFamily="34" charset="0"/>
                <a:cs typeface="Segoe UI Light" panose="020B0502040204020203" pitchFamily="34" charset="0"/>
              </a:rPr>
              <a:t>Сроки реализации : </a:t>
            </a:r>
          </a:p>
          <a:p>
            <a:pPr algn="ctr"/>
            <a:r>
              <a:rPr lang="ru-RU" dirty="0">
                <a:solidFill>
                  <a:schemeClr val="tx1">
                    <a:lumMod val="65000"/>
                    <a:lumOff val="35000"/>
                  </a:schemeClr>
                </a:solidFill>
                <a:latin typeface="Segoe UI Light" panose="020B0502040204020203" pitchFamily="34" charset="0"/>
                <a:cs typeface="Segoe UI Light" panose="020B0502040204020203" pitchFamily="34" charset="0"/>
              </a:rPr>
              <a:t>2014-2018 гг.</a:t>
            </a:r>
          </a:p>
        </p:txBody>
      </p:sp>
    </p:spTree>
    <p:extLst>
      <p:ext uri="{BB962C8B-B14F-4D97-AF65-F5344CB8AC3E}">
        <p14:creationId xmlns:p14="http://schemas.microsoft.com/office/powerpoint/2010/main" val="333175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64">
            <a:extLst>
              <a:ext uri="{FF2B5EF4-FFF2-40B4-BE49-F238E27FC236}">
                <a16:creationId xmlns:a16="http://schemas.microsoft.com/office/drawing/2014/main" xmlns="" id="{731C486E-0F63-41EC-A1E3-78F535577282}"/>
              </a:ext>
            </a:extLst>
          </p:cNvPr>
          <p:cNvSpPr>
            <a:spLocks noChangeArrowheads="1"/>
          </p:cNvSpPr>
          <p:nvPr/>
        </p:nvSpPr>
        <p:spPr bwMode="gray">
          <a:xfrm>
            <a:off x="0" y="2024063"/>
            <a:ext cx="12192000" cy="4840286"/>
          </a:xfrm>
          <a:prstGeom prst="rect">
            <a:avLst/>
          </a:prstGeom>
          <a:gradFill flip="none" rotWithShape="1">
            <a:gsLst>
              <a:gs pos="0">
                <a:srgbClr val="000000">
                  <a:alpha val="10000"/>
                </a:srgbClr>
              </a:gs>
              <a:gs pos="100000">
                <a:srgbClr val="FFFFFF">
                  <a:alpha val="0"/>
                </a:srgbClr>
              </a:gs>
            </a:gsLst>
            <a:lin ang="16200000" scaled="1"/>
            <a:tileRect/>
          </a:gradFill>
          <a:ln w="12700">
            <a:noFill/>
            <a:miter lim="800000"/>
            <a:headEnd/>
            <a:tailEnd/>
          </a:ln>
          <a:effectLst/>
        </p:spPr>
        <p:txBody>
          <a:bodyPr lIns="108000" tIns="108000" rIns="144000" bIns="72000"/>
          <a:lstStyle>
            <a:defPPr>
              <a:defRPr lang="en-US"/>
            </a:defPPr>
            <a:lvl1pPr algn="ctr" rtl="0" eaLnBrk="0" fontAlgn="base" hangingPunct="0">
              <a:spcBef>
                <a:spcPct val="0"/>
              </a:spcBef>
              <a:spcAft>
                <a:spcPct val="0"/>
              </a:spcAft>
              <a:defRPr kern="1200">
                <a:solidFill>
                  <a:schemeClr val="tx1"/>
                </a:solidFill>
                <a:latin typeface="Arial" charset="0"/>
                <a:ea typeface="+mn-ea"/>
                <a:cs typeface="+mn-cs"/>
              </a:defRPr>
            </a:lvl1pPr>
            <a:lvl2pPr marL="457200" algn="ctr" rtl="0" eaLnBrk="0" fontAlgn="base" hangingPunct="0">
              <a:spcBef>
                <a:spcPct val="0"/>
              </a:spcBef>
              <a:spcAft>
                <a:spcPct val="0"/>
              </a:spcAft>
              <a:defRPr kern="1200">
                <a:solidFill>
                  <a:schemeClr val="tx1"/>
                </a:solidFill>
                <a:latin typeface="Arial" charset="0"/>
                <a:ea typeface="+mn-ea"/>
                <a:cs typeface="+mn-cs"/>
              </a:defRPr>
            </a:lvl2pPr>
            <a:lvl3pPr marL="914400" algn="ctr" rtl="0" eaLnBrk="0" fontAlgn="base" hangingPunct="0">
              <a:spcBef>
                <a:spcPct val="0"/>
              </a:spcBef>
              <a:spcAft>
                <a:spcPct val="0"/>
              </a:spcAft>
              <a:defRPr kern="1200">
                <a:solidFill>
                  <a:schemeClr val="tx1"/>
                </a:solidFill>
                <a:latin typeface="Arial" charset="0"/>
                <a:ea typeface="+mn-ea"/>
                <a:cs typeface="+mn-cs"/>
              </a:defRPr>
            </a:lvl3pPr>
            <a:lvl4pPr marL="1371600" algn="ctr" rtl="0" eaLnBrk="0" fontAlgn="base" hangingPunct="0">
              <a:spcBef>
                <a:spcPct val="0"/>
              </a:spcBef>
              <a:spcAft>
                <a:spcPct val="0"/>
              </a:spcAft>
              <a:defRPr kern="1200">
                <a:solidFill>
                  <a:schemeClr val="tx1"/>
                </a:solidFill>
                <a:latin typeface="Arial" charset="0"/>
                <a:ea typeface="+mn-ea"/>
                <a:cs typeface="+mn-cs"/>
              </a:defRPr>
            </a:lvl4pPr>
            <a:lvl5pPr marL="1828800" algn="ctr"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190500" indent="-190500" latinLnBrk="1">
              <a:lnSpc>
                <a:spcPct val="95000"/>
              </a:lnSpc>
              <a:spcAft>
                <a:spcPts val="800"/>
              </a:spcAft>
              <a:buClr>
                <a:srgbClr val="969696"/>
              </a:buClr>
              <a:buFont typeface="Wingdings" pitchFamily="2" charset="2"/>
              <a:buChar char="§"/>
              <a:defRPr/>
            </a:pPr>
            <a:endParaRPr kumimoji="1" lang="de-DE" sz="800" i="1" noProof="1">
              <a:solidFill>
                <a:srgbClr val="000000"/>
              </a:solidFill>
              <a:ea typeface="굴림"/>
              <a:cs typeface="Arial" charset="0"/>
            </a:endParaRPr>
          </a:p>
        </p:txBody>
      </p:sp>
      <p:sp>
        <p:nvSpPr>
          <p:cNvPr id="14" name="Нижний колонтитул 12">
            <a:extLst>
              <a:ext uri="{FF2B5EF4-FFF2-40B4-BE49-F238E27FC236}">
                <a16:creationId xmlns:a16="http://schemas.microsoft.com/office/drawing/2014/main" xmlns="" id="{37AC3F74-1340-49FF-9ED4-716365106605}"/>
              </a:ext>
            </a:extLst>
          </p:cNvPr>
          <p:cNvSpPr txBox="1">
            <a:spLocks/>
          </p:cNvSpPr>
          <p:nvPr/>
        </p:nvSpPr>
        <p:spPr>
          <a:xfrm>
            <a:off x="0" y="6165303"/>
            <a:ext cx="10616598" cy="488009"/>
          </a:xfrm>
          <a:prstGeom prst="rect">
            <a:avLst/>
          </a:prstGeom>
          <a:solidFill>
            <a:srgbClr val="0072B2"/>
          </a:solidFill>
        </p:spPr>
        <p:txBody>
          <a:bodyPr vert="horz" lIns="91440" tIns="45720" rIns="91440" bIns="45720" rtlCol="0" anchor="ctr"/>
          <a:lstStyle>
            <a:defPPr>
              <a:defRPr lang="ru-RU"/>
            </a:defPPr>
            <a:lvl1pPr algn="ct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ru-RU" sz="2800" dirty="0">
                <a:solidFill>
                  <a:schemeClr val="bg1"/>
                </a:solidFill>
                <a:latin typeface="Segoe UI Light" panose="020B0502040204020203" pitchFamily="34" charset="0"/>
                <a:cs typeface="Segoe UI Light" panose="020B0502040204020203" pitchFamily="34" charset="0"/>
              </a:rPr>
              <a:t>ФЕДЕРАЛЬНОЕ АГЕНТСТВО ПО ТУРИЗМУ        </a:t>
            </a:r>
            <a:r>
              <a:rPr lang="ru-RU" sz="2800" dirty="0">
                <a:solidFill>
                  <a:srgbClr val="0072B2"/>
                </a:solidFill>
                <a:latin typeface="Segoe UI Light" panose="020B0502040204020203" pitchFamily="34" charset="0"/>
                <a:cs typeface="Segoe UI Light" panose="020B0502040204020203" pitchFamily="34" charset="0"/>
              </a:rPr>
              <a:t>.</a:t>
            </a:r>
          </a:p>
        </p:txBody>
      </p:sp>
      <p:pic>
        <p:nvPicPr>
          <p:cNvPr id="16" name="Picture 22" descr="Изображение выглядит как книга&#10;&#10;Описание создано с высокой степенью достоверности">
            <a:extLst>
              <a:ext uri="{FF2B5EF4-FFF2-40B4-BE49-F238E27FC236}">
                <a16:creationId xmlns:a16="http://schemas.microsoft.com/office/drawing/2014/main" xmlns="" id="{1FEE045C-218D-4362-BA1D-F3257EB76D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4514" y="6067499"/>
            <a:ext cx="597442" cy="653977"/>
          </a:xfrm>
          <a:prstGeom prst="rect">
            <a:avLst/>
          </a:prstGeom>
        </p:spPr>
      </p:pic>
      <p:sp>
        <p:nvSpPr>
          <p:cNvPr id="18" name="Номер слайда 3">
            <a:extLst>
              <a:ext uri="{FF2B5EF4-FFF2-40B4-BE49-F238E27FC236}">
                <a16:creationId xmlns:a16="http://schemas.microsoft.com/office/drawing/2014/main" xmlns="" id="{5935CD67-5264-4590-A58A-B4F9FC0464F1}"/>
              </a:ext>
            </a:extLst>
          </p:cNvPr>
          <p:cNvSpPr>
            <a:spLocks noGrp="1"/>
          </p:cNvSpPr>
          <p:nvPr>
            <p:ph type="sldNum" sz="quarter" idx="12"/>
          </p:nvPr>
        </p:nvSpPr>
        <p:spPr>
          <a:xfrm>
            <a:off x="8737600" y="6356351"/>
            <a:ext cx="2844800" cy="365125"/>
          </a:xfrm>
        </p:spPr>
        <p:txBody>
          <a:bodyPr/>
          <a:lstStyle/>
          <a:p>
            <a:pPr>
              <a:defRPr/>
            </a:pPr>
            <a:fld id="{D06B562E-4635-4F58-9AAD-423CA65E024E}" type="slidenum">
              <a:rPr lang="ru-RU" smtClean="0"/>
              <a:pPr>
                <a:defRPr/>
              </a:pPr>
              <a:t>6</a:t>
            </a:fld>
            <a:endParaRPr lang="ru-RU" dirty="0"/>
          </a:p>
        </p:txBody>
      </p:sp>
      <p:sp>
        <p:nvSpPr>
          <p:cNvPr id="19" name="Номер слайда 3">
            <a:extLst>
              <a:ext uri="{FF2B5EF4-FFF2-40B4-BE49-F238E27FC236}">
                <a16:creationId xmlns:a16="http://schemas.microsoft.com/office/drawing/2014/main" xmlns="" id="{983B7B65-A059-42AF-90ED-DE92B8BF721E}"/>
              </a:ext>
            </a:extLst>
          </p:cNvPr>
          <p:cNvSpPr txBox="1">
            <a:spLocks/>
          </p:cNvSpPr>
          <p:nvPr/>
        </p:nvSpPr>
        <p:spPr>
          <a:xfrm>
            <a:off x="11338559" y="6165303"/>
            <a:ext cx="853441" cy="488587"/>
          </a:xfrm>
          <a:prstGeom prst="rect">
            <a:avLst/>
          </a:prstGeom>
          <a:solidFill>
            <a:srgbClr val="FE0000"/>
          </a:solidFill>
        </p:spPr>
        <p:txBody>
          <a:bodyPr vert="horz" lIns="91440" tIns="45720" rIns="91440" bIns="45720" rtlCol="0" anchor="ctr"/>
          <a:lstStyle>
            <a:defPPr>
              <a:defRPr lang="ru-RU"/>
            </a:defPPr>
            <a:lvl1pPr algn="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fld id="{D06B562E-4635-4F58-9AAD-423CA65E024E}" type="slidenum">
              <a:rPr lang="ru-RU" sz="4000" b="1" smtClean="0">
                <a:solidFill>
                  <a:schemeClr val="bg1"/>
                </a:solidFill>
                <a:latin typeface="Sansation Light" panose="02000000000000000000" pitchFamily="2" charset="0"/>
              </a:rPr>
              <a:pPr algn="ctr">
                <a:defRPr/>
              </a:pPr>
              <a:t>6</a:t>
            </a:fld>
            <a:endParaRPr lang="ru-RU" sz="4000" b="1" dirty="0">
              <a:solidFill>
                <a:schemeClr val="bg1"/>
              </a:solidFill>
              <a:latin typeface="Sansation Light" panose="02000000000000000000" pitchFamily="2" charset="0"/>
            </a:endParaRPr>
          </a:p>
        </p:txBody>
      </p:sp>
      <p:pic>
        <p:nvPicPr>
          <p:cNvPr id="20" name="Picture 21">
            <a:extLst>
              <a:ext uri="{FF2B5EF4-FFF2-40B4-BE49-F238E27FC236}">
                <a16:creationId xmlns:a16="http://schemas.microsoft.com/office/drawing/2014/main" xmlns="" id="{C3C118FE-7593-49DD-AF56-49B17013B7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6598" y="6165303"/>
            <a:ext cx="731545" cy="488009"/>
          </a:xfrm>
          <a:prstGeom prst="rect">
            <a:avLst/>
          </a:prstGeom>
        </p:spPr>
      </p:pic>
      <p:sp>
        <p:nvSpPr>
          <p:cNvPr id="8" name="Шестиугольник 32">
            <a:extLst>
              <a:ext uri="{FF2B5EF4-FFF2-40B4-BE49-F238E27FC236}">
                <a16:creationId xmlns:a16="http://schemas.microsoft.com/office/drawing/2014/main" xmlns="" id="{F7383480-78AC-4C18-B0E8-819D012A8FB2}"/>
              </a:ext>
            </a:extLst>
          </p:cNvPr>
          <p:cNvSpPr/>
          <p:nvPr/>
        </p:nvSpPr>
        <p:spPr>
          <a:xfrm rot="5400000">
            <a:off x="-13040" y="2399487"/>
            <a:ext cx="3754671" cy="3519824"/>
          </a:xfrm>
          <a:custGeom>
            <a:avLst/>
            <a:gdLst>
              <a:gd name="connsiteX0" fmla="*/ 0 w 4091556"/>
              <a:gd name="connsiteY0" fmla="*/ 1872208 h 3744416"/>
              <a:gd name="connsiteX1" fmla="*/ 936104 w 4091556"/>
              <a:gd name="connsiteY1" fmla="*/ 1 h 3744416"/>
              <a:gd name="connsiteX2" fmla="*/ 3155452 w 4091556"/>
              <a:gd name="connsiteY2" fmla="*/ 1 h 3744416"/>
              <a:gd name="connsiteX3" fmla="*/ 4091556 w 4091556"/>
              <a:gd name="connsiteY3" fmla="*/ 1872208 h 3744416"/>
              <a:gd name="connsiteX4" fmla="*/ 3155452 w 4091556"/>
              <a:gd name="connsiteY4" fmla="*/ 3744415 h 3744416"/>
              <a:gd name="connsiteX5" fmla="*/ 936104 w 4091556"/>
              <a:gd name="connsiteY5" fmla="*/ 3744415 h 3744416"/>
              <a:gd name="connsiteX6" fmla="*/ 0 w 4091556"/>
              <a:gd name="connsiteY6" fmla="*/ 1872208 h 3744416"/>
              <a:gd name="connsiteX0" fmla="*/ 936104 w 4091556"/>
              <a:gd name="connsiteY0" fmla="*/ 3744414 h 3835854"/>
              <a:gd name="connsiteX1" fmla="*/ 0 w 4091556"/>
              <a:gd name="connsiteY1" fmla="*/ 1872207 h 3835854"/>
              <a:gd name="connsiteX2" fmla="*/ 936104 w 4091556"/>
              <a:gd name="connsiteY2" fmla="*/ 0 h 3835854"/>
              <a:gd name="connsiteX3" fmla="*/ 3155452 w 4091556"/>
              <a:gd name="connsiteY3" fmla="*/ 0 h 3835854"/>
              <a:gd name="connsiteX4" fmla="*/ 4091556 w 4091556"/>
              <a:gd name="connsiteY4" fmla="*/ 1872207 h 3835854"/>
              <a:gd name="connsiteX5" fmla="*/ 3155452 w 4091556"/>
              <a:gd name="connsiteY5" fmla="*/ 3744414 h 3835854"/>
              <a:gd name="connsiteX6" fmla="*/ 1027544 w 4091556"/>
              <a:gd name="connsiteY6" fmla="*/ 3835854 h 3835854"/>
              <a:gd name="connsiteX0" fmla="*/ 936104 w 4091556"/>
              <a:gd name="connsiteY0" fmla="*/ 3744414 h 4012318"/>
              <a:gd name="connsiteX1" fmla="*/ 0 w 4091556"/>
              <a:gd name="connsiteY1" fmla="*/ 1872207 h 4012318"/>
              <a:gd name="connsiteX2" fmla="*/ 936104 w 4091556"/>
              <a:gd name="connsiteY2" fmla="*/ 0 h 4012318"/>
              <a:gd name="connsiteX3" fmla="*/ 3155452 w 4091556"/>
              <a:gd name="connsiteY3" fmla="*/ 0 h 4012318"/>
              <a:gd name="connsiteX4" fmla="*/ 4091556 w 4091556"/>
              <a:gd name="connsiteY4" fmla="*/ 1872207 h 4012318"/>
              <a:gd name="connsiteX5" fmla="*/ 3155452 w 4091556"/>
              <a:gd name="connsiteY5" fmla="*/ 3744414 h 4012318"/>
              <a:gd name="connsiteX6" fmla="*/ 1572976 w 4091556"/>
              <a:gd name="connsiteY6" fmla="*/ 4012318 h 4012318"/>
              <a:gd name="connsiteX0" fmla="*/ 936104 w 4091556"/>
              <a:gd name="connsiteY0" fmla="*/ 3744414 h 3744414"/>
              <a:gd name="connsiteX1" fmla="*/ 0 w 4091556"/>
              <a:gd name="connsiteY1" fmla="*/ 1872207 h 3744414"/>
              <a:gd name="connsiteX2" fmla="*/ 936104 w 4091556"/>
              <a:gd name="connsiteY2" fmla="*/ 0 h 3744414"/>
              <a:gd name="connsiteX3" fmla="*/ 3155452 w 4091556"/>
              <a:gd name="connsiteY3" fmla="*/ 0 h 3744414"/>
              <a:gd name="connsiteX4" fmla="*/ 4091556 w 4091556"/>
              <a:gd name="connsiteY4" fmla="*/ 1872207 h 3744414"/>
              <a:gd name="connsiteX5" fmla="*/ 3155452 w 4091556"/>
              <a:gd name="connsiteY5" fmla="*/ 3744414 h 3744414"/>
              <a:gd name="connsiteX0" fmla="*/ 936104 w 4091556"/>
              <a:gd name="connsiteY0" fmla="*/ 3744414 h 3744414"/>
              <a:gd name="connsiteX1" fmla="*/ 0 w 4091556"/>
              <a:gd name="connsiteY1" fmla="*/ 1872207 h 3744414"/>
              <a:gd name="connsiteX2" fmla="*/ 936104 w 4091556"/>
              <a:gd name="connsiteY2" fmla="*/ 0 h 3744414"/>
              <a:gd name="connsiteX3" fmla="*/ 3155452 w 4091556"/>
              <a:gd name="connsiteY3" fmla="*/ 0 h 3744414"/>
              <a:gd name="connsiteX4" fmla="*/ 4091556 w 4091556"/>
              <a:gd name="connsiteY4" fmla="*/ 1872207 h 3744414"/>
              <a:gd name="connsiteX5" fmla="*/ 3155452 w 4091556"/>
              <a:gd name="connsiteY5" fmla="*/ 3744414 h 3744414"/>
              <a:gd name="connsiteX0" fmla="*/ 936104 w 4091556"/>
              <a:gd name="connsiteY0" fmla="*/ 3744414 h 3744414"/>
              <a:gd name="connsiteX1" fmla="*/ 0 w 4091556"/>
              <a:gd name="connsiteY1" fmla="*/ 1872207 h 3744414"/>
              <a:gd name="connsiteX2" fmla="*/ 936104 w 4091556"/>
              <a:gd name="connsiteY2" fmla="*/ 0 h 3744414"/>
              <a:gd name="connsiteX3" fmla="*/ 3155452 w 4091556"/>
              <a:gd name="connsiteY3" fmla="*/ 0 h 3744414"/>
              <a:gd name="connsiteX4" fmla="*/ 4091556 w 4091556"/>
              <a:gd name="connsiteY4" fmla="*/ 1872207 h 3744414"/>
              <a:gd name="connsiteX0" fmla="*/ 936104 w 3690504"/>
              <a:gd name="connsiteY0" fmla="*/ 3744414 h 3744414"/>
              <a:gd name="connsiteX1" fmla="*/ 0 w 3690504"/>
              <a:gd name="connsiteY1" fmla="*/ 1872207 h 3744414"/>
              <a:gd name="connsiteX2" fmla="*/ 936104 w 3690504"/>
              <a:gd name="connsiteY2" fmla="*/ 0 h 3744414"/>
              <a:gd name="connsiteX3" fmla="*/ 3155452 w 3690504"/>
              <a:gd name="connsiteY3" fmla="*/ 0 h 3744414"/>
              <a:gd name="connsiteX4" fmla="*/ 3690504 w 3690504"/>
              <a:gd name="connsiteY4" fmla="*/ 1535323 h 3744414"/>
              <a:gd name="connsiteX0" fmla="*/ 936104 w 3690504"/>
              <a:gd name="connsiteY0" fmla="*/ 3744414 h 3744414"/>
              <a:gd name="connsiteX1" fmla="*/ 0 w 3690504"/>
              <a:gd name="connsiteY1" fmla="*/ 1872207 h 3744414"/>
              <a:gd name="connsiteX2" fmla="*/ 936104 w 3690504"/>
              <a:gd name="connsiteY2" fmla="*/ 272716 h 3744414"/>
              <a:gd name="connsiteX3" fmla="*/ 3155452 w 3690504"/>
              <a:gd name="connsiteY3" fmla="*/ 0 h 3744414"/>
              <a:gd name="connsiteX4" fmla="*/ 3690504 w 3690504"/>
              <a:gd name="connsiteY4" fmla="*/ 1535323 h 3744414"/>
              <a:gd name="connsiteX0" fmla="*/ 855893 w 3610293"/>
              <a:gd name="connsiteY0" fmla="*/ 3744414 h 3744414"/>
              <a:gd name="connsiteX1" fmla="*/ 0 w 3610293"/>
              <a:gd name="connsiteY1" fmla="*/ 1968460 h 3744414"/>
              <a:gd name="connsiteX2" fmla="*/ 855893 w 3610293"/>
              <a:gd name="connsiteY2" fmla="*/ 272716 h 3744414"/>
              <a:gd name="connsiteX3" fmla="*/ 3075241 w 3610293"/>
              <a:gd name="connsiteY3" fmla="*/ 0 h 3744414"/>
              <a:gd name="connsiteX4" fmla="*/ 3610293 w 3610293"/>
              <a:gd name="connsiteY4" fmla="*/ 1535323 h 3744414"/>
              <a:gd name="connsiteX0" fmla="*/ 1128609 w 3883009"/>
              <a:gd name="connsiteY0" fmla="*/ 3744414 h 3744414"/>
              <a:gd name="connsiteX1" fmla="*/ 0 w 3883009"/>
              <a:gd name="connsiteY1" fmla="*/ 2321387 h 3744414"/>
              <a:gd name="connsiteX2" fmla="*/ 1128609 w 3883009"/>
              <a:gd name="connsiteY2" fmla="*/ 272716 h 3744414"/>
              <a:gd name="connsiteX3" fmla="*/ 3347957 w 3883009"/>
              <a:gd name="connsiteY3" fmla="*/ 0 h 3744414"/>
              <a:gd name="connsiteX4" fmla="*/ 3883009 w 3883009"/>
              <a:gd name="connsiteY4" fmla="*/ 1535323 h 3744414"/>
              <a:gd name="connsiteX0" fmla="*/ 1128609 w 3883009"/>
              <a:gd name="connsiteY0" fmla="*/ 3744414 h 3744414"/>
              <a:gd name="connsiteX1" fmla="*/ 0 w 3883009"/>
              <a:gd name="connsiteY1" fmla="*/ 2321387 h 3744414"/>
              <a:gd name="connsiteX2" fmla="*/ 1048401 w 3883009"/>
              <a:gd name="connsiteY2" fmla="*/ 160421 h 3744414"/>
              <a:gd name="connsiteX3" fmla="*/ 3347957 w 3883009"/>
              <a:gd name="connsiteY3" fmla="*/ 0 h 3744414"/>
              <a:gd name="connsiteX4" fmla="*/ 3883009 w 3883009"/>
              <a:gd name="connsiteY4" fmla="*/ 1535323 h 3744414"/>
              <a:gd name="connsiteX0" fmla="*/ 1128609 w 3883009"/>
              <a:gd name="connsiteY0" fmla="*/ 3680245 h 3680245"/>
              <a:gd name="connsiteX1" fmla="*/ 0 w 3883009"/>
              <a:gd name="connsiteY1" fmla="*/ 2257218 h 3680245"/>
              <a:gd name="connsiteX2" fmla="*/ 1048401 w 3883009"/>
              <a:gd name="connsiteY2" fmla="*/ 96252 h 3680245"/>
              <a:gd name="connsiteX3" fmla="*/ 3347957 w 3883009"/>
              <a:gd name="connsiteY3" fmla="*/ 0 h 3680245"/>
              <a:gd name="connsiteX4" fmla="*/ 3883009 w 3883009"/>
              <a:gd name="connsiteY4" fmla="*/ 1471154 h 3680245"/>
              <a:gd name="connsiteX0" fmla="*/ 1305072 w 3883009"/>
              <a:gd name="connsiteY0" fmla="*/ 3888792 h 3888792"/>
              <a:gd name="connsiteX1" fmla="*/ 0 w 3883009"/>
              <a:gd name="connsiteY1" fmla="*/ 2257218 h 3888792"/>
              <a:gd name="connsiteX2" fmla="*/ 1048401 w 3883009"/>
              <a:gd name="connsiteY2" fmla="*/ 96252 h 3888792"/>
              <a:gd name="connsiteX3" fmla="*/ 3347957 w 3883009"/>
              <a:gd name="connsiteY3" fmla="*/ 0 h 3888792"/>
              <a:gd name="connsiteX4" fmla="*/ 3883009 w 3883009"/>
              <a:gd name="connsiteY4" fmla="*/ 1471154 h 3888792"/>
              <a:gd name="connsiteX0" fmla="*/ 1305072 w 3690503"/>
              <a:gd name="connsiteY0" fmla="*/ 3888792 h 3888792"/>
              <a:gd name="connsiteX1" fmla="*/ 0 w 3690503"/>
              <a:gd name="connsiteY1" fmla="*/ 2257218 h 3888792"/>
              <a:gd name="connsiteX2" fmla="*/ 1048401 w 3690503"/>
              <a:gd name="connsiteY2" fmla="*/ 96252 h 3888792"/>
              <a:gd name="connsiteX3" fmla="*/ 3347957 w 3690503"/>
              <a:gd name="connsiteY3" fmla="*/ 0 h 3888792"/>
              <a:gd name="connsiteX4" fmla="*/ 3690503 w 3690503"/>
              <a:gd name="connsiteY4" fmla="*/ 1888249 h 3888792"/>
              <a:gd name="connsiteX0" fmla="*/ 1305072 w 3610293"/>
              <a:gd name="connsiteY0" fmla="*/ 3888792 h 3888792"/>
              <a:gd name="connsiteX1" fmla="*/ 0 w 3610293"/>
              <a:gd name="connsiteY1" fmla="*/ 2257218 h 3888792"/>
              <a:gd name="connsiteX2" fmla="*/ 1048401 w 3610293"/>
              <a:gd name="connsiteY2" fmla="*/ 96252 h 3888792"/>
              <a:gd name="connsiteX3" fmla="*/ 3347957 w 3610293"/>
              <a:gd name="connsiteY3" fmla="*/ 0 h 3888792"/>
              <a:gd name="connsiteX4" fmla="*/ 3610293 w 3610293"/>
              <a:gd name="connsiteY4" fmla="*/ 1920333 h 3888792"/>
              <a:gd name="connsiteX0" fmla="*/ 1481535 w 3786756"/>
              <a:gd name="connsiteY0" fmla="*/ 3888792 h 3888792"/>
              <a:gd name="connsiteX1" fmla="*/ 0 w 3786756"/>
              <a:gd name="connsiteY1" fmla="*/ 2722439 h 3888792"/>
              <a:gd name="connsiteX2" fmla="*/ 1224864 w 3786756"/>
              <a:gd name="connsiteY2" fmla="*/ 96252 h 3888792"/>
              <a:gd name="connsiteX3" fmla="*/ 3524420 w 3786756"/>
              <a:gd name="connsiteY3" fmla="*/ 0 h 3888792"/>
              <a:gd name="connsiteX4" fmla="*/ 3786756 w 3786756"/>
              <a:gd name="connsiteY4" fmla="*/ 1920333 h 3888792"/>
              <a:gd name="connsiteX0" fmla="*/ 1289029 w 3786756"/>
              <a:gd name="connsiteY0" fmla="*/ 3969003 h 3969003"/>
              <a:gd name="connsiteX1" fmla="*/ 0 w 3786756"/>
              <a:gd name="connsiteY1" fmla="*/ 2722439 h 3969003"/>
              <a:gd name="connsiteX2" fmla="*/ 1224864 w 3786756"/>
              <a:gd name="connsiteY2" fmla="*/ 96252 h 3969003"/>
              <a:gd name="connsiteX3" fmla="*/ 3524420 w 3786756"/>
              <a:gd name="connsiteY3" fmla="*/ 0 h 3969003"/>
              <a:gd name="connsiteX4" fmla="*/ 3786756 w 3786756"/>
              <a:gd name="connsiteY4" fmla="*/ 1920333 h 3969003"/>
              <a:gd name="connsiteX0" fmla="*/ 1289029 w 3786756"/>
              <a:gd name="connsiteY0" fmla="*/ 3936919 h 3936919"/>
              <a:gd name="connsiteX1" fmla="*/ 0 w 3786756"/>
              <a:gd name="connsiteY1" fmla="*/ 2690355 h 3936919"/>
              <a:gd name="connsiteX2" fmla="*/ 1224864 w 3786756"/>
              <a:gd name="connsiteY2" fmla="*/ 64168 h 3936919"/>
              <a:gd name="connsiteX3" fmla="*/ 3604631 w 3786756"/>
              <a:gd name="connsiteY3" fmla="*/ 0 h 3936919"/>
              <a:gd name="connsiteX4" fmla="*/ 3786756 w 3786756"/>
              <a:gd name="connsiteY4" fmla="*/ 1888249 h 3936919"/>
              <a:gd name="connsiteX0" fmla="*/ 1289029 w 3754671"/>
              <a:gd name="connsiteY0" fmla="*/ 3936919 h 3936919"/>
              <a:gd name="connsiteX1" fmla="*/ 0 w 3754671"/>
              <a:gd name="connsiteY1" fmla="*/ 2690355 h 3936919"/>
              <a:gd name="connsiteX2" fmla="*/ 1224864 w 3754671"/>
              <a:gd name="connsiteY2" fmla="*/ 64168 h 3936919"/>
              <a:gd name="connsiteX3" fmla="*/ 3604631 w 3754671"/>
              <a:gd name="connsiteY3" fmla="*/ 0 h 3936919"/>
              <a:gd name="connsiteX4" fmla="*/ 3754671 w 3754671"/>
              <a:gd name="connsiteY4" fmla="*/ 2080754 h 3936919"/>
              <a:gd name="connsiteX0" fmla="*/ 855893 w 3754671"/>
              <a:gd name="connsiteY0" fmla="*/ 3519824 h 3519824"/>
              <a:gd name="connsiteX1" fmla="*/ 0 w 3754671"/>
              <a:gd name="connsiteY1" fmla="*/ 2690355 h 3519824"/>
              <a:gd name="connsiteX2" fmla="*/ 1224864 w 3754671"/>
              <a:gd name="connsiteY2" fmla="*/ 64168 h 3519824"/>
              <a:gd name="connsiteX3" fmla="*/ 3604631 w 3754671"/>
              <a:gd name="connsiteY3" fmla="*/ 0 h 3519824"/>
              <a:gd name="connsiteX4" fmla="*/ 3754671 w 3754671"/>
              <a:gd name="connsiteY4" fmla="*/ 2080754 h 3519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4671" h="3519824">
                <a:moveTo>
                  <a:pt x="855893" y="3519824"/>
                </a:moveTo>
                <a:lnTo>
                  <a:pt x="0" y="2690355"/>
                </a:lnTo>
                <a:lnTo>
                  <a:pt x="1224864" y="64168"/>
                </a:lnTo>
                <a:lnTo>
                  <a:pt x="3604631" y="0"/>
                </a:lnTo>
                <a:lnTo>
                  <a:pt x="3754671" y="2080754"/>
                </a:lnTo>
              </a:path>
            </a:pathLst>
          </a:custGeom>
          <a:noFill/>
          <a:ln w="127000" cap="rnd">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Шестиугольник 34">
            <a:extLst>
              <a:ext uri="{FF2B5EF4-FFF2-40B4-BE49-F238E27FC236}">
                <a16:creationId xmlns:a16="http://schemas.microsoft.com/office/drawing/2014/main" xmlns="" id="{39A8879E-9E4E-4AEE-AE5D-60CE52795513}"/>
              </a:ext>
            </a:extLst>
          </p:cNvPr>
          <p:cNvSpPr/>
          <p:nvPr/>
        </p:nvSpPr>
        <p:spPr>
          <a:xfrm rot="5400000">
            <a:off x="6034812" y="-104712"/>
            <a:ext cx="2934496" cy="3771686"/>
          </a:xfrm>
          <a:custGeom>
            <a:avLst/>
            <a:gdLst>
              <a:gd name="connsiteX0" fmla="*/ 0 w 4091556"/>
              <a:gd name="connsiteY0" fmla="*/ 1872208 h 3744416"/>
              <a:gd name="connsiteX1" fmla="*/ 936104 w 4091556"/>
              <a:gd name="connsiteY1" fmla="*/ 1 h 3744416"/>
              <a:gd name="connsiteX2" fmla="*/ 3155452 w 4091556"/>
              <a:gd name="connsiteY2" fmla="*/ 1 h 3744416"/>
              <a:gd name="connsiteX3" fmla="*/ 4091556 w 4091556"/>
              <a:gd name="connsiteY3" fmla="*/ 1872208 h 3744416"/>
              <a:gd name="connsiteX4" fmla="*/ 3155452 w 4091556"/>
              <a:gd name="connsiteY4" fmla="*/ 3744415 h 3744416"/>
              <a:gd name="connsiteX5" fmla="*/ 936104 w 4091556"/>
              <a:gd name="connsiteY5" fmla="*/ 3744415 h 3744416"/>
              <a:gd name="connsiteX6" fmla="*/ 0 w 4091556"/>
              <a:gd name="connsiteY6" fmla="*/ 1872208 h 3744416"/>
              <a:gd name="connsiteX0" fmla="*/ 3155452 w 4091556"/>
              <a:gd name="connsiteY0" fmla="*/ 3744414 h 3835854"/>
              <a:gd name="connsiteX1" fmla="*/ 936104 w 4091556"/>
              <a:gd name="connsiteY1" fmla="*/ 3744414 h 3835854"/>
              <a:gd name="connsiteX2" fmla="*/ 0 w 4091556"/>
              <a:gd name="connsiteY2" fmla="*/ 1872207 h 3835854"/>
              <a:gd name="connsiteX3" fmla="*/ 936104 w 4091556"/>
              <a:gd name="connsiteY3" fmla="*/ 0 h 3835854"/>
              <a:gd name="connsiteX4" fmla="*/ 3155452 w 4091556"/>
              <a:gd name="connsiteY4" fmla="*/ 0 h 3835854"/>
              <a:gd name="connsiteX5" fmla="*/ 4091556 w 4091556"/>
              <a:gd name="connsiteY5" fmla="*/ 1872207 h 3835854"/>
              <a:gd name="connsiteX6" fmla="*/ 3246892 w 4091556"/>
              <a:gd name="connsiteY6" fmla="*/ 3835854 h 3835854"/>
              <a:gd name="connsiteX0" fmla="*/ 2898778 w 4091556"/>
              <a:gd name="connsiteY0" fmla="*/ 3551908 h 3835854"/>
              <a:gd name="connsiteX1" fmla="*/ 936104 w 4091556"/>
              <a:gd name="connsiteY1" fmla="*/ 3744414 h 3835854"/>
              <a:gd name="connsiteX2" fmla="*/ 0 w 4091556"/>
              <a:gd name="connsiteY2" fmla="*/ 1872207 h 3835854"/>
              <a:gd name="connsiteX3" fmla="*/ 936104 w 4091556"/>
              <a:gd name="connsiteY3" fmla="*/ 0 h 3835854"/>
              <a:gd name="connsiteX4" fmla="*/ 3155452 w 4091556"/>
              <a:gd name="connsiteY4" fmla="*/ 0 h 3835854"/>
              <a:gd name="connsiteX5" fmla="*/ 4091556 w 4091556"/>
              <a:gd name="connsiteY5" fmla="*/ 1872207 h 3835854"/>
              <a:gd name="connsiteX6" fmla="*/ 3246892 w 4091556"/>
              <a:gd name="connsiteY6" fmla="*/ 3835854 h 3835854"/>
              <a:gd name="connsiteX0" fmla="*/ 936104 w 4091556"/>
              <a:gd name="connsiteY0" fmla="*/ 3744414 h 3835854"/>
              <a:gd name="connsiteX1" fmla="*/ 0 w 4091556"/>
              <a:gd name="connsiteY1" fmla="*/ 1872207 h 3835854"/>
              <a:gd name="connsiteX2" fmla="*/ 936104 w 4091556"/>
              <a:gd name="connsiteY2" fmla="*/ 0 h 3835854"/>
              <a:gd name="connsiteX3" fmla="*/ 3155452 w 4091556"/>
              <a:gd name="connsiteY3" fmla="*/ 0 h 3835854"/>
              <a:gd name="connsiteX4" fmla="*/ 4091556 w 4091556"/>
              <a:gd name="connsiteY4" fmla="*/ 1872207 h 3835854"/>
              <a:gd name="connsiteX5" fmla="*/ 3246892 w 4091556"/>
              <a:gd name="connsiteY5" fmla="*/ 3835854 h 3835854"/>
              <a:gd name="connsiteX0" fmla="*/ 0 w 4091556"/>
              <a:gd name="connsiteY0" fmla="*/ 1872207 h 3835854"/>
              <a:gd name="connsiteX1" fmla="*/ 936104 w 4091556"/>
              <a:gd name="connsiteY1" fmla="*/ 0 h 3835854"/>
              <a:gd name="connsiteX2" fmla="*/ 3155452 w 4091556"/>
              <a:gd name="connsiteY2" fmla="*/ 0 h 3835854"/>
              <a:gd name="connsiteX3" fmla="*/ 4091556 w 4091556"/>
              <a:gd name="connsiteY3" fmla="*/ 1872207 h 3835854"/>
              <a:gd name="connsiteX4" fmla="*/ 3246892 w 4091556"/>
              <a:gd name="connsiteY4" fmla="*/ 3835854 h 3835854"/>
              <a:gd name="connsiteX0" fmla="*/ 0 w 3155452"/>
              <a:gd name="connsiteY0" fmla="*/ 0 h 3835854"/>
              <a:gd name="connsiteX1" fmla="*/ 2219348 w 3155452"/>
              <a:gd name="connsiteY1" fmla="*/ 0 h 3835854"/>
              <a:gd name="connsiteX2" fmla="*/ 3155452 w 3155452"/>
              <a:gd name="connsiteY2" fmla="*/ 1872207 h 3835854"/>
              <a:gd name="connsiteX3" fmla="*/ 2310788 w 3155452"/>
              <a:gd name="connsiteY3" fmla="*/ 3835854 h 3835854"/>
              <a:gd name="connsiteX0" fmla="*/ 0 w 3155452"/>
              <a:gd name="connsiteY0" fmla="*/ 0 h 3739602"/>
              <a:gd name="connsiteX1" fmla="*/ 2219348 w 3155452"/>
              <a:gd name="connsiteY1" fmla="*/ 0 h 3739602"/>
              <a:gd name="connsiteX2" fmla="*/ 3155452 w 3155452"/>
              <a:gd name="connsiteY2" fmla="*/ 1872207 h 3739602"/>
              <a:gd name="connsiteX3" fmla="*/ 2246619 w 3155452"/>
              <a:gd name="connsiteY3" fmla="*/ 3739602 h 3739602"/>
              <a:gd name="connsiteX0" fmla="*/ 0 w 3155452"/>
              <a:gd name="connsiteY0" fmla="*/ 32084 h 3771686"/>
              <a:gd name="connsiteX1" fmla="*/ 2187264 w 3155452"/>
              <a:gd name="connsiteY1" fmla="*/ 0 h 3771686"/>
              <a:gd name="connsiteX2" fmla="*/ 3155452 w 3155452"/>
              <a:gd name="connsiteY2" fmla="*/ 1904291 h 3771686"/>
              <a:gd name="connsiteX3" fmla="*/ 2246619 w 3155452"/>
              <a:gd name="connsiteY3" fmla="*/ 3771686 h 3771686"/>
              <a:gd name="connsiteX0" fmla="*/ 0 w 3043157"/>
              <a:gd name="connsiteY0" fmla="*/ 32084 h 3771686"/>
              <a:gd name="connsiteX1" fmla="*/ 2187264 w 3043157"/>
              <a:gd name="connsiteY1" fmla="*/ 0 h 3771686"/>
              <a:gd name="connsiteX2" fmla="*/ 3043157 w 3043157"/>
              <a:gd name="connsiteY2" fmla="*/ 1423028 h 3771686"/>
              <a:gd name="connsiteX3" fmla="*/ 2246619 w 3043157"/>
              <a:gd name="connsiteY3" fmla="*/ 3771686 h 3771686"/>
              <a:gd name="connsiteX0" fmla="*/ 0 w 3043157"/>
              <a:gd name="connsiteY0" fmla="*/ 32084 h 3771686"/>
              <a:gd name="connsiteX1" fmla="*/ 2187264 w 3043157"/>
              <a:gd name="connsiteY1" fmla="*/ 0 h 3771686"/>
              <a:gd name="connsiteX2" fmla="*/ 3043157 w 3043157"/>
              <a:gd name="connsiteY2" fmla="*/ 1423028 h 3771686"/>
              <a:gd name="connsiteX3" fmla="*/ 2246619 w 3043157"/>
              <a:gd name="connsiteY3" fmla="*/ 3771686 h 3771686"/>
              <a:gd name="connsiteX0" fmla="*/ 0 w 3043157"/>
              <a:gd name="connsiteY0" fmla="*/ 32084 h 3943331"/>
              <a:gd name="connsiteX1" fmla="*/ 2187264 w 3043157"/>
              <a:gd name="connsiteY1" fmla="*/ 0 h 3943331"/>
              <a:gd name="connsiteX2" fmla="*/ 3043157 w 3043157"/>
              <a:gd name="connsiteY2" fmla="*/ 1423028 h 3943331"/>
              <a:gd name="connsiteX3" fmla="*/ 2246619 w 3043157"/>
              <a:gd name="connsiteY3" fmla="*/ 3771686 h 3943331"/>
              <a:gd name="connsiteX4" fmla="*/ 2242259 w 3043157"/>
              <a:gd name="connsiteY4" fmla="*/ 3763509 h 3943331"/>
              <a:gd name="connsiteX0" fmla="*/ 0 w 3043157"/>
              <a:gd name="connsiteY0" fmla="*/ 32084 h 3928416"/>
              <a:gd name="connsiteX1" fmla="*/ 2187264 w 3043157"/>
              <a:gd name="connsiteY1" fmla="*/ 0 h 3928416"/>
              <a:gd name="connsiteX2" fmla="*/ 3043157 w 3043157"/>
              <a:gd name="connsiteY2" fmla="*/ 1423028 h 3928416"/>
              <a:gd name="connsiteX3" fmla="*/ 2246619 w 3043157"/>
              <a:gd name="connsiteY3" fmla="*/ 3771686 h 3928416"/>
              <a:gd name="connsiteX4" fmla="*/ 1648701 w 3043157"/>
              <a:gd name="connsiteY4" fmla="*/ 3699340 h 3928416"/>
              <a:gd name="connsiteX0" fmla="*/ 0 w 3043157"/>
              <a:gd name="connsiteY0" fmla="*/ 32084 h 3928416"/>
              <a:gd name="connsiteX1" fmla="*/ 2187264 w 3043157"/>
              <a:gd name="connsiteY1" fmla="*/ 0 h 3928416"/>
              <a:gd name="connsiteX2" fmla="*/ 3043157 w 3043157"/>
              <a:gd name="connsiteY2" fmla="*/ 1423028 h 3928416"/>
              <a:gd name="connsiteX3" fmla="*/ 2246619 w 3043157"/>
              <a:gd name="connsiteY3" fmla="*/ 3771686 h 3928416"/>
              <a:gd name="connsiteX4" fmla="*/ 1648701 w 3043157"/>
              <a:gd name="connsiteY4" fmla="*/ 3699340 h 3928416"/>
              <a:gd name="connsiteX0" fmla="*/ 0 w 3043157"/>
              <a:gd name="connsiteY0" fmla="*/ 32084 h 3921877"/>
              <a:gd name="connsiteX1" fmla="*/ 2187264 w 3043157"/>
              <a:gd name="connsiteY1" fmla="*/ 0 h 3921877"/>
              <a:gd name="connsiteX2" fmla="*/ 3043157 w 3043157"/>
              <a:gd name="connsiteY2" fmla="*/ 1423028 h 3921877"/>
              <a:gd name="connsiteX3" fmla="*/ 2246619 w 3043157"/>
              <a:gd name="connsiteY3" fmla="*/ 3771686 h 3921877"/>
              <a:gd name="connsiteX4" fmla="*/ 108661 w 3043157"/>
              <a:gd name="connsiteY4" fmla="*/ 3667256 h 3921877"/>
              <a:gd name="connsiteX0" fmla="*/ 0 w 3043157"/>
              <a:gd name="connsiteY0" fmla="*/ 32084 h 3921877"/>
              <a:gd name="connsiteX1" fmla="*/ 2187264 w 3043157"/>
              <a:gd name="connsiteY1" fmla="*/ 0 h 3921877"/>
              <a:gd name="connsiteX2" fmla="*/ 3043157 w 3043157"/>
              <a:gd name="connsiteY2" fmla="*/ 1423028 h 3921877"/>
              <a:gd name="connsiteX3" fmla="*/ 2246619 w 3043157"/>
              <a:gd name="connsiteY3" fmla="*/ 3771686 h 3921877"/>
              <a:gd name="connsiteX4" fmla="*/ 108661 w 3043157"/>
              <a:gd name="connsiteY4" fmla="*/ 3667256 h 3921877"/>
              <a:gd name="connsiteX0" fmla="*/ 0 w 3043157"/>
              <a:gd name="connsiteY0" fmla="*/ 32084 h 3771686"/>
              <a:gd name="connsiteX1" fmla="*/ 2187264 w 3043157"/>
              <a:gd name="connsiteY1" fmla="*/ 0 h 3771686"/>
              <a:gd name="connsiteX2" fmla="*/ 3043157 w 3043157"/>
              <a:gd name="connsiteY2" fmla="*/ 1423028 h 3771686"/>
              <a:gd name="connsiteX3" fmla="*/ 2246619 w 3043157"/>
              <a:gd name="connsiteY3" fmla="*/ 3771686 h 3771686"/>
              <a:gd name="connsiteX4" fmla="*/ 108661 w 3043157"/>
              <a:gd name="connsiteY4" fmla="*/ 3667256 h 3771686"/>
              <a:gd name="connsiteX0" fmla="*/ 0 w 3043155"/>
              <a:gd name="connsiteY0" fmla="*/ 32082 h 3771686"/>
              <a:gd name="connsiteX1" fmla="*/ 2187262 w 3043155"/>
              <a:gd name="connsiteY1" fmla="*/ 0 h 3771686"/>
              <a:gd name="connsiteX2" fmla="*/ 3043155 w 3043155"/>
              <a:gd name="connsiteY2" fmla="*/ 1423028 h 3771686"/>
              <a:gd name="connsiteX3" fmla="*/ 2246617 w 3043155"/>
              <a:gd name="connsiteY3" fmla="*/ 3771686 h 3771686"/>
              <a:gd name="connsiteX4" fmla="*/ 108659 w 3043155"/>
              <a:gd name="connsiteY4" fmla="*/ 3667256 h 3771686"/>
              <a:gd name="connsiteX0" fmla="*/ 2078603 w 2934496"/>
              <a:gd name="connsiteY0" fmla="*/ 0 h 3771686"/>
              <a:gd name="connsiteX1" fmla="*/ 2934496 w 2934496"/>
              <a:gd name="connsiteY1" fmla="*/ 1423028 h 3771686"/>
              <a:gd name="connsiteX2" fmla="*/ 2137958 w 2934496"/>
              <a:gd name="connsiteY2" fmla="*/ 3771686 h 3771686"/>
              <a:gd name="connsiteX3" fmla="*/ 0 w 2934496"/>
              <a:gd name="connsiteY3" fmla="*/ 3667256 h 3771686"/>
            </a:gdLst>
            <a:ahLst/>
            <a:cxnLst>
              <a:cxn ang="0">
                <a:pos x="connsiteX0" y="connsiteY0"/>
              </a:cxn>
              <a:cxn ang="0">
                <a:pos x="connsiteX1" y="connsiteY1"/>
              </a:cxn>
              <a:cxn ang="0">
                <a:pos x="connsiteX2" y="connsiteY2"/>
              </a:cxn>
              <a:cxn ang="0">
                <a:pos x="connsiteX3" y="connsiteY3"/>
              </a:cxn>
            </a:cxnLst>
            <a:rect l="l" t="t" r="r" b="b"/>
            <a:pathLst>
              <a:path w="2934496" h="3771686">
                <a:moveTo>
                  <a:pt x="2078603" y="0"/>
                </a:moveTo>
                <a:lnTo>
                  <a:pt x="2934496" y="1423028"/>
                </a:lnTo>
                <a:cubicBezTo>
                  <a:pt x="2750801" y="2111266"/>
                  <a:pt x="2137958" y="3771686"/>
                  <a:pt x="2137958" y="3771686"/>
                </a:cubicBezTo>
                <a:cubicBezTo>
                  <a:pt x="15254" y="3696545"/>
                  <a:pt x="908" y="3668960"/>
                  <a:pt x="0" y="3667256"/>
                </a:cubicBezTo>
              </a:path>
            </a:pathLst>
          </a:custGeom>
          <a:noFill/>
          <a:ln w="127000" cap="rnd">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Шестиугольник 35">
            <a:extLst>
              <a:ext uri="{FF2B5EF4-FFF2-40B4-BE49-F238E27FC236}">
                <a16:creationId xmlns:a16="http://schemas.microsoft.com/office/drawing/2014/main" xmlns="" id="{6CBA4F33-B4D1-4328-BE5E-AC1A7DEEB261}"/>
              </a:ext>
            </a:extLst>
          </p:cNvPr>
          <p:cNvSpPr/>
          <p:nvPr/>
        </p:nvSpPr>
        <p:spPr>
          <a:xfrm rot="5400000">
            <a:off x="1265977" y="-872844"/>
            <a:ext cx="3123005" cy="5259489"/>
          </a:xfrm>
          <a:custGeom>
            <a:avLst/>
            <a:gdLst>
              <a:gd name="connsiteX0" fmla="*/ 0 w 4091556"/>
              <a:gd name="connsiteY0" fmla="*/ 1872208 h 3744416"/>
              <a:gd name="connsiteX1" fmla="*/ 936104 w 4091556"/>
              <a:gd name="connsiteY1" fmla="*/ 1 h 3744416"/>
              <a:gd name="connsiteX2" fmla="*/ 3155452 w 4091556"/>
              <a:gd name="connsiteY2" fmla="*/ 1 h 3744416"/>
              <a:gd name="connsiteX3" fmla="*/ 4091556 w 4091556"/>
              <a:gd name="connsiteY3" fmla="*/ 1872208 h 3744416"/>
              <a:gd name="connsiteX4" fmla="*/ 3155452 w 4091556"/>
              <a:gd name="connsiteY4" fmla="*/ 3744415 h 3744416"/>
              <a:gd name="connsiteX5" fmla="*/ 936104 w 4091556"/>
              <a:gd name="connsiteY5" fmla="*/ 3744415 h 3744416"/>
              <a:gd name="connsiteX6" fmla="*/ 0 w 4091556"/>
              <a:gd name="connsiteY6" fmla="*/ 1872208 h 3744416"/>
              <a:gd name="connsiteX0" fmla="*/ 936104 w 4091556"/>
              <a:gd name="connsiteY0" fmla="*/ 0 h 3744414"/>
              <a:gd name="connsiteX1" fmla="*/ 3155452 w 4091556"/>
              <a:gd name="connsiteY1" fmla="*/ 0 h 3744414"/>
              <a:gd name="connsiteX2" fmla="*/ 4091556 w 4091556"/>
              <a:gd name="connsiteY2" fmla="*/ 1872207 h 3744414"/>
              <a:gd name="connsiteX3" fmla="*/ 3155452 w 4091556"/>
              <a:gd name="connsiteY3" fmla="*/ 3744414 h 3744414"/>
              <a:gd name="connsiteX4" fmla="*/ 936104 w 4091556"/>
              <a:gd name="connsiteY4" fmla="*/ 3744414 h 3744414"/>
              <a:gd name="connsiteX5" fmla="*/ 0 w 4091556"/>
              <a:gd name="connsiteY5" fmla="*/ 1872207 h 3744414"/>
              <a:gd name="connsiteX6" fmla="*/ 1027544 w 4091556"/>
              <a:gd name="connsiteY6" fmla="*/ 91440 h 3744414"/>
              <a:gd name="connsiteX0" fmla="*/ 936104 w 4091556"/>
              <a:gd name="connsiteY0" fmla="*/ 0 h 3744414"/>
              <a:gd name="connsiteX1" fmla="*/ 3155452 w 4091556"/>
              <a:gd name="connsiteY1" fmla="*/ 0 h 3744414"/>
              <a:gd name="connsiteX2" fmla="*/ 4091556 w 4091556"/>
              <a:gd name="connsiteY2" fmla="*/ 1872207 h 3744414"/>
              <a:gd name="connsiteX3" fmla="*/ 3155452 w 4091556"/>
              <a:gd name="connsiteY3" fmla="*/ 3744414 h 3744414"/>
              <a:gd name="connsiteX4" fmla="*/ 936104 w 4091556"/>
              <a:gd name="connsiteY4" fmla="*/ 3744414 h 3744414"/>
              <a:gd name="connsiteX5" fmla="*/ 0 w 4091556"/>
              <a:gd name="connsiteY5" fmla="*/ 1872207 h 3744414"/>
              <a:gd name="connsiteX6" fmla="*/ 129187 w 4091556"/>
              <a:gd name="connsiteY6" fmla="*/ 1294597 h 3744414"/>
              <a:gd name="connsiteX0" fmla="*/ 936104 w 4091556"/>
              <a:gd name="connsiteY0" fmla="*/ 0 h 3744414"/>
              <a:gd name="connsiteX1" fmla="*/ 3155452 w 4091556"/>
              <a:gd name="connsiteY1" fmla="*/ 0 h 3744414"/>
              <a:gd name="connsiteX2" fmla="*/ 4091556 w 4091556"/>
              <a:gd name="connsiteY2" fmla="*/ 1872207 h 3744414"/>
              <a:gd name="connsiteX3" fmla="*/ 3155452 w 4091556"/>
              <a:gd name="connsiteY3" fmla="*/ 3744414 h 3744414"/>
              <a:gd name="connsiteX4" fmla="*/ 936104 w 4091556"/>
              <a:gd name="connsiteY4" fmla="*/ 3744414 h 3744414"/>
              <a:gd name="connsiteX5" fmla="*/ 0 w 4091556"/>
              <a:gd name="connsiteY5" fmla="*/ 1872207 h 3744414"/>
              <a:gd name="connsiteX0" fmla="*/ 0 w 3155452"/>
              <a:gd name="connsiteY0" fmla="*/ 0 h 3744414"/>
              <a:gd name="connsiteX1" fmla="*/ 2219348 w 3155452"/>
              <a:gd name="connsiteY1" fmla="*/ 0 h 3744414"/>
              <a:gd name="connsiteX2" fmla="*/ 3155452 w 3155452"/>
              <a:gd name="connsiteY2" fmla="*/ 1872207 h 3744414"/>
              <a:gd name="connsiteX3" fmla="*/ 2219348 w 3155452"/>
              <a:gd name="connsiteY3" fmla="*/ 3744414 h 3744414"/>
              <a:gd name="connsiteX4" fmla="*/ 0 w 3155452"/>
              <a:gd name="connsiteY4" fmla="*/ 3744414 h 3744414"/>
              <a:gd name="connsiteX0" fmla="*/ 0 w 3155452"/>
              <a:gd name="connsiteY0" fmla="*/ 0 h 3744414"/>
              <a:gd name="connsiteX1" fmla="*/ 2357428 w 3155452"/>
              <a:gd name="connsiteY1" fmla="*/ 255097 h 3744414"/>
              <a:gd name="connsiteX2" fmla="*/ 3155452 w 3155452"/>
              <a:gd name="connsiteY2" fmla="*/ 1872207 h 3744414"/>
              <a:gd name="connsiteX3" fmla="*/ 2219348 w 3155452"/>
              <a:gd name="connsiteY3" fmla="*/ 3744414 h 3744414"/>
              <a:gd name="connsiteX4" fmla="*/ 0 w 3155452"/>
              <a:gd name="connsiteY4" fmla="*/ 3744414 h 3744414"/>
              <a:gd name="connsiteX0" fmla="*/ 92053 w 3155452"/>
              <a:gd name="connsiteY0" fmla="*/ 0 h 3632812"/>
              <a:gd name="connsiteX1" fmla="*/ 2357428 w 3155452"/>
              <a:gd name="connsiteY1" fmla="*/ 143495 h 3632812"/>
              <a:gd name="connsiteX2" fmla="*/ 3155452 w 3155452"/>
              <a:gd name="connsiteY2" fmla="*/ 1760605 h 3632812"/>
              <a:gd name="connsiteX3" fmla="*/ 2219348 w 3155452"/>
              <a:gd name="connsiteY3" fmla="*/ 3632812 h 3632812"/>
              <a:gd name="connsiteX4" fmla="*/ 0 w 3155452"/>
              <a:gd name="connsiteY4" fmla="*/ 3632812 h 3632812"/>
              <a:gd name="connsiteX0" fmla="*/ 61370 w 3124769"/>
              <a:gd name="connsiteY0" fmla="*/ 0 h 4286495"/>
              <a:gd name="connsiteX1" fmla="*/ 2326745 w 3124769"/>
              <a:gd name="connsiteY1" fmla="*/ 143495 h 4286495"/>
              <a:gd name="connsiteX2" fmla="*/ 3124769 w 3124769"/>
              <a:gd name="connsiteY2" fmla="*/ 1760605 h 4286495"/>
              <a:gd name="connsiteX3" fmla="*/ 2188665 w 3124769"/>
              <a:gd name="connsiteY3" fmla="*/ 3632812 h 4286495"/>
              <a:gd name="connsiteX4" fmla="*/ 0 w 3124769"/>
              <a:gd name="connsiteY4" fmla="*/ 4286495 h 4286495"/>
              <a:gd name="connsiteX0" fmla="*/ 61370 w 3017375"/>
              <a:gd name="connsiteY0" fmla="*/ 0 h 4286495"/>
              <a:gd name="connsiteX1" fmla="*/ 2326745 w 3017375"/>
              <a:gd name="connsiteY1" fmla="*/ 143495 h 4286495"/>
              <a:gd name="connsiteX2" fmla="*/ 3017375 w 3017375"/>
              <a:gd name="connsiteY2" fmla="*/ 1760605 h 4286495"/>
              <a:gd name="connsiteX3" fmla="*/ 2188665 w 3017375"/>
              <a:gd name="connsiteY3" fmla="*/ 3632812 h 4286495"/>
              <a:gd name="connsiteX4" fmla="*/ 0 w 3017375"/>
              <a:gd name="connsiteY4" fmla="*/ 4286495 h 4286495"/>
              <a:gd name="connsiteX0" fmla="*/ 61370 w 3124769"/>
              <a:gd name="connsiteY0" fmla="*/ 0 h 4286495"/>
              <a:gd name="connsiteX1" fmla="*/ 2326745 w 3124769"/>
              <a:gd name="connsiteY1" fmla="*/ 143495 h 4286495"/>
              <a:gd name="connsiteX2" fmla="*/ 3124769 w 3124769"/>
              <a:gd name="connsiteY2" fmla="*/ 1760605 h 4286495"/>
              <a:gd name="connsiteX3" fmla="*/ 2188665 w 3124769"/>
              <a:gd name="connsiteY3" fmla="*/ 3632812 h 4286495"/>
              <a:gd name="connsiteX4" fmla="*/ 0 w 3124769"/>
              <a:gd name="connsiteY4" fmla="*/ 4286495 h 4286495"/>
              <a:gd name="connsiteX0" fmla="*/ 61370 w 3048062"/>
              <a:gd name="connsiteY0" fmla="*/ 0 h 4286495"/>
              <a:gd name="connsiteX1" fmla="*/ 2326745 w 3048062"/>
              <a:gd name="connsiteY1" fmla="*/ 143495 h 4286495"/>
              <a:gd name="connsiteX2" fmla="*/ 3048062 w 3048062"/>
              <a:gd name="connsiteY2" fmla="*/ 1680888 h 4286495"/>
              <a:gd name="connsiteX3" fmla="*/ 2188665 w 3048062"/>
              <a:gd name="connsiteY3" fmla="*/ 3632812 h 4286495"/>
              <a:gd name="connsiteX4" fmla="*/ 0 w 3048062"/>
              <a:gd name="connsiteY4" fmla="*/ 4286495 h 4286495"/>
              <a:gd name="connsiteX0" fmla="*/ 0 w 2986692"/>
              <a:gd name="connsiteY0" fmla="*/ 0 h 5593862"/>
              <a:gd name="connsiteX1" fmla="*/ 2265375 w 2986692"/>
              <a:gd name="connsiteY1" fmla="*/ 143495 h 5593862"/>
              <a:gd name="connsiteX2" fmla="*/ 2986692 w 2986692"/>
              <a:gd name="connsiteY2" fmla="*/ 1680888 h 5593862"/>
              <a:gd name="connsiteX3" fmla="*/ 2127295 w 2986692"/>
              <a:gd name="connsiteY3" fmla="*/ 3632812 h 5593862"/>
              <a:gd name="connsiteX4" fmla="*/ 1181326 w 2986692"/>
              <a:gd name="connsiteY4" fmla="*/ 5593862 h 5593862"/>
              <a:gd name="connsiteX0" fmla="*/ 0 w 2986692"/>
              <a:gd name="connsiteY0" fmla="*/ 0 h 5227162"/>
              <a:gd name="connsiteX1" fmla="*/ 2265375 w 2986692"/>
              <a:gd name="connsiteY1" fmla="*/ 143495 h 5227162"/>
              <a:gd name="connsiteX2" fmla="*/ 2986692 w 2986692"/>
              <a:gd name="connsiteY2" fmla="*/ 1680888 h 5227162"/>
              <a:gd name="connsiteX3" fmla="*/ 2127295 w 2986692"/>
              <a:gd name="connsiteY3" fmla="*/ 3632812 h 5227162"/>
              <a:gd name="connsiteX4" fmla="*/ 1380771 w 2986692"/>
              <a:gd name="connsiteY4" fmla="*/ 5227162 h 522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6692" h="5227162">
                <a:moveTo>
                  <a:pt x="0" y="0"/>
                </a:moveTo>
                <a:lnTo>
                  <a:pt x="2265375" y="143495"/>
                </a:lnTo>
                <a:lnTo>
                  <a:pt x="2986692" y="1680888"/>
                </a:lnTo>
                <a:lnTo>
                  <a:pt x="2127295" y="3632812"/>
                </a:lnTo>
                <a:lnTo>
                  <a:pt x="1380771" y="5227162"/>
                </a:lnTo>
              </a:path>
            </a:pathLst>
          </a:custGeom>
          <a:noFill/>
          <a:ln w="127000" cap="rnd">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Шестиугольник 36">
            <a:extLst>
              <a:ext uri="{FF2B5EF4-FFF2-40B4-BE49-F238E27FC236}">
                <a16:creationId xmlns:a16="http://schemas.microsoft.com/office/drawing/2014/main" xmlns="" id="{237E8B1D-3EAB-46C7-B5DD-09849E9AE2EE}"/>
              </a:ext>
            </a:extLst>
          </p:cNvPr>
          <p:cNvSpPr/>
          <p:nvPr/>
        </p:nvSpPr>
        <p:spPr>
          <a:xfrm rot="5400000">
            <a:off x="9145810" y="492563"/>
            <a:ext cx="3200331" cy="2669501"/>
          </a:xfrm>
          <a:custGeom>
            <a:avLst/>
            <a:gdLst>
              <a:gd name="connsiteX0" fmla="*/ 0 w 4091556"/>
              <a:gd name="connsiteY0" fmla="*/ 1872208 h 3744416"/>
              <a:gd name="connsiteX1" fmla="*/ 936104 w 4091556"/>
              <a:gd name="connsiteY1" fmla="*/ 1 h 3744416"/>
              <a:gd name="connsiteX2" fmla="*/ 3155452 w 4091556"/>
              <a:gd name="connsiteY2" fmla="*/ 1 h 3744416"/>
              <a:gd name="connsiteX3" fmla="*/ 4091556 w 4091556"/>
              <a:gd name="connsiteY3" fmla="*/ 1872208 h 3744416"/>
              <a:gd name="connsiteX4" fmla="*/ 3155452 w 4091556"/>
              <a:gd name="connsiteY4" fmla="*/ 3744415 h 3744416"/>
              <a:gd name="connsiteX5" fmla="*/ 936104 w 4091556"/>
              <a:gd name="connsiteY5" fmla="*/ 3744415 h 3744416"/>
              <a:gd name="connsiteX6" fmla="*/ 0 w 4091556"/>
              <a:gd name="connsiteY6" fmla="*/ 1872208 h 3744416"/>
              <a:gd name="connsiteX0" fmla="*/ 0 w 4091556"/>
              <a:gd name="connsiteY0" fmla="*/ 1872207 h 3744414"/>
              <a:gd name="connsiteX1" fmla="*/ 936104 w 4091556"/>
              <a:gd name="connsiteY1" fmla="*/ 0 h 3744414"/>
              <a:gd name="connsiteX2" fmla="*/ 3155452 w 4091556"/>
              <a:gd name="connsiteY2" fmla="*/ 0 h 3744414"/>
              <a:gd name="connsiteX3" fmla="*/ 4091556 w 4091556"/>
              <a:gd name="connsiteY3" fmla="*/ 1872207 h 3744414"/>
              <a:gd name="connsiteX4" fmla="*/ 3155452 w 4091556"/>
              <a:gd name="connsiteY4" fmla="*/ 3744414 h 3744414"/>
              <a:gd name="connsiteX5" fmla="*/ 936104 w 4091556"/>
              <a:gd name="connsiteY5" fmla="*/ 3744414 h 3744414"/>
              <a:gd name="connsiteX6" fmla="*/ 0 w 4091556"/>
              <a:gd name="connsiteY6" fmla="*/ 1872207 h 3744414"/>
              <a:gd name="connsiteX0" fmla="*/ 936104 w 4091556"/>
              <a:gd name="connsiteY0" fmla="*/ 3744414 h 3835854"/>
              <a:gd name="connsiteX1" fmla="*/ 0 w 4091556"/>
              <a:gd name="connsiteY1" fmla="*/ 1872207 h 3835854"/>
              <a:gd name="connsiteX2" fmla="*/ 936104 w 4091556"/>
              <a:gd name="connsiteY2" fmla="*/ 0 h 3835854"/>
              <a:gd name="connsiteX3" fmla="*/ 3155452 w 4091556"/>
              <a:gd name="connsiteY3" fmla="*/ 0 h 3835854"/>
              <a:gd name="connsiteX4" fmla="*/ 4091556 w 4091556"/>
              <a:gd name="connsiteY4" fmla="*/ 1872207 h 3835854"/>
              <a:gd name="connsiteX5" fmla="*/ 3155452 w 4091556"/>
              <a:gd name="connsiteY5" fmla="*/ 3744414 h 3835854"/>
              <a:gd name="connsiteX6" fmla="*/ 1027544 w 4091556"/>
              <a:gd name="connsiteY6" fmla="*/ 3835854 h 3835854"/>
              <a:gd name="connsiteX0" fmla="*/ 839851 w 4091556"/>
              <a:gd name="connsiteY0" fmla="*/ 3295235 h 3835854"/>
              <a:gd name="connsiteX1" fmla="*/ 0 w 4091556"/>
              <a:gd name="connsiteY1" fmla="*/ 1872207 h 3835854"/>
              <a:gd name="connsiteX2" fmla="*/ 936104 w 4091556"/>
              <a:gd name="connsiteY2" fmla="*/ 0 h 3835854"/>
              <a:gd name="connsiteX3" fmla="*/ 3155452 w 4091556"/>
              <a:gd name="connsiteY3" fmla="*/ 0 h 3835854"/>
              <a:gd name="connsiteX4" fmla="*/ 4091556 w 4091556"/>
              <a:gd name="connsiteY4" fmla="*/ 1872207 h 3835854"/>
              <a:gd name="connsiteX5" fmla="*/ 3155452 w 4091556"/>
              <a:gd name="connsiteY5" fmla="*/ 3744414 h 3835854"/>
              <a:gd name="connsiteX6" fmla="*/ 1027544 w 4091556"/>
              <a:gd name="connsiteY6" fmla="*/ 3835854 h 3835854"/>
              <a:gd name="connsiteX0" fmla="*/ 0 w 4091556"/>
              <a:gd name="connsiteY0" fmla="*/ 1872207 h 3835854"/>
              <a:gd name="connsiteX1" fmla="*/ 936104 w 4091556"/>
              <a:gd name="connsiteY1" fmla="*/ 0 h 3835854"/>
              <a:gd name="connsiteX2" fmla="*/ 3155452 w 4091556"/>
              <a:gd name="connsiteY2" fmla="*/ 0 h 3835854"/>
              <a:gd name="connsiteX3" fmla="*/ 4091556 w 4091556"/>
              <a:gd name="connsiteY3" fmla="*/ 1872207 h 3835854"/>
              <a:gd name="connsiteX4" fmla="*/ 3155452 w 4091556"/>
              <a:gd name="connsiteY4" fmla="*/ 3744414 h 3835854"/>
              <a:gd name="connsiteX5" fmla="*/ 1027544 w 4091556"/>
              <a:gd name="connsiteY5" fmla="*/ 3835854 h 3835854"/>
              <a:gd name="connsiteX0" fmla="*/ 0 w 3155452"/>
              <a:gd name="connsiteY0" fmla="*/ 0 h 3835854"/>
              <a:gd name="connsiteX1" fmla="*/ 2219348 w 3155452"/>
              <a:gd name="connsiteY1" fmla="*/ 0 h 3835854"/>
              <a:gd name="connsiteX2" fmla="*/ 3155452 w 3155452"/>
              <a:gd name="connsiteY2" fmla="*/ 1872207 h 3835854"/>
              <a:gd name="connsiteX3" fmla="*/ 2219348 w 3155452"/>
              <a:gd name="connsiteY3" fmla="*/ 3744414 h 3835854"/>
              <a:gd name="connsiteX4" fmla="*/ 91440 w 3155452"/>
              <a:gd name="connsiteY4" fmla="*/ 3835854 h 3835854"/>
              <a:gd name="connsiteX0" fmla="*/ 2127908 w 3064012"/>
              <a:gd name="connsiteY0" fmla="*/ 0 h 3835854"/>
              <a:gd name="connsiteX1" fmla="*/ 3064012 w 3064012"/>
              <a:gd name="connsiteY1" fmla="*/ 1872207 h 3835854"/>
              <a:gd name="connsiteX2" fmla="*/ 2127908 w 3064012"/>
              <a:gd name="connsiteY2" fmla="*/ 3744414 h 3835854"/>
              <a:gd name="connsiteX3" fmla="*/ 0 w 3064012"/>
              <a:gd name="connsiteY3" fmla="*/ 3835854 h 3835854"/>
              <a:gd name="connsiteX0" fmla="*/ 3064012 w 3064012"/>
              <a:gd name="connsiteY0" fmla="*/ 0 h 1963647"/>
              <a:gd name="connsiteX1" fmla="*/ 2127908 w 3064012"/>
              <a:gd name="connsiteY1" fmla="*/ 1872207 h 1963647"/>
              <a:gd name="connsiteX2" fmla="*/ 0 w 3064012"/>
              <a:gd name="connsiteY2" fmla="*/ 1963647 h 1963647"/>
              <a:gd name="connsiteX0" fmla="*/ 3064015 w 3064015"/>
              <a:gd name="connsiteY0" fmla="*/ 0 h 1963648"/>
              <a:gd name="connsiteX1" fmla="*/ 2127908 w 3064015"/>
              <a:gd name="connsiteY1" fmla="*/ 1872208 h 1963648"/>
              <a:gd name="connsiteX2" fmla="*/ 0 w 3064015"/>
              <a:gd name="connsiteY2" fmla="*/ 1963648 h 1963648"/>
              <a:gd name="connsiteX0" fmla="*/ 3064015 w 3064015"/>
              <a:gd name="connsiteY0" fmla="*/ 0 h 1963648"/>
              <a:gd name="connsiteX1" fmla="*/ 2968628 w 3064015"/>
              <a:gd name="connsiteY1" fmla="*/ 215953 h 1963648"/>
              <a:gd name="connsiteX2" fmla="*/ 2127908 w 3064015"/>
              <a:gd name="connsiteY2" fmla="*/ 1872208 h 1963648"/>
              <a:gd name="connsiteX3" fmla="*/ 0 w 3064015"/>
              <a:gd name="connsiteY3" fmla="*/ 1963648 h 1963648"/>
              <a:gd name="connsiteX0" fmla="*/ 2775261 w 2968628"/>
              <a:gd name="connsiteY0" fmla="*/ 0 h 2220322"/>
              <a:gd name="connsiteX1" fmla="*/ 2968628 w 2968628"/>
              <a:gd name="connsiteY1" fmla="*/ 472627 h 2220322"/>
              <a:gd name="connsiteX2" fmla="*/ 2127908 w 2968628"/>
              <a:gd name="connsiteY2" fmla="*/ 2128882 h 2220322"/>
              <a:gd name="connsiteX3" fmla="*/ 0 w 2968628"/>
              <a:gd name="connsiteY3" fmla="*/ 2220322 h 2220322"/>
              <a:gd name="connsiteX0" fmla="*/ 2775261 w 2872375"/>
              <a:gd name="connsiteY0" fmla="*/ 0 h 2220322"/>
              <a:gd name="connsiteX1" fmla="*/ 2872375 w 2872375"/>
              <a:gd name="connsiteY1" fmla="*/ 729300 h 2220322"/>
              <a:gd name="connsiteX2" fmla="*/ 2127908 w 2872375"/>
              <a:gd name="connsiteY2" fmla="*/ 2128882 h 2220322"/>
              <a:gd name="connsiteX3" fmla="*/ 0 w 2872375"/>
              <a:gd name="connsiteY3" fmla="*/ 2220322 h 2220322"/>
              <a:gd name="connsiteX0" fmla="*/ 2775261 w 3000714"/>
              <a:gd name="connsiteY0" fmla="*/ 0 h 2220322"/>
              <a:gd name="connsiteX1" fmla="*/ 3000714 w 3000714"/>
              <a:gd name="connsiteY1" fmla="*/ 761384 h 2220322"/>
              <a:gd name="connsiteX2" fmla="*/ 2127908 w 3000714"/>
              <a:gd name="connsiteY2" fmla="*/ 2128882 h 2220322"/>
              <a:gd name="connsiteX3" fmla="*/ 0 w 3000714"/>
              <a:gd name="connsiteY3" fmla="*/ 2220322 h 2220322"/>
              <a:gd name="connsiteX0" fmla="*/ 2967766 w 3193219"/>
              <a:gd name="connsiteY0" fmla="*/ 0 h 2128882"/>
              <a:gd name="connsiteX1" fmla="*/ 3193219 w 3193219"/>
              <a:gd name="connsiteY1" fmla="*/ 761384 h 2128882"/>
              <a:gd name="connsiteX2" fmla="*/ 2320413 w 3193219"/>
              <a:gd name="connsiteY2" fmla="*/ 2128882 h 2128882"/>
              <a:gd name="connsiteX3" fmla="*/ 0 w 3193219"/>
              <a:gd name="connsiteY3" fmla="*/ 2124070 h 2128882"/>
              <a:gd name="connsiteX0" fmla="*/ 2727132 w 2952585"/>
              <a:gd name="connsiteY0" fmla="*/ 0 h 2156154"/>
              <a:gd name="connsiteX1" fmla="*/ 2952585 w 2952585"/>
              <a:gd name="connsiteY1" fmla="*/ 761384 h 2156154"/>
              <a:gd name="connsiteX2" fmla="*/ 2079779 w 2952585"/>
              <a:gd name="connsiteY2" fmla="*/ 2128882 h 2156154"/>
              <a:gd name="connsiteX3" fmla="*/ 0 w 2952585"/>
              <a:gd name="connsiteY3" fmla="*/ 2156154 h 2156154"/>
              <a:gd name="connsiteX0" fmla="*/ 2614836 w 2840289"/>
              <a:gd name="connsiteY0" fmla="*/ 0 h 2140112"/>
              <a:gd name="connsiteX1" fmla="*/ 2840289 w 2840289"/>
              <a:gd name="connsiteY1" fmla="*/ 761384 h 2140112"/>
              <a:gd name="connsiteX2" fmla="*/ 1967483 w 2840289"/>
              <a:gd name="connsiteY2" fmla="*/ 2128882 h 2140112"/>
              <a:gd name="connsiteX3" fmla="*/ 0 w 2840289"/>
              <a:gd name="connsiteY3" fmla="*/ 2140112 h 2140112"/>
              <a:gd name="connsiteX0" fmla="*/ 2743187 w 2968640"/>
              <a:gd name="connsiteY0" fmla="*/ 0 h 2140112"/>
              <a:gd name="connsiteX1" fmla="*/ 2968640 w 2968640"/>
              <a:gd name="connsiteY1" fmla="*/ 761384 h 2140112"/>
              <a:gd name="connsiteX2" fmla="*/ 2095834 w 2968640"/>
              <a:gd name="connsiteY2" fmla="*/ 2128882 h 2140112"/>
              <a:gd name="connsiteX3" fmla="*/ 128351 w 2968640"/>
              <a:gd name="connsiteY3" fmla="*/ 2140112 h 2140112"/>
              <a:gd name="connsiteX4" fmla="*/ 193354 w 2968640"/>
              <a:gd name="connsiteY4" fmla="*/ 2124964 h 2140112"/>
              <a:gd name="connsiteX0" fmla="*/ 2550345 w 2775798"/>
              <a:gd name="connsiteY0" fmla="*/ 0 h 2140112"/>
              <a:gd name="connsiteX1" fmla="*/ 2775798 w 2775798"/>
              <a:gd name="connsiteY1" fmla="*/ 761384 h 2140112"/>
              <a:gd name="connsiteX2" fmla="*/ 1902992 w 2775798"/>
              <a:gd name="connsiteY2" fmla="*/ 2128882 h 2140112"/>
              <a:gd name="connsiteX3" fmla="*/ 561151 w 2775798"/>
              <a:gd name="connsiteY3" fmla="*/ 2140112 h 2140112"/>
              <a:gd name="connsiteX4" fmla="*/ 512 w 2775798"/>
              <a:gd name="connsiteY4" fmla="*/ 2124964 h 2140112"/>
              <a:gd name="connsiteX0" fmla="*/ 2983166 w 3208619"/>
              <a:gd name="connsiteY0" fmla="*/ 0 h 2140112"/>
              <a:gd name="connsiteX1" fmla="*/ 3208619 w 3208619"/>
              <a:gd name="connsiteY1" fmla="*/ 761384 h 2140112"/>
              <a:gd name="connsiteX2" fmla="*/ 2335813 w 3208619"/>
              <a:gd name="connsiteY2" fmla="*/ 2128882 h 2140112"/>
              <a:gd name="connsiteX3" fmla="*/ 993972 w 3208619"/>
              <a:gd name="connsiteY3" fmla="*/ 2140112 h 2140112"/>
              <a:gd name="connsiteX4" fmla="*/ 196 w 3208619"/>
              <a:gd name="connsiteY4" fmla="*/ 1563490 h 2140112"/>
              <a:gd name="connsiteX0" fmla="*/ 2983166 w 3208619"/>
              <a:gd name="connsiteY0" fmla="*/ 0 h 2140112"/>
              <a:gd name="connsiteX1" fmla="*/ 3208619 w 3208619"/>
              <a:gd name="connsiteY1" fmla="*/ 761384 h 2140112"/>
              <a:gd name="connsiteX2" fmla="*/ 2335813 w 3208619"/>
              <a:gd name="connsiteY2" fmla="*/ 2128882 h 2140112"/>
              <a:gd name="connsiteX3" fmla="*/ 993972 w 3208619"/>
              <a:gd name="connsiteY3" fmla="*/ 2140112 h 2140112"/>
              <a:gd name="connsiteX4" fmla="*/ 196 w 3208619"/>
              <a:gd name="connsiteY4" fmla="*/ 1563490 h 2140112"/>
              <a:gd name="connsiteX0" fmla="*/ 2983364 w 3208817"/>
              <a:gd name="connsiteY0" fmla="*/ 0 h 2128882"/>
              <a:gd name="connsiteX1" fmla="*/ 3208817 w 3208817"/>
              <a:gd name="connsiteY1" fmla="*/ 761384 h 2128882"/>
              <a:gd name="connsiteX2" fmla="*/ 2336011 w 3208817"/>
              <a:gd name="connsiteY2" fmla="*/ 2128882 h 2128882"/>
              <a:gd name="connsiteX3" fmla="*/ 641246 w 3208817"/>
              <a:gd name="connsiteY3" fmla="*/ 2108027 h 2128882"/>
              <a:gd name="connsiteX4" fmla="*/ 394 w 3208817"/>
              <a:gd name="connsiteY4" fmla="*/ 1563490 h 2128882"/>
              <a:gd name="connsiteX0" fmla="*/ 2999387 w 3224840"/>
              <a:gd name="connsiteY0" fmla="*/ 0 h 2128882"/>
              <a:gd name="connsiteX1" fmla="*/ 3224840 w 3224840"/>
              <a:gd name="connsiteY1" fmla="*/ 761384 h 2128882"/>
              <a:gd name="connsiteX2" fmla="*/ 2352034 w 3224840"/>
              <a:gd name="connsiteY2" fmla="*/ 2128882 h 2128882"/>
              <a:gd name="connsiteX3" fmla="*/ 657269 w 3224840"/>
              <a:gd name="connsiteY3" fmla="*/ 2108027 h 2128882"/>
              <a:gd name="connsiteX4" fmla="*/ 377 w 3224840"/>
              <a:gd name="connsiteY4" fmla="*/ 1082227 h 2128882"/>
              <a:gd name="connsiteX0" fmla="*/ 2999387 w 3224840"/>
              <a:gd name="connsiteY0" fmla="*/ 0 h 2128882"/>
              <a:gd name="connsiteX1" fmla="*/ 3224840 w 3224840"/>
              <a:gd name="connsiteY1" fmla="*/ 761384 h 2128882"/>
              <a:gd name="connsiteX2" fmla="*/ 2352034 w 3224840"/>
              <a:gd name="connsiteY2" fmla="*/ 2128882 h 2128882"/>
              <a:gd name="connsiteX3" fmla="*/ 657269 w 3224840"/>
              <a:gd name="connsiteY3" fmla="*/ 2108027 h 2128882"/>
              <a:gd name="connsiteX4" fmla="*/ 377 w 3224840"/>
              <a:gd name="connsiteY4" fmla="*/ 1082227 h 2128882"/>
              <a:gd name="connsiteX0" fmla="*/ 3031441 w 3256894"/>
              <a:gd name="connsiteY0" fmla="*/ 0 h 2128882"/>
              <a:gd name="connsiteX1" fmla="*/ 3256894 w 3256894"/>
              <a:gd name="connsiteY1" fmla="*/ 761384 h 2128882"/>
              <a:gd name="connsiteX2" fmla="*/ 2384088 w 3256894"/>
              <a:gd name="connsiteY2" fmla="*/ 2128882 h 2128882"/>
              <a:gd name="connsiteX3" fmla="*/ 689323 w 3256894"/>
              <a:gd name="connsiteY3" fmla="*/ 2108027 h 2128882"/>
              <a:gd name="connsiteX4" fmla="*/ 347 w 3256894"/>
              <a:gd name="connsiteY4" fmla="*/ 1467237 h 2128882"/>
              <a:gd name="connsiteX0" fmla="*/ 2342118 w 2567571"/>
              <a:gd name="connsiteY0" fmla="*/ 0 h 2128882"/>
              <a:gd name="connsiteX1" fmla="*/ 2567571 w 2567571"/>
              <a:gd name="connsiteY1" fmla="*/ 761384 h 2128882"/>
              <a:gd name="connsiteX2" fmla="*/ 1694765 w 2567571"/>
              <a:gd name="connsiteY2" fmla="*/ 2128882 h 2128882"/>
              <a:gd name="connsiteX3" fmla="*/ 0 w 2567571"/>
              <a:gd name="connsiteY3" fmla="*/ 2108027 h 2128882"/>
              <a:gd name="connsiteX0" fmla="*/ 2342116 w 2567569"/>
              <a:gd name="connsiteY0" fmla="*/ 0 h 2128882"/>
              <a:gd name="connsiteX1" fmla="*/ 2567569 w 2567569"/>
              <a:gd name="connsiteY1" fmla="*/ 761384 h 2128882"/>
              <a:gd name="connsiteX2" fmla="*/ 1694763 w 2567569"/>
              <a:gd name="connsiteY2" fmla="*/ 2128882 h 2128882"/>
              <a:gd name="connsiteX3" fmla="*/ 0 w 2567569"/>
              <a:gd name="connsiteY3" fmla="*/ 2108027 h 2128882"/>
              <a:gd name="connsiteX0" fmla="*/ 2467415 w 2692868"/>
              <a:gd name="connsiteY0" fmla="*/ 0 h 2141006"/>
              <a:gd name="connsiteX1" fmla="*/ 2692868 w 2692868"/>
              <a:gd name="connsiteY1" fmla="*/ 761384 h 2141006"/>
              <a:gd name="connsiteX2" fmla="*/ 1820062 w 2692868"/>
              <a:gd name="connsiteY2" fmla="*/ 2128882 h 2141006"/>
              <a:gd name="connsiteX3" fmla="*/ 125299 w 2692868"/>
              <a:gd name="connsiteY3" fmla="*/ 2108027 h 2141006"/>
              <a:gd name="connsiteX4" fmla="*/ 126130 w 2692868"/>
              <a:gd name="connsiteY4" fmla="*/ 2141006 h 2141006"/>
              <a:gd name="connsiteX0" fmla="*/ 2902759 w 3128212"/>
              <a:gd name="connsiteY0" fmla="*/ 0 h 2128882"/>
              <a:gd name="connsiteX1" fmla="*/ 3128212 w 3128212"/>
              <a:gd name="connsiteY1" fmla="*/ 761384 h 2128882"/>
              <a:gd name="connsiteX2" fmla="*/ 2255406 w 3128212"/>
              <a:gd name="connsiteY2" fmla="*/ 2128882 h 2128882"/>
              <a:gd name="connsiteX3" fmla="*/ 560643 w 3128212"/>
              <a:gd name="connsiteY3" fmla="*/ 2108027 h 2128882"/>
              <a:gd name="connsiteX4" fmla="*/ 0 w 3128212"/>
              <a:gd name="connsiteY4" fmla="*/ 1290775 h 2128882"/>
              <a:gd name="connsiteX0" fmla="*/ 2999011 w 3224464"/>
              <a:gd name="connsiteY0" fmla="*/ 0 h 2128882"/>
              <a:gd name="connsiteX1" fmla="*/ 3224464 w 3224464"/>
              <a:gd name="connsiteY1" fmla="*/ 761384 h 2128882"/>
              <a:gd name="connsiteX2" fmla="*/ 2351658 w 3224464"/>
              <a:gd name="connsiteY2" fmla="*/ 2128882 h 2128882"/>
              <a:gd name="connsiteX3" fmla="*/ 656895 w 3224464"/>
              <a:gd name="connsiteY3" fmla="*/ 2108027 h 2128882"/>
              <a:gd name="connsiteX4" fmla="*/ 0 w 3224464"/>
              <a:gd name="connsiteY4" fmla="*/ 1210564 h 2128882"/>
              <a:gd name="connsiteX0" fmla="*/ 2999011 w 3224464"/>
              <a:gd name="connsiteY0" fmla="*/ 0 h 2128882"/>
              <a:gd name="connsiteX1" fmla="*/ 3224464 w 3224464"/>
              <a:gd name="connsiteY1" fmla="*/ 761384 h 2128882"/>
              <a:gd name="connsiteX2" fmla="*/ 2351658 w 3224464"/>
              <a:gd name="connsiteY2" fmla="*/ 2128882 h 2128882"/>
              <a:gd name="connsiteX3" fmla="*/ 656895 w 3224464"/>
              <a:gd name="connsiteY3" fmla="*/ 2108027 h 2128882"/>
              <a:gd name="connsiteX4" fmla="*/ 0 w 3224464"/>
              <a:gd name="connsiteY4" fmla="*/ 1210564 h 2128882"/>
              <a:gd name="connsiteX0" fmla="*/ 2999011 w 3224464"/>
              <a:gd name="connsiteY0" fmla="*/ 0 h 2128882"/>
              <a:gd name="connsiteX1" fmla="*/ 3224464 w 3224464"/>
              <a:gd name="connsiteY1" fmla="*/ 761384 h 2128882"/>
              <a:gd name="connsiteX2" fmla="*/ 2351658 w 3224464"/>
              <a:gd name="connsiteY2" fmla="*/ 2128882 h 2128882"/>
              <a:gd name="connsiteX3" fmla="*/ 656895 w 3224464"/>
              <a:gd name="connsiteY3" fmla="*/ 2108027 h 2128882"/>
              <a:gd name="connsiteX4" fmla="*/ 0 w 3224464"/>
              <a:gd name="connsiteY4" fmla="*/ 1210564 h 2128882"/>
              <a:gd name="connsiteX0" fmla="*/ 3031095 w 3256548"/>
              <a:gd name="connsiteY0" fmla="*/ 0 h 2128882"/>
              <a:gd name="connsiteX1" fmla="*/ 3256548 w 3256548"/>
              <a:gd name="connsiteY1" fmla="*/ 761384 h 2128882"/>
              <a:gd name="connsiteX2" fmla="*/ 2383742 w 3256548"/>
              <a:gd name="connsiteY2" fmla="*/ 2128882 h 2128882"/>
              <a:gd name="connsiteX3" fmla="*/ 688979 w 3256548"/>
              <a:gd name="connsiteY3" fmla="*/ 2108027 h 2128882"/>
              <a:gd name="connsiteX4" fmla="*/ 0 w 3256548"/>
              <a:gd name="connsiteY4" fmla="*/ 1082228 h 2128882"/>
              <a:gd name="connsiteX0" fmla="*/ 3031095 w 3256548"/>
              <a:gd name="connsiteY0" fmla="*/ 0 h 2128882"/>
              <a:gd name="connsiteX1" fmla="*/ 3256548 w 3256548"/>
              <a:gd name="connsiteY1" fmla="*/ 761384 h 2128882"/>
              <a:gd name="connsiteX2" fmla="*/ 2383742 w 3256548"/>
              <a:gd name="connsiteY2" fmla="*/ 2128882 h 2128882"/>
              <a:gd name="connsiteX3" fmla="*/ 688979 w 3256548"/>
              <a:gd name="connsiteY3" fmla="*/ 2108027 h 2128882"/>
              <a:gd name="connsiteX4" fmla="*/ 0 w 3256548"/>
              <a:gd name="connsiteY4" fmla="*/ 1082228 h 2128882"/>
              <a:gd name="connsiteX0" fmla="*/ 3137089 w 3362542"/>
              <a:gd name="connsiteY0" fmla="*/ 0 h 2316574"/>
              <a:gd name="connsiteX1" fmla="*/ 3362542 w 3362542"/>
              <a:gd name="connsiteY1" fmla="*/ 761384 h 2316574"/>
              <a:gd name="connsiteX2" fmla="*/ 2489736 w 3362542"/>
              <a:gd name="connsiteY2" fmla="*/ 2128882 h 2316574"/>
              <a:gd name="connsiteX3" fmla="*/ 361836 w 3362542"/>
              <a:gd name="connsiteY3" fmla="*/ 2316574 h 2316574"/>
              <a:gd name="connsiteX4" fmla="*/ 105994 w 3362542"/>
              <a:gd name="connsiteY4" fmla="*/ 1082228 h 2316574"/>
              <a:gd name="connsiteX0" fmla="*/ 3031097 w 3256550"/>
              <a:gd name="connsiteY0" fmla="*/ 0 h 2316574"/>
              <a:gd name="connsiteX1" fmla="*/ 3256550 w 3256550"/>
              <a:gd name="connsiteY1" fmla="*/ 761384 h 2316574"/>
              <a:gd name="connsiteX2" fmla="*/ 2383744 w 3256550"/>
              <a:gd name="connsiteY2" fmla="*/ 2128882 h 2316574"/>
              <a:gd name="connsiteX3" fmla="*/ 255844 w 3256550"/>
              <a:gd name="connsiteY3" fmla="*/ 2316574 h 2316574"/>
              <a:gd name="connsiteX4" fmla="*/ 2 w 3256550"/>
              <a:gd name="connsiteY4" fmla="*/ 1082228 h 2316574"/>
              <a:gd name="connsiteX0" fmla="*/ 2918922 w 3144375"/>
              <a:gd name="connsiteY0" fmla="*/ 0 h 2316574"/>
              <a:gd name="connsiteX1" fmla="*/ 3144375 w 3144375"/>
              <a:gd name="connsiteY1" fmla="*/ 761384 h 2316574"/>
              <a:gd name="connsiteX2" fmla="*/ 2271569 w 3144375"/>
              <a:gd name="connsiteY2" fmla="*/ 2128882 h 2316574"/>
              <a:gd name="connsiteX3" fmla="*/ 143669 w 3144375"/>
              <a:gd name="connsiteY3" fmla="*/ 2316574 h 2316574"/>
              <a:gd name="connsiteX4" fmla="*/ 32206 w 3144375"/>
              <a:gd name="connsiteY4" fmla="*/ 1820165 h 2316574"/>
              <a:gd name="connsiteX0" fmla="*/ 2835544 w 3060997"/>
              <a:gd name="connsiteY0" fmla="*/ 0 h 2316574"/>
              <a:gd name="connsiteX1" fmla="*/ 3060997 w 3060997"/>
              <a:gd name="connsiteY1" fmla="*/ 761384 h 2316574"/>
              <a:gd name="connsiteX2" fmla="*/ 2188191 w 3060997"/>
              <a:gd name="connsiteY2" fmla="*/ 2128882 h 2316574"/>
              <a:gd name="connsiteX3" fmla="*/ 60291 w 3060997"/>
              <a:gd name="connsiteY3" fmla="*/ 2316574 h 2316574"/>
              <a:gd name="connsiteX4" fmla="*/ 349884 w 3060997"/>
              <a:gd name="connsiteY4" fmla="*/ 1338902 h 2316574"/>
              <a:gd name="connsiteX0" fmla="*/ 2841769 w 3067222"/>
              <a:gd name="connsiteY0" fmla="*/ 0 h 2316574"/>
              <a:gd name="connsiteX1" fmla="*/ 3067222 w 3067222"/>
              <a:gd name="connsiteY1" fmla="*/ 761384 h 2316574"/>
              <a:gd name="connsiteX2" fmla="*/ 2194416 w 3067222"/>
              <a:gd name="connsiteY2" fmla="*/ 2128882 h 2316574"/>
              <a:gd name="connsiteX3" fmla="*/ 66516 w 3067222"/>
              <a:gd name="connsiteY3" fmla="*/ 2316574 h 2316574"/>
              <a:gd name="connsiteX4" fmla="*/ 291943 w 3067222"/>
              <a:gd name="connsiteY4" fmla="*/ 729302 h 2316574"/>
              <a:gd name="connsiteX0" fmla="*/ 2841769 w 3067222"/>
              <a:gd name="connsiteY0" fmla="*/ 0 h 2316574"/>
              <a:gd name="connsiteX1" fmla="*/ 3067222 w 3067222"/>
              <a:gd name="connsiteY1" fmla="*/ 761384 h 2316574"/>
              <a:gd name="connsiteX2" fmla="*/ 2194416 w 3067222"/>
              <a:gd name="connsiteY2" fmla="*/ 2128882 h 2316574"/>
              <a:gd name="connsiteX3" fmla="*/ 66516 w 3067222"/>
              <a:gd name="connsiteY3" fmla="*/ 2316574 h 2316574"/>
              <a:gd name="connsiteX4" fmla="*/ 291943 w 3067222"/>
              <a:gd name="connsiteY4" fmla="*/ 729302 h 2316574"/>
              <a:gd name="connsiteX0" fmla="*/ 2927072 w 3152525"/>
              <a:gd name="connsiteY0" fmla="*/ 0 h 2316574"/>
              <a:gd name="connsiteX1" fmla="*/ 3152525 w 3152525"/>
              <a:gd name="connsiteY1" fmla="*/ 761384 h 2316574"/>
              <a:gd name="connsiteX2" fmla="*/ 2279719 w 3152525"/>
              <a:gd name="connsiteY2" fmla="*/ 2128882 h 2316574"/>
              <a:gd name="connsiteX3" fmla="*/ 151819 w 3152525"/>
              <a:gd name="connsiteY3" fmla="*/ 2316574 h 2316574"/>
              <a:gd name="connsiteX4" fmla="*/ 24319 w 3152525"/>
              <a:gd name="connsiteY4" fmla="*/ 424502 h 2316574"/>
              <a:gd name="connsiteX0" fmla="*/ 2898792 w 3124245"/>
              <a:gd name="connsiteY0" fmla="*/ 0 h 2316574"/>
              <a:gd name="connsiteX1" fmla="*/ 3124245 w 3124245"/>
              <a:gd name="connsiteY1" fmla="*/ 761384 h 2316574"/>
              <a:gd name="connsiteX2" fmla="*/ 2251439 w 3124245"/>
              <a:gd name="connsiteY2" fmla="*/ 2128882 h 2316574"/>
              <a:gd name="connsiteX3" fmla="*/ 123539 w 3124245"/>
              <a:gd name="connsiteY3" fmla="*/ 2316574 h 2316574"/>
              <a:gd name="connsiteX4" fmla="*/ 60210 w 3124245"/>
              <a:gd name="connsiteY4" fmla="*/ 1675786 h 2316574"/>
              <a:gd name="connsiteX0" fmla="*/ 2815651 w 3041104"/>
              <a:gd name="connsiteY0" fmla="*/ 0 h 2316574"/>
              <a:gd name="connsiteX1" fmla="*/ 3041104 w 3041104"/>
              <a:gd name="connsiteY1" fmla="*/ 761384 h 2316574"/>
              <a:gd name="connsiteX2" fmla="*/ 2168298 w 3041104"/>
              <a:gd name="connsiteY2" fmla="*/ 2128882 h 2316574"/>
              <a:gd name="connsiteX3" fmla="*/ 40398 w 3041104"/>
              <a:gd name="connsiteY3" fmla="*/ 2316574 h 2316574"/>
              <a:gd name="connsiteX4" fmla="*/ 666883 w 3041104"/>
              <a:gd name="connsiteY4" fmla="*/ 985976 h 2316574"/>
              <a:gd name="connsiteX0" fmla="*/ 2795221 w 3020674"/>
              <a:gd name="connsiteY0" fmla="*/ 0 h 2316574"/>
              <a:gd name="connsiteX1" fmla="*/ 3020674 w 3020674"/>
              <a:gd name="connsiteY1" fmla="*/ 761384 h 2316574"/>
              <a:gd name="connsiteX2" fmla="*/ 2147868 w 3020674"/>
              <a:gd name="connsiteY2" fmla="*/ 2128882 h 2316574"/>
              <a:gd name="connsiteX3" fmla="*/ 19968 w 3020674"/>
              <a:gd name="connsiteY3" fmla="*/ 2316574 h 2316574"/>
              <a:gd name="connsiteX4" fmla="*/ 1689190 w 3020674"/>
              <a:gd name="connsiteY4" fmla="*/ 1178482 h 2316574"/>
              <a:gd name="connsiteX0" fmla="*/ 2911548 w 3137001"/>
              <a:gd name="connsiteY0" fmla="*/ 0 h 2316574"/>
              <a:gd name="connsiteX1" fmla="*/ 3137001 w 3137001"/>
              <a:gd name="connsiteY1" fmla="*/ 761384 h 2316574"/>
              <a:gd name="connsiteX2" fmla="*/ 2264195 w 3137001"/>
              <a:gd name="connsiteY2" fmla="*/ 2128882 h 2316574"/>
              <a:gd name="connsiteX3" fmla="*/ 136295 w 3137001"/>
              <a:gd name="connsiteY3" fmla="*/ 2316574 h 2316574"/>
              <a:gd name="connsiteX4" fmla="*/ 40886 w 3137001"/>
              <a:gd name="connsiteY4" fmla="*/ 1884334 h 2316574"/>
              <a:gd name="connsiteX0" fmla="*/ 2898790 w 3124243"/>
              <a:gd name="connsiteY0" fmla="*/ 0 h 2316574"/>
              <a:gd name="connsiteX1" fmla="*/ 3124243 w 3124243"/>
              <a:gd name="connsiteY1" fmla="*/ 761384 h 2316574"/>
              <a:gd name="connsiteX2" fmla="*/ 2251437 w 3124243"/>
              <a:gd name="connsiteY2" fmla="*/ 2128882 h 2316574"/>
              <a:gd name="connsiteX3" fmla="*/ 123537 w 3124243"/>
              <a:gd name="connsiteY3" fmla="*/ 2316574 h 2316574"/>
              <a:gd name="connsiteX4" fmla="*/ 60214 w 3124243"/>
              <a:gd name="connsiteY4" fmla="*/ 2092881 h 2316574"/>
              <a:gd name="connsiteX0" fmla="*/ 2883473 w 3108926"/>
              <a:gd name="connsiteY0" fmla="*/ 0 h 2316574"/>
              <a:gd name="connsiteX1" fmla="*/ 3108926 w 3108926"/>
              <a:gd name="connsiteY1" fmla="*/ 761384 h 2316574"/>
              <a:gd name="connsiteX2" fmla="*/ 2236120 w 3108926"/>
              <a:gd name="connsiteY2" fmla="*/ 2128882 h 2316574"/>
              <a:gd name="connsiteX3" fmla="*/ 108220 w 3108926"/>
              <a:gd name="connsiteY3" fmla="*/ 2316574 h 2316574"/>
              <a:gd name="connsiteX4" fmla="*/ 93025 w 3108926"/>
              <a:gd name="connsiteY4" fmla="*/ 2108923 h 2316574"/>
              <a:gd name="connsiteX0" fmla="*/ 2893236 w 3118689"/>
              <a:gd name="connsiteY0" fmla="*/ 0 h 2316574"/>
              <a:gd name="connsiteX1" fmla="*/ 3118689 w 3118689"/>
              <a:gd name="connsiteY1" fmla="*/ 761384 h 2316574"/>
              <a:gd name="connsiteX2" fmla="*/ 2245883 w 3118689"/>
              <a:gd name="connsiteY2" fmla="*/ 2128882 h 2316574"/>
              <a:gd name="connsiteX3" fmla="*/ 117983 w 3118689"/>
              <a:gd name="connsiteY3" fmla="*/ 2316574 h 2316574"/>
              <a:gd name="connsiteX4" fmla="*/ 70704 w 3118689"/>
              <a:gd name="connsiteY4" fmla="*/ 2124966 h 2316574"/>
              <a:gd name="connsiteX0" fmla="*/ 2764902 w 3118689"/>
              <a:gd name="connsiteY0" fmla="*/ 0 h 2669501"/>
              <a:gd name="connsiteX1" fmla="*/ 3118689 w 3118689"/>
              <a:gd name="connsiteY1" fmla="*/ 1114311 h 2669501"/>
              <a:gd name="connsiteX2" fmla="*/ 2245883 w 3118689"/>
              <a:gd name="connsiteY2" fmla="*/ 2481809 h 2669501"/>
              <a:gd name="connsiteX3" fmla="*/ 117983 w 3118689"/>
              <a:gd name="connsiteY3" fmla="*/ 2669501 h 2669501"/>
              <a:gd name="connsiteX4" fmla="*/ 70704 w 3118689"/>
              <a:gd name="connsiteY4" fmla="*/ 2477893 h 2669501"/>
              <a:gd name="connsiteX0" fmla="*/ 3200331 w 3200331"/>
              <a:gd name="connsiteY0" fmla="*/ 0 h 2669501"/>
              <a:gd name="connsiteX1" fmla="*/ 3118689 w 3200331"/>
              <a:gd name="connsiteY1" fmla="*/ 1114311 h 2669501"/>
              <a:gd name="connsiteX2" fmla="*/ 2245883 w 3200331"/>
              <a:gd name="connsiteY2" fmla="*/ 2481809 h 2669501"/>
              <a:gd name="connsiteX3" fmla="*/ 117983 w 3200331"/>
              <a:gd name="connsiteY3" fmla="*/ 2669501 h 2669501"/>
              <a:gd name="connsiteX4" fmla="*/ 70704 w 3200331"/>
              <a:gd name="connsiteY4" fmla="*/ 2477893 h 2669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0331" h="2669501">
                <a:moveTo>
                  <a:pt x="3200331" y="0"/>
                </a:moveTo>
                <a:lnTo>
                  <a:pt x="3118689" y="1114311"/>
                </a:lnTo>
                <a:lnTo>
                  <a:pt x="2245883" y="2481809"/>
                </a:lnTo>
                <a:lnTo>
                  <a:pt x="117983" y="2669501"/>
                </a:lnTo>
                <a:cubicBezTo>
                  <a:pt x="-116213" y="1436280"/>
                  <a:pt x="70531" y="2471023"/>
                  <a:pt x="70704" y="2477893"/>
                </a:cubicBezTo>
              </a:path>
            </a:pathLst>
          </a:custGeom>
          <a:noFill/>
          <a:ln w="127000" cap="rnd">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ятиугольник 3">
            <a:extLst>
              <a:ext uri="{FF2B5EF4-FFF2-40B4-BE49-F238E27FC236}">
                <a16:creationId xmlns:a16="http://schemas.microsoft.com/office/drawing/2014/main" xmlns="" id="{FD01A12A-91C9-4B8A-B712-47614563DF30}"/>
              </a:ext>
            </a:extLst>
          </p:cNvPr>
          <p:cNvSpPr/>
          <p:nvPr/>
        </p:nvSpPr>
        <p:spPr>
          <a:xfrm>
            <a:off x="3740630" y="2678306"/>
            <a:ext cx="3778141" cy="3365244"/>
          </a:xfrm>
          <a:custGeom>
            <a:avLst/>
            <a:gdLst>
              <a:gd name="connsiteX0" fmla="*/ 4 w 3480300"/>
              <a:gd name="connsiteY0" fmla="*/ 1273154 h 3333168"/>
              <a:gd name="connsiteX1" fmla="*/ 1740150 w 3480300"/>
              <a:gd name="connsiteY1" fmla="*/ 0 h 3333168"/>
              <a:gd name="connsiteX2" fmla="*/ 3480296 w 3480300"/>
              <a:gd name="connsiteY2" fmla="*/ 1273154 h 3333168"/>
              <a:gd name="connsiteX3" fmla="*/ 2815620 w 3480300"/>
              <a:gd name="connsiteY3" fmla="*/ 3333160 h 3333168"/>
              <a:gd name="connsiteX4" fmla="*/ 664680 w 3480300"/>
              <a:gd name="connsiteY4" fmla="*/ 3333160 h 3333168"/>
              <a:gd name="connsiteX5" fmla="*/ 4 w 3480300"/>
              <a:gd name="connsiteY5" fmla="*/ 1273154 h 3333168"/>
              <a:gd name="connsiteX0" fmla="*/ 0 w 3480292"/>
              <a:gd name="connsiteY0" fmla="*/ 1273154 h 3333160"/>
              <a:gd name="connsiteX1" fmla="*/ 1740146 w 3480292"/>
              <a:gd name="connsiteY1" fmla="*/ 0 h 3333160"/>
              <a:gd name="connsiteX2" fmla="*/ 3480292 w 3480292"/>
              <a:gd name="connsiteY2" fmla="*/ 1273154 h 3333160"/>
              <a:gd name="connsiteX3" fmla="*/ 2815616 w 3480292"/>
              <a:gd name="connsiteY3" fmla="*/ 3333160 h 3333160"/>
              <a:gd name="connsiteX4" fmla="*/ 119244 w 3480292"/>
              <a:gd name="connsiteY4" fmla="*/ 3317118 h 3333160"/>
              <a:gd name="connsiteX5" fmla="*/ 0 w 3480292"/>
              <a:gd name="connsiteY5" fmla="*/ 1273154 h 3333160"/>
              <a:gd name="connsiteX0" fmla="*/ 0 w 3585637"/>
              <a:gd name="connsiteY0" fmla="*/ 1273154 h 3317118"/>
              <a:gd name="connsiteX1" fmla="*/ 1740146 w 3585637"/>
              <a:gd name="connsiteY1" fmla="*/ 0 h 3317118"/>
              <a:gd name="connsiteX2" fmla="*/ 3480292 w 3585637"/>
              <a:gd name="connsiteY2" fmla="*/ 1273154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1273154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984396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984396 h 3317118"/>
              <a:gd name="connsiteX0" fmla="*/ 0 w 3585637"/>
              <a:gd name="connsiteY0" fmla="*/ 872101 h 3204823"/>
              <a:gd name="connsiteX1" fmla="*/ 1756188 w 3585637"/>
              <a:gd name="connsiteY1" fmla="*/ 0 h 3204823"/>
              <a:gd name="connsiteX2" fmla="*/ 3464250 w 3585637"/>
              <a:gd name="connsiteY2" fmla="*/ 791890 h 3204823"/>
              <a:gd name="connsiteX3" fmla="*/ 3585637 w 3585637"/>
              <a:gd name="connsiteY3" fmla="*/ 3204823 h 3204823"/>
              <a:gd name="connsiteX4" fmla="*/ 119244 w 3585637"/>
              <a:gd name="connsiteY4" fmla="*/ 3204823 h 3204823"/>
              <a:gd name="connsiteX5" fmla="*/ 0 w 3585637"/>
              <a:gd name="connsiteY5" fmla="*/ 872101 h 3204823"/>
              <a:gd name="connsiteX0" fmla="*/ 0 w 3665847"/>
              <a:gd name="connsiteY0" fmla="*/ 856059 h 3204823"/>
              <a:gd name="connsiteX1" fmla="*/ 1836398 w 3665847"/>
              <a:gd name="connsiteY1" fmla="*/ 0 h 3204823"/>
              <a:gd name="connsiteX2" fmla="*/ 3544460 w 3665847"/>
              <a:gd name="connsiteY2" fmla="*/ 791890 h 3204823"/>
              <a:gd name="connsiteX3" fmla="*/ 3665847 w 3665847"/>
              <a:gd name="connsiteY3" fmla="*/ 3204823 h 3204823"/>
              <a:gd name="connsiteX4" fmla="*/ 199454 w 3665847"/>
              <a:gd name="connsiteY4" fmla="*/ 3204823 h 3204823"/>
              <a:gd name="connsiteX5" fmla="*/ 0 w 3665847"/>
              <a:gd name="connsiteY5" fmla="*/ 856059 h 3204823"/>
              <a:gd name="connsiteX0" fmla="*/ 0 w 3665847"/>
              <a:gd name="connsiteY0" fmla="*/ 856059 h 3220865"/>
              <a:gd name="connsiteX1" fmla="*/ 1836398 w 3665847"/>
              <a:gd name="connsiteY1" fmla="*/ 0 h 3220865"/>
              <a:gd name="connsiteX2" fmla="*/ 3544460 w 3665847"/>
              <a:gd name="connsiteY2" fmla="*/ 791890 h 3220865"/>
              <a:gd name="connsiteX3" fmla="*/ 3665847 w 3665847"/>
              <a:gd name="connsiteY3" fmla="*/ 3204823 h 3220865"/>
              <a:gd name="connsiteX4" fmla="*/ 87160 w 3665847"/>
              <a:gd name="connsiteY4" fmla="*/ 3220865 h 3220865"/>
              <a:gd name="connsiteX5" fmla="*/ 0 w 3665847"/>
              <a:gd name="connsiteY5" fmla="*/ 856059 h 3220865"/>
              <a:gd name="connsiteX0" fmla="*/ 0 w 3778141"/>
              <a:gd name="connsiteY0" fmla="*/ 856059 h 3317118"/>
              <a:gd name="connsiteX1" fmla="*/ 1836398 w 3778141"/>
              <a:gd name="connsiteY1" fmla="*/ 0 h 3317118"/>
              <a:gd name="connsiteX2" fmla="*/ 3544460 w 3778141"/>
              <a:gd name="connsiteY2" fmla="*/ 791890 h 3317118"/>
              <a:gd name="connsiteX3" fmla="*/ 3778141 w 3778141"/>
              <a:gd name="connsiteY3" fmla="*/ 3317118 h 3317118"/>
              <a:gd name="connsiteX4" fmla="*/ 87160 w 3778141"/>
              <a:gd name="connsiteY4" fmla="*/ 3220865 h 3317118"/>
              <a:gd name="connsiteX5" fmla="*/ 0 w 3778141"/>
              <a:gd name="connsiteY5" fmla="*/ 856059 h 3317118"/>
              <a:gd name="connsiteX0" fmla="*/ 0 w 3778141"/>
              <a:gd name="connsiteY0" fmla="*/ 856059 h 3317118"/>
              <a:gd name="connsiteX1" fmla="*/ 1836398 w 3778141"/>
              <a:gd name="connsiteY1" fmla="*/ 0 h 3317118"/>
              <a:gd name="connsiteX2" fmla="*/ 3544460 w 3778141"/>
              <a:gd name="connsiteY2" fmla="*/ 791890 h 3317118"/>
              <a:gd name="connsiteX3" fmla="*/ 3778141 w 3778141"/>
              <a:gd name="connsiteY3" fmla="*/ 3317118 h 3317118"/>
              <a:gd name="connsiteX4" fmla="*/ 135286 w 3778141"/>
              <a:gd name="connsiteY4" fmla="*/ 3317118 h 3317118"/>
              <a:gd name="connsiteX5" fmla="*/ 0 w 3778141"/>
              <a:gd name="connsiteY5" fmla="*/ 856059 h 3317118"/>
              <a:gd name="connsiteX0" fmla="*/ 0 w 3778141"/>
              <a:gd name="connsiteY0" fmla="*/ 856059 h 3317118"/>
              <a:gd name="connsiteX1" fmla="*/ 1836398 w 3778141"/>
              <a:gd name="connsiteY1" fmla="*/ 0 h 3317118"/>
              <a:gd name="connsiteX2" fmla="*/ 3544460 w 3778141"/>
              <a:gd name="connsiteY2" fmla="*/ 567301 h 3317118"/>
              <a:gd name="connsiteX3" fmla="*/ 3778141 w 3778141"/>
              <a:gd name="connsiteY3" fmla="*/ 3317118 h 3317118"/>
              <a:gd name="connsiteX4" fmla="*/ 135286 w 3778141"/>
              <a:gd name="connsiteY4" fmla="*/ 3317118 h 3317118"/>
              <a:gd name="connsiteX5" fmla="*/ 0 w 3778141"/>
              <a:gd name="connsiteY5" fmla="*/ 856059 h 3317118"/>
              <a:gd name="connsiteX0" fmla="*/ 0 w 3778141"/>
              <a:gd name="connsiteY0" fmla="*/ 904185 h 3365244"/>
              <a:gd name="connsiteX1" fmla="*/ 1820356 w 3778141"/>
              <a:gd name="connsiteY1" fmla="*/ 0 h 3365244"/>
              <a:gd name="connsiteX2" fmla="*/ 3544460 w 3778141"/>
              <a:gd name="connsiteY2" fmla="*/ 615427 h 3365244"/>
              <a:gd name="connsiteX3" fmla="*/ 3778141 w 3778141"/>
              <a:gd name="connsiteY3" fmla="*/ 3365244 h 3365244"/>
              <a:gd name="connsiteX4" fmla="*/ 135286 w 3778141"/>
              <a:gd name="connsiteY4" fmla="*/ 3365244 h 3365244"/>
              <a:gd name="connsiteX5" fmla="*/ 0 w 3778141"/>
              <a:gd name="connsiteY5" fmla="*/ 904185 h 336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8141" h="3365244">
                <a:moveTo>
                  <a:pt x="0" y="904185"/>
                </a:moveTo>
                <a:lnTo>
                  <a:pt x="1820356" y="0"/>
                </a:lnTo>
                <a:lnTo>
                  <a:pt x="3544460" y="615427"/>
                </a:lnTo>
                <a:lnTo>
                  <a:pt x="3778141" y="3365244"/>
                </a:lnTo>
                <a:lnTo>
                  <a:pt x="135286" y="3365244"/>
                </a:lnTo>
                <a:lnTo>
                  <a:pt x="0" y="904185"/>
                </a:lnTo>
                <a:close/>
              </a:path>
            </a:pathLst>
          </a:cu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Пятиугольник 3">
            <a:extLst>
              <a:ext uri="{FF2B5EF4-FFF2-40B4-BE49-F238E27FC236}">
                <a16:creationId xmlns:a16="http://schemas.microsoft.com/office/drawing/2014/main" xmlns="" id="{1789F919-D8E3-4A1B-80B2-66F550DD409B}"/>
              </a:ext>
            </a:extLst>
          </p:cNvPr>
          <p:cNvSpPr/>
          <p:nvPr/>
        </p:nvSpPr>
        <p:spPr>
          <a:xfrm rot="7437936">
            <a:off x="1248233" y="-1266529"/>
            <a:ext cx="3734325" cy="4801795"/>
          </a:xfrm>
          <a:custGeom>
            <a:avLst/>
            <a:gdLst>
              <a:gd name="connsiteX0" fmla="*/ 4 w 3480300"/>
              <a:gd name="connsiteY0" fmla="*/ 1273154 h 3333168"/>
              <a:gd name="connsiteX1" fmla="*/ 1740150 w 3480300"/>
              <a:gd name="connsiteY1" fmla="*/ 0 h 3333168"/>
              <a:gd name="connsiteX2" fmla="*/ 3480296 w 3480300"/>
              <a:gd name="connsiteY2" fmla="*/ 1273154 h 3333168"/>
              <a:gd name="connsiteX3" fmla="*/ 2815620 w 3480300"/>
              <a:gd name="connsiteY3" fmla="*/ 3333160 h 3333168"/>
              <a:gd name="connsiteX4" fmla="*/ 664680 w 3480300"/>
              <a:gd name="connsiteY4" fmla="*/ 3333160 h 3333168"/>
              <a:gd name="connsiteX5" fmla="*/ 4 w 3480300"/>
              <a:gd name="connsiteY5" fmla="*/ 1273154 h 3333168"/>
              <a:gd name="connsiteX0" fmla="*/ 0 w 3480292"/>
              <a:gd name="connsiteY0" fmla="*/ 1273154 h 3333160"/>
              <a:gd name="connsiteX1" fmla="*/ 1740146 w 3480292"/>
              <a:gd name="connsiteY1" fmla="*/ 0 h 3333160"/>
              <a:gd name="connsiteX2" fmla="*/ 3480292 w 3480292"/>
              <a:gd name="connsiteY2" fmla="*/ 1273154 h 3333160"/>
              <a:gd name="connsiteX3" fmla="*/ 2815616 w 3480292"/>
              <a:gd name="connsiteY3" fmla="*/ 3333160 h 3333160"/>
              <a:gd name="connsiteX4" fmla="*/ 119244 w 3480292"/>
              <a:gd name="connsiteY4" fmla="*/ 3317118 h 3333160"/>
              <a:gd name="connsiteX5" fmla="*/ 0 w 3480292"/>
              <a:gd name="connsiteY5" fmla="*/ 1273154 h 3333160"/>
              <a:gd name="connsiteX0" fmla="*/ 0 w 3585637"/>
              <a:gd name="connsiteY0" fmla="*/ 1273154 h 3317118"/>
              <a:gd name="connsiteX1" fmla="*/ 1740146 w 3585637"/>
              <a:gd name="connsiteY1" fmla="*/ 0 h 3317118"/>
              <a:gd name="connsiteX2" fmla="*/ 3480292 w 3585637"/>
              <a:gd name="connsiteY2" fmla="*/ 1273154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1273154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984396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984396 h 3317118"/>
              <a:gd name="connsiteX0" fmla="*/ 0 w 3585637"/>
              <a:gd name="connsiteY0" fmla="*/ 872101 h 3204823"/>
              <a:gd name="connsiteX1" fmla="*/ 1756188 w 3585637"/>
              <a:gd name="connsiteY1" fmla="*/ 0 h 3204823"/>
              <a:gd name="connsiteX2" fmla="*/ 3464250 w 3585637"/>
              <a:gd name="connsiteY2" fmla="*/ 791890 h 3204823"/>
              <a:gd name="connsiteX3" fmla="*/ 3585637 w 3585637"/>
              <a:gd name="connsiteY3" fmla="*/ 3204823 h 3204823"/>
              <a:gd name="connsiteX4" fmla="*/ 119244 w 3585637"/>
              <a:gd name="connsiteY4" fmla="*/ 3204823 h 3204823"/>
              <a:gd name="connsiteX5" fmla="*/ 0 w 3585637"/>
              <a:gd name="connsiteY5" fmla="*/ 872101 h 3204823"/>
              <a:gd name="connsiteX0" fmla="*/ 0 w 3544609"/>
              <a:gd name="connsiteY0" fmla="*/ 1076573 h 3204823"/>
              <a:gd name="connsiteX1" fmla="*/ 1715160 w 3544609"/>
              <a:gd name="connsiteY1" fmla="*/ 0 h 3204823"/>
              <a:gd name="connsiteX2" fmla="*/ 3423222 w 3544609"/>
              <a:gd name="connsiteY2" fmla="*/ 791890 h 3204823"/>
              <a:gd name="connsiteX3" fmla="*/ 3544609 w 3544609"/>
              <a:gd name="connsiteY3" fmla="*/ 3204823 h 3204823"/>
              <a:gd name="connsiteX4" fmla="*/ 78216 w 3544609"/>
              <a:gd name="connsiteY4" fmla="*/ 3204823 h 3204823"/>
              <a:gd name="connsiteX5" fmla="*/ 0 w 3544609"/>
              <a:gd name="connsiteY5" fmla="*/ 1076573 h 3204823"/>
              <a:gd name="connsiteX0" fmla="*/ 0 w 3544609"/>
              <a:gd name="connsiteY0" fmla="*/ 1076573 h 3204823"/>
              <a:gd name="connsiteX1" fmla="*/ 1715160 w 3544609"/>
              <a:gd name="connsiteY1" fmla="*/ 0 h 3204823"/>
              <a:gd name="connsiteX2" fmla="*/ 2986833 w 3544609"/>
              <a:gd name="connsiteY2" fmla="*/ 718350 h 3204823"/>
              <a:gd name="connsiteX3" fmla="*/ 3544609 w 3544609"/>
              <a:gd name="connsiteY3" fmla="*/ 3204823 h 3204823"/>
              <a:gd name="connsiteX4" fmla="*/ 78216 w 3544609"/>
              <a:gd name="connsiteY4" fmla="*/ 3204823 h 3204823"/>
              <a:gd name="connsiteX5" fmla="*/ 0 w 3544609"/>
              <a:gd name="connsiteY5" fmla="*/ 1076573 h 3204823"/>
              <a:gd name="connsiteX0" fmla="*/ 0 w 3544609"/>
              <a:gd name="connsiteY0" fmla="*/ 1157236 h 3285486"/>
              <a:gd name="connsiteX1" fmla="*/ 1834904 w 3544609"/>
              <a:gd name="connsiteY1" fmla="*/ 0 h 3285486"/>
              <a:gd name="connsiteX2" fmla="*/ 2986833 w 3544609"/>
              <a:gd name="connsiteY2" fmla="*/ 799013 h 3285486"/>
              <a:gd name="connsiteX3" fmla="*/ 3544609 w 3544609"/>
              <a:gd name="connsiteY3" fmla="*/ 3285486 h 3285486"/>
              <a:gd name="connsiteX4" fmla="*/ 78216 w 3544609"/>
              <a:gd name="connsiteY4" fmla="*/ 3285486 h 3285486"/>
              <a:gd name="connsiteX5" fmla="*/ 0 w 3544609"/>
              <a:gd name="connsiteY5" fmla="*/ 1157236 h 3285486"/>
              <a:gd name="connsiteX0" fmla="*/ 0 w 3544609"/>
              <a:gd name="connsiteY0" fmla="*/ 1157236 h 3285486"/>
              <a:gd name="connsiteX1" fmla="*/ 1834904 w 3544609"/>
              <a:gd name="connsiteY1" fmla="*/ 0 h 3285486"/>
              <a:gd name="connsiteX2" fmla="*/ 3146770 w 3544609"/>
              <a:gd name="connsiteY2" fmla="*/ 749301 h 3285486"/>
              <a:gd name="connsiteX3" fmla="*/ 3544609 w 3544609"/>
              <a:gd name="connsiteY3" fmla="*/ 3285486 h 3285486"/>
              <a:gd name="connsiteX4" fmla="*/ 78216 w 3544609"/>
              <a:gd name="connsiteY4" fmla="*/ 3285486 h 3285486"/>
              <a:gd name="connsiteX5" fmla="*/ 0 w 3544609"/>
              <a:gd name="connsiteY5" fmla="*/ 1157236 h 3285486"/>
              <a:gd name="connsiteX0" fmla="*/ 0 w 3642750"/>
              <a:gd name="connsiteY0" fmla="*/ 1157236 h 4263867"/>
              <a:gd name="connsiteX1" fmla="*/ 1834904 w 3642750"/>
              <a:gd name="connsiteY1" fmla="*/ 0 h 4263867"/>
              <a:gd name="connsiteX2" fmla="*/ 3146770 w 3642750"/>
              <a:gd name="connsiteY2" fmla="*/ 749301 h 4263867"/>
              <a:gd name="connsiteX3" fmla="*/ 3642750 w 3642750"/>
              <a:gd name="connsiteY3" fmla="*/ 4263867 h 4263867"/>
              <a:gd name="connsiteX4" fmla="*/ 78216 w 3642750"/>
              <a:gd name="connsiteY4" fmla="*/ 3285486 h 4263867"/>
              <a:gd name="connsiteX5" fmla="*/ 0 w 3642750"/>
              <a:gd name="connsiteY5" fmla="*/ 1157236 h 4263867"/>
              <a:gd name="connsiteX0" fmla="*/ 0 w 3734325"/>
              <a:gd name="connsiteY0" fmla="*/ 1157236 h 4801795"/>
              <a:gd name="connsiteX1" fmla="*/ 1834904 w 3734325"/>
              <a:gd name="connsiteY1" fmla="*/ 0 h 4801795"/>
              <a:gd name="connsiteX2" fmla="*/ 3146770 w 3734325"/>
              <a:gd name="connsiteY2" fmla="*/ 749301 h 4801795"/>
              <a:gd name="connsiteX3" fmla="*/ 3734325 w 3734325"/>
              <a:gd name="connsiteY3" fmla="*/ 4801795 h 4801795"/>
              <a:gd name="connsiteX4" fmla="*/ 78216 w 3734325"/>
              <a:gd name="connsiteY4" fmla="*/ 3285486 h 4801795"/>
              <a:gd name="connsiteX5" fmla="*/ 0 w 3734325"/>
              <a:gd name="connsiteY5" fmla="*/ 1157236 h 4801795"/>
              <a:gd name="connsiteX0" fmla="*/ 0 w 3734325"/>
              <a:gd name="connsiteY0" fmla="*/ 1157236 h 4801795"/>
              <a:gd name="connsiteX1" fmla="*/ 1834904 w 3734325"/>
              <a:gd name="connsiteY1" fmla="*/ 0 h 4801795"/>
              <a:gd name="connsiteX2" fmla="*/ 3146770 w 3734325"/>
              <a:gd name="connsiteY2" fmla="*/ 749301 h 4801795"/>
              <a:gd name="connsiteX3" fmla="*/ 3734325 w 3734325"/>
              <a:gd name="connsiteY3" fmla="*/ 4801795 h 4801795"/>
              <a:gd name="connsiteX4" fmla="*/ 1464644 w 3734325"/>
              <a:gd name="connsiteY4" fmla="*/ 4769344 h 4801795"/>
              <a:gd name="connsiteX5" fmla="*/ 0 w 3734325"/>
              <a:gd name="connsiteY5" fmla="*/ 1157236 h 4801795"/>
              <a:gd name="connsiteX0" fmla="*/ 0 w 3734325"/>
              <a:gd name="connsiteY0" fmla="*/ 1157236 h 4801795"/>
              <a:gd name="connsiteX1" fmla="*/ 1834904 w 3734325"/>
              <a:gd name="connsiteY1" fmla="*/ 0 h 4801795"/>
              <a:gd name="connsiteX2" fmla="*/ 3146770 w 3734325"/>
              <a:gd name="connsiteY2" fmla="*/ 749301 h 4801795"/>
              <a:gd name="connsiteX3" fmla="*/ 3734325 w 3734325"/>
              <a:gd name="connsiteY3" fmla="*/ 4801795 h 4801795"/>
              <a:gd name="connsiteX4" fmla="*/ 1397563 w 3734325"/>
              <a:gd name="connsiteY4" fmla="*/ 4698477 h 4801795"/>
              <a:gd name="connsiteX5" fmla="*/ 0 w 3734325"/>
              <a:gd name="connsiteY5" fmla="*/ 1157236 h 480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34325" h="4801795">
                <a:moveTo>
                  <a:pt x="0" y="1157236"/>
                </a:moveTo>
                <a:lnTo>
                  <a:pt x="1834904" y="0"/>
                </a:lnTo>
                <a:lnTo>
                  <a:pt x="3146770" y="749301"/>
                </a:lnTo>
                <a:lnTo>
                  <a:pt x="3734325" y="4801795"/>
                </a:lnTo>
                <a:lnTo>
                  <a:pt x="1397563" y="4698477"/>
                </a:lnTo>
                <a:lnTo>
                  <a:pt x="0" y="1157236"/>
                </a:lnTo>
                <a:close/>
              </a:path>
            </a:pathLst>
          </a:custGeom>
          <a:solidFill>
            <a:srgbClr val="00CC9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Пятиугольник 3">
            <a:extLst>
              <a:ext uri="{FF2B5EF4-FFF2-40B4-BE49-F238E27FC236}">
                <a16:creationId xmlns:a16="http://schemas.microsoft.com/office/drawing/2014/main" xmlns="" id="{D086F1AB-9880-4627-A5EA-3C317A8BD482}"/>
              </a:ext>
            </a:extLst>
          </p:cNvPr>
          <p:cNvSpPr/>
          <p:nvPr/>
        </p:nvSpPr>
        <p:spPr>
          <a:xfrm rot="14773242">
            <a:off x="5606973" y="-699515"/>
            <a:ext cx="3705326" cy="3905026"/>
          </a:xfrm>
          <a:custGeom>
            <a:avLst/>
            <a:gdLst>
              <a:gd name="connsiteX0" fmla="*/ 4 w 3480300"/>
              <a:gd name="connsiteY0" fmla="*/ 1273154 h 3333168"/>
              <a:gd name="connsiteX1" fmla="*/ 1740150 w 3480300"/>
              <a:gd name="connsiteY1" fmla="*/ 0 h 3333168"/>
              <a:gd name="connsiteX2" fmla="*/ 3480296 w 3480300"/>
              <a:gd name="connsiteY2" fmla="*/ 1273154 h 3333168"/>
              <a:gd name="connsiteX3" fmla="*/ 2815620 w 3480300"/>
              <a:gd name="connsiteY3" fmla="*/ 3333160 h 3333168"/>
              <a:gd name="connsiteX4" fmla="*/ 664680 w 3480300"/>
              <a:gd name="connsiteY4" fmla="*/ 3333160 h 3333168"/>
              <a:gd name="connsiteX5" fmla="*/ 4 w 3480300"/>
              <a:gd name="connsiteY5" fmla="*/ 1273154 h 3333168"/>
              <a:gd name="connsiteX0" fmla="*/ 0 w 3480292"/>
              <a:gd name="connsiteY0" fmla="*/ 1273154 h 3333160"/>
              <a:gd name="connsiteX1" fmla="*/ 1740146 w 3480292"/>
              <a:gd name="connsiteY1" fmla="*/ 0 h 3333160"/>
              <a:gd name="connsiteX2" fmla="*/ 3480292 w 3480292"/>
              <a:gd name="connsiteY2" fmla="*/ 1273154 h 3333160"/>
              <a:gd name="connsiteX3" fmla="*/ 2815616 w 3480292"/>
              <a:gd name="connsiteY3" fmla="*/ 3333160 h 3333160"/>
              <a:gd name="connsiteX4" fmla="*/ 119244 w 3480292"/>
              <a:gd name="connsiteY4" fmla="*/ 3317118 h 3333160"/>
              <a:gd name="connsiteX5" fmla="*/ 0 w 3480292"/>
              <a:gd name="connsiteY5" fmla="*/ 1273154 h 3333160"/>
              <a:gd name="connsiteX0" fmla="*/ 0 w 3585637"/>
              <a:gd name="connsiteY0" fmla="*/ 1273154 h 3317118"/>
              <a:gd name="connsiteX1" fmla="*/ 1740146 w 3585637"/>
              <a:gd name="connsiteY1" fmla="*/ 0 h 3317118"/>
              <a:gd name="connsiteX2" fmla="*/ 3480292 w 3585637"/>
              <a:gd name="connsiteY2" fmla="*/ 1273154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1273154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984396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984396 h 3317118"/>
              <a:gd name="connsiteX0" fmla="*/ 0 w 3585637"/>
              <a:gd name="connsiteY0" fmla="*/ 872101 h 3204823"/>
              <a:gd name="connsiteX1" fmla="*/ 1756188 w 3585637"/>
              <a:gd name="connsiteY1" fmla="*/ 0 h 3204823"/>
              <a:gd name="connsiteX2" fmla="*/ 3464250 w 3585637"/>
              <a:gd name="connsiteY2" fmla="*/ 791890 h 3204823"/>
              <a:gd name="connsiteX3" fmla="*/ 3585637 w 3585637"/>
              <a:gd name="connsiteY3" fmla="*/ 3204823 h 3204823"/>
              <a:gd name="connsiteX4" fmla="*/ 119244 w 3585637"/>
              <a:gd name="connsiteY4" fmla="*/ 3204823 h 3204823"/>
              <a:gd name="connsiteX5" fmla="*/ 0 w 3585637"/>
              <a:gd name="connsiteY5" fmla="*/ 872101 h 3204823"/>
              <a:gd name="connsiteX0" fmla="*/ 91786 w 3466393"/>
              <a:gd name="connsiteY0" fmla="*/ 1666299 h 3204823"/>
              <a:gd name="connsiteX1" fmla="*/ 1636944 w 3466393"/>
              <a:gd name="connsiteY1" fmla="*/ 0 h 3204823"/>
              <a:gd name="connsiteX2" fmla="*/ 3345006 w 3466393"/>
              <a:gd name="connsiteY2" fmla="*/ 791890 h 3204823"/>
              <a:gd name="connsiteX3" fmla="*/ 3466393 w 3466393"/>
              <a:gd name="connsiteY3" fmla="*/ 3204823 h 3204823"/>
              <a:gd name="connsiteX4" fmla="*/ 0 w 3466393"/>
              <a:gd name="connsiteY4" fmla="*/ 3204823 h 3204823"/>
              <a:gd name="connsiteX5" fmla="*/ 91786 w 3466393"/>
              <a:gd name="connsiteY5" fmla="*/ 1666299 h 3204823"/>
              <a:gd name="connsiteX0" fmla="*/ 0 w 3374607"/>
              <a:gd name="connsiteY0" fmla="*/ 1666299 h 3294875"/>
              <a:gd name="connsiteX1" fmla="*/ 1545158 w 3374607"/>
              <a:gd name="connsiteY1" fmla="*/ 0 h 3294875"/>
              <a:gd name="connsiteX2" fmla="*/ 3253220 w 3374607"/>
              <a:gd name="connsiteY2" fmla="*/ 791890 h 3294875"/>
              <a:gd name="connsiteX3" fmla="*/ 3374607 w 3374607"/>
              <a:gd name="connsiteY3" fmla="*/ 3204823 h 3294875"/>
              <a:gd name="connsiteX4" fmla="*/ 271733 w 3374607"/>
              <a:gd name="connsiteY4" fmla="*/ 3294875 h 3294875"/>
              <a:gd name="connsiteX5" fmla="*/ 0 w 3374607"/>
              <a:gd name="connsiteY5" fmla="*/ 1666299 h 3294875"/>
              <a:gd name="connsiteX0" fmla="*/ 0 w 3253220"/>
              <a:gd name="connsiteY0" fmla="*/ 1666299 h 3903788"/>
              <a:gd name="connsiteX1" fmla="*/ 1545158 w 3253220"/>
              <a:gd name="connsiteY1" fmla="*/ 0 h 3903788"/>
              <a:gd name="connsiteX2" fmla="*/ 3253220 w 3253220"/>
              <a:gd name="connsiteY2" fmla="*/ 791890 h 3903788"/>
              <a:gd name="connsiteX3" fmla="*/ 2295294 w 3253220"/>
              <a:gd name="connsiteY3" fmla="*/ 3903788 h 3903788"/>
              <a:gd name="connsiteX4" fmla="*/ 271733 w 3253220"/>
              <a:gd name="connsiteY4" fmla="*/ 3294875 h 3903788"/>
              <a:gd name="connsiteX5" fmla="*/ 0 w 3253220"/>
              <a:gd name="connsiteY5" fmla="*/ 1666299 h 3903788"/>
              <a:gd name="connsiteX0" fmla="*/ 0 w 3705326"/>
              <a:gd name="connsiteY0" fmla="*/ 1666299 h 3903788"/>
              <a:gd name="connsiteX1" fmla="*/ 1545158 w 3705326"/>
              <a:gd name="connsiteY1" fmla="*/ 0 h 3903788"/>
              <a:gd name="connsiteX2" fmla="*/ 3705326 w 3705326"/>
              <a:gd name="connsiteY2" fmla="*/ 1078748 h 3903788"/>
              <a:gd name="connsiteX3" fmla="*/ 2295294 w 3705326"/>
              <a:gd name="connsiteY3" fmla="*/ 3903788 h 3903788"/>
              <a:gd name="connsiteX4" fmla="*/ 271733 w 3705326"/>
              <a:gd name="connsiteY4" fmla="*/ 3294875 h 3903788"/>
              <a:gd name="connsiteX5" fmla="*/ 0 w 3705326"/>
              <a:gd name="connsiteY5" fmla="*/ 1666299 h 3903788"/>
              <a:gd name="connsiteX0" fmla="*/ 0 w 3705326"/>
              <a:gd name="connsiteY0" fmla="*/ 1666299 h 3905026"/>
              <a:gd name="connsiteX1" fmla="*/ 1545158 w 3705326"/>
              <a:gd name="connsiteY1" fmla="*/ 0 h 3905026"/>
              <a:gd name="connsiteX2" fmla="*/ 3705326 w 3705326"/>
              <a:gd name="connsiteY2" fmla="*/ 1078748 h 3905026"/>
              <a:gd name="connsiteX3" fmla="*/ 2417460 w 3705326"/>
              <a:gd name="connsiteY3" fmla="*/ 3905026 h 3905026"/>
              <a:gd name="connsiteX4" fmla="*/ 271733 w 3705326"/>
              <a:gd name="connsiteY4" fmla="*/ 3294875 h 3905026"/>
              <a:gd name="connsiteX5" fmla="*/ 0 w 3705326"/>
              <a:gd name="connsiteY5" fmla="*/ 1666299 h 390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5326" h="3905026">
                <a:moveTo>
                  <a:pt x="0" y="1666299"/>
                </a:moveTo>
                <a:lnTo>
                  <a:pt x="1545158" y="0"/>
                </a:lnTo>
                <a:lnTo>
                  <a:pt x="3705326" y="1078748"/>
                </a:lnTo>
                <a:lnTo>
                  <a:pt x="2417460" y="3905026"/>
                </a:lnTo>
                <a:lnTo>
                  <a:pt x="271733" y="3294875"/>
                </a:lnTo>
                <a:lnTo>
                  <a:pt x="0" y="1666299"/>
                </a:lnTo>
                <a:close/>
              </a:path>
            </a:pathLst>
          </a:custGeom>
          <a:blipFill dpi="0" rotWithShape="0">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ятиугольник 3">
            <a:extLst>
              <a:ext uri="{FF2B5EF4-FFF2-40B4-BE49-F238E27FC236}">
                <a16:creationId xmlns:a16="http://schemas.microsoft.com/office/drawing/2014/main" xmlns="" id="{8D9C1E0D-D506-46B8-A5D6-C2818D03982C}"/>
              </a:ext>
            </a:extLst>
          </p:cNvPr>
          <p:cNvSpPr/>
          <p:nvPr/>
        </p:nvSpPr>
        <p:spPr>
          <a:xfrm>
            <a:off x="7729551" y="2880038"/>
            <a:ext cx="4124269" cy="3142946"/>
          </a:xfrm>
          <a:custGeom>
            <a:avLst/>
            <a:gdLst>
              <a:gd name="connsiteX0" fmla="*/ 4 w 3480300"/>
              <a:gd name="connsiteY0" fmla="*/ 1273154 h 3333168"/>
              <a:gd name="connsiteX1" fmla="*/ 1740150 w 3480300"/>
              <a:gd name="connsiteY1" fmla="*/ 0 h 3333168"/>
              <a:gd name="connsiteX2" fmla="*/ 3480296 w 3480300"/>
              <a:gd name="connsiteY2" fmla="*/ 1273154 h 3333168"/>
              <a:gd name="connsiteX3" fmla="*/ 2815620 w 3480300"/>
              <a:gd name="connsiteY3" fmla="*/ 3333160 h 3333168"/>
              <a:gd name="connsiteX4" fmla="*/ 664680 w 3480300"/>
              <a:gd name="connsiteY4" fmla="*/ 3333160 h 3333168"/>
              <a:gd name="connsiteX5" fmla="*/ 4 w 3480300"/>
              <a:gd name="connsiteY5" fmla="*/ 1273154 h 3333168"/>
              <a:gd name="connsiteX0" fmla="*/ 0 w 3480292"/>
              <a:gd name="connsiteY0" fmla="*/ 1273154 h 3333160"/>
              <a:gd name="connsiteX1" fmla="*/ 1740146 w 3480292"/>
              <a:gd name="connsiteY1" fmla="*/ 0 h 3333160"/>
              <a:gd name="connsiteX2" fmla="*/ 3480292 w 3480292"/>
              <a:gd name="connsiteY2" fmla="*/ 1273154 h 3333160"/>
              <a:gd name="connsiteX3" fmla="*/ 2815616 w 3480292"/>
              <a:gd name="connsiteY3" fmla="*/ 3333160 h 3333160"/>
              <a:gd name="connsiteX4" fmla="*/ 119244 w 3480292"/>
              <a:gd name="connsiteY4" fmla="*/ 3317118 h 3333160"/>
              <a:gd name="connsiteX5" fmla="*/ 0 w 3480292"/>
              <a:gd name="connsiteY5" fmla="*/ 1273154 h 3333160"/>
              <a:gd name="connsiteX0" fmla="*/ 0 w 3585637"/>
              <a:gd name="connsiteY0" fmla="*/ 1273154 h 3317118"/>
              <a:gd name="connsiteX1" fmla="*/ 1740146 w 3585637"/>
              <a:gd name="connsiteY1" fmla="*/ 0 h 3317118"/>
              <a:gd name="connsiteX2" fmla="*/ 3480292 w 3585637"/>
              <a:gd name="connsiteY2" fmla="*/ 1273154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1273154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984396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984396 h 3317118"/>
              <a:gd name="connsiteX0" fmla="*/ 0 w 3585637"/>
              <a:gd name="connsiteY0" fmla="*/ 872101 h 3204823"/>
              <a:gd name="connsiteX1" fmla="*/ 1756188 w 3585637"/>
              <a:gd name="connsiteY1" fmla="*/ 0 h 3204823"/>
              <a:gd name="connsiteX2" fmla="*/ 3464250 w 3585637"/>
              <a:gd name="connsiteY2" fmla="*/ 791890 h 3204823"/>
              <a:gd name="connsiteX3" fmla="*/ 3585637 w 3585637"/>
              <a:gd name="connsiteY3" fmla="*/ 3204823 h 3204823"/>
              <a:gd name="connsiteX4" fmla="*/ 119244 w 3585637"/>
              <a:gd name="connsiteY4" fmla="*/ 3204823 h 3204823"/>
              <a:gd name="connsiteX5" fmla="*/ 0 w 3585637"/>
              <a:gd name="connsiteY5" fmla="*/ 872101 h 3204823"/>
              <a:gd name="connsiteX0" fmla="*/ 0 w 3697932"/>
              <a:gd name="connsiteY0" fmla="*/ 968353 h 3204823"/>
              <a:gd name="connsiteX1" fmla="*/ 1868483 w 3697932"/>
              <a:gd name="connsiteY1" fmla="*/ 0 h 3204823"/>
              <a:gd name="connsiteX2" fmla="*/ 3576545 w 3697932"/>
              <a:gd name="connsiteY2" fmla="*/ 791890 h 3204823"/>
              <a:gd name="connsiteX3" fmla="*/ 3697932 w 3697932"/>
              <a:gd name="connsiteY3" fmla="*/ 3204823 h 3204823"/>
              <a:gd name="connsiteX4" fmla="*/ 231539 w 3697932"/>
              <a:gd name="connsiteY4" fmla="*/ 3204823 h 3204823"/>
              <a:gd name="connsiteX5" fmla="*/ 0 w 3697932"/>
              <a:gd name="connsiteY5" fmla="*/ 968353 h 3204823"/>
              <a:gd name="connsiteX0" fmla="*/ 0 w 3697932"/>
              <a:gd name="connsiteY0" fmla="*/ 1032522 h 3268992"/>
              <a:gd name="connsiteX1" fmla="*/ 1884525 w 3697932"/>
              <a:gd name="connsiteY1" fmla="*/ 0 h 3268992"/>
              <a:gd name="connsiteX2" fmla="*/ 3576545 w 3697932"/>
              <a:gd name="connsiteY2" fmla="*/ 856059 h 3268992"/>
              <a:gd name="connsiteX3" fmla="*/ 3697932 w 3697932"/>
              <a:gd name="connsiteY3" fmla="*/ 3268992 h 3268992"/>
              <a:gd name="connsiteX4" fmla="*/ 231539 w 3697932"/>
              <a:gd name="connsiteY4" fmla="*/ 3268992 h 3268992"/>
              <a:gd name="connsiteX5" fmla="*/ 0 w 3697932"/>
              <a:gd name="connsiteY5" fmla="*/ 1032522 h 3268992"/>
              <a:gd name="connsiteX0" fmla="*/ 0 w 3697932"/>
              <a:gd name="connsiteY0" fmla="*/ 1032522 h 3268992"/>
              <a:gd name="connsiteX1" fmla="*/ 1884525 w 3697932"/>
              <a:gd name="connsiteY1" fmla="*/ 0 h 3268992"/>
              <a:gd name="connsiteX2" fmla="*/ 3640714 w 3697932"/>
              <a:gd name="connsiteY2" fmla="*/ 1160859 h 3268992"/>
              <a:gd name="connsiteX3" fmla="*/ 3697932 w 3697932"/>
              <a:gd name="connsiteY3" fmla="*/ 3268992 h 3268992"/>
              <a:gd name="connsiteX4" fmla="*/ 231539 w 3697932"/>
              <a:gd name="connsiteY4" fmla="*/ 3268992 h 3268992"/>
              <a:gd name="connsiteX5" fmla="*/ 0 w 3697932"/>
              <a:gd name="connsiteY5" fmla="*/ 1032522 h 3268992"/>
              <a:gd name="connsiteX0" fmla="*/ 0 w 3640714"/>
              <a:gd name="connsiteY0" fmla="*/ 1032522 h 3268992"/>
              <a:gd name="connsiteX1" fmla="*/ 1884525 w 3640714"/>
              <a:gd name="connsiteY1" fmla="*/ 0 h 3268992"/>
              <a:gd name="connsiteX2" fmla="*/ 3640714 w 3640714"/>
              <a:gd name="connsiteY2" fmla="*/ 1160859 h 3268992"/>
              <a:gd name="connsiteX3" fmla="*/ 2687279 w 3640714"/>
              <a:gd name="connsiteY3" fmla="*/ 2867939 h 3268992"/>
              <a:gd name="connsiteX4" fmla="*/ 231539 w 3640714"/>
              <a:gd name="connsiteY4" fmla="*/ 3268992 h 3268992"/>
              <a:gd name="connsiteX5" fmla="*/ 0 w 3640714"/>
              <a:gd name="connsiteY5" fmla="*/ 1032522 h 3268992"/>
              <a:gd name="connsiteX0" fmla="*/ 0 w 3640714"/>
              <a:gd name="connsiteY0" fmla="*/ 1032522 h 2932107"/>
              <a:gd name="connsiteX1" fmla="*/ 1884525 w 3640714"/>
              <a:gd name="connsiteY1" fmla="*/ 0 h 2932107"/>
              <a:gd name="connsiteX2" fmla="*/ 3640714 w 3640714"/>
              <a:gd name="connsiteY2" fmla="*/ 1160859 h 2932107"/>
              <a:gd name="connsiteX3" fmla="*/ 2687279 w 3640714"/>
              <a:gd name="connsiteY3" fmla="*/ 2867939 h 2932107"/>
              <a:gd name="connsiteX4" fmla="*/ 183413 w 3640714"/>
              <a:gd name="connsiteY4" fmla="*/ 2932107 h 2932107"/>
              <a:gd name="connsiteX5" fmla="*/ 0 w 3640714"/>
              <a:gd name="connsiteY5" fmla="*/ 1032522 h 2932107"/>
              <a:gd name="connsiteX0" fmla="*/ 0 w 3640714"/>
              <a:gd name="connsiteY0" fmla="*/ 1032522 h 3124613"/>
              <a:gd name="connsiteX1" fmla="*/ 1884525 w 3640714"/>
              <a:gd name="connsiteY1" fmla="*/ 0 h 3124613"/>
              <a:gd name="connsiteX2" fmla="*/ 3640714 w 3640714"/>
              <a:gd name="connsiteY2" fmla="*/ 1160859 h 3124613"/>
              <a:gd name="connsiteX3" fmla="*/ 2558942 w 3640714"/>
              <a:gd name="connsiteY3" fmla="*/ 3124613 h 3124613"/>
              <a:gd name="connsiteX4" fmla="*/ 183413 w 3640714"/>
              <a:gd name="connsiteY4" fmla="*/ 2932107 h 3124613"/>
              <a:gd name="connsiteX5" fmla="*/ 0 w 3640714"/>
              <a:gd name="connsiteY5" fmla="*/ 1032522 h 3124613"/>
              <a:gd name="connsiteX0" fmla="*/ 0 w 4266356"/>
              <a:gd name="connsiteY0" fmla="*/ 1032522 h 3124613"/>
              <a:gd name="connsiteX1" fmla="*/ 1884525 w 4266356"/>
              <a:gd name="connsiteY1" fmla="*/ 0 h 3124613"/>
              <a:gd name="connsiteX2" fmla="*/ 4266356 w 4266356"/>
              <a:gd name="connsiteY2" fmla="*/ 1561911 h 3124613"/>
              <a:gd name="connsiteX3" fmla="*/ 2558942 w 4266356"/>
              <a:gd name="connsiteY3" fmla="*/ 3124613 h 3124613"/>
              <a:gd name="connsiteX4" fmla="*/ 183413 w 4266356"/>
              <a:gd name="connsiteY4" fmla="*/ 2932107 h 3124613"/>
              <a:gd name="connsiteX5" fmla="*/ 0 w 4266356"/>
              <a:gd name="connsiteY5" fmla="*/ 1032522 h 3124613"/>
              <a:gd name="connsiteX0" fmla="*/ 0 w 4266356"/>
              <a:gd name="connsiteY0" fmla="*/ 920227 h 3012318"/>
              <a:gd name="connsiteX1" fmla="*/ 1708062 w 4266356"/>
              <a:gd name="connsiteY1" fmla="*/ 0 h 3012318"/>
              <a:gd name="connsiteX2" fmla="*/ 4266356 w 4266356"/>
              <a:gd name="connsiteY2" fmla="*/ 1449616 h 3012318"/>
              <a:gd name="connsiteX3" fmla="*/ 2558942 w 4266356"/>
              <a:gd name="connsiteY3" fmla="*/ 3012318 h 3012318"/>
              <a:gd name="connsiteX4" fmla="*/ 183413 w 4266356"/>
              <a:gd name="connsiteY4" fmla="*/ 2819812 h 3012318"/>
              <a:gd name="connsiteX5" fmla="*/ 0 w 4266356"/>
              <a:gd name="connsiteY5" fmla="*/ 920227 h 3012318"/>
              <a:gd name="connsiteX0" fmla="*/ 0 w 4073850"/>
              <a:gd name="connsiteY0" fmla="*/ 920227 h 3012318"/>
              <a:gd name="connsiteX1" fmla="*/ 1708062 w 4073850"/>
              <a:gd name="connsiteY1" fmla="*/ 0 h 3012318"/>
              <a:gd name="connsiteX2" fmla="*/ 4073850 w 4073850"/>
              <a:gd name="connsiteY2" fmla="*/ 1561911 h 3012318"/>
              <a:gd name="connsiteX3" fmla="*/ 2558942 w 4073850"/>
              <a:gd name="connsiteY3" fmla="*/ 3012318 h 3012318"/>
              <a:gd name="connsiteX4" fmla="*/ 183413 w 4073850"/>
              <a:gd name="connsiteY4" fmla="*/ 2819812 h 3012318"/>
              <a:gd name="connsiteX5" fmla="*/ 0 w 4073850"/>
              <a:gd name="connsiteY5" fmla="*/ 920227 h 3012318"/>
              <a:gd name="connsiteX0" fmla="*/ 0 w 4057808"/>
              <a:gd name="connsiteY0" fmla="*/ 1016480 h 3012318"/>
              <a:gd name="connsiteX1" fmla="*/ 1692020 w 4057808"/>
              <a:gd name="connsiteY1" fmla="*/ 0 h 3012318"/>
              <a:gd name="connsiteX2" fmla="*/ 4057808 w 4057808"/>
              <a:gd name="connsiteY2" fmla="*/ 1561911 h 3012318"/>
              <a:gd name="connsiteX3" fmla="*/ 2542900 w 4057808"/>
              <a:gd name="connsiteY3" fmla="*/ 3012318 h 3012318"/>
              <a:gd name="connsiteX4" fmla="*/ 167371 w 4057808"/>
              <a:gd name="connsiteY4" fmla="*/ 2819812 h 3012318"/>
              <a:gd name="connsiteX5" fmla="*/ 0 w 4057808"/>
              <a:gd name="connsiteY5" fmla="*/ 1016480 h 3012318"/>
              <a:gd name="connsiteX0" fmla="*/ 0 w 3993640"/>
              <a:gd name="connsiteY0" fmla="*/ 1016480 h 3012318"/>
              <a:gd name="connsiteX1" fmla="*/ 1692020 w 3993640"/>
              <a:gd name="connsiteY1" fmla="*/ 0 h 3012318"/>
              <a:gd name="connsiteX2" fmla="*/ 3993640 w 3993640"/>
              <a:gd name="connsiteY2" fmla="*/ 1593995 h 3012318"/>
              <a:gd name="connsiteX3" fmla="*/ 2542900 w 3993640"/>
              <a:gd name="connsiteY3" fmla="*/ 3012318 h 3012318"/>
              <a:gd name="connsiteX4" fmla="*/ 167371 w 3993640"/>
              <a:gd name="connsiteY4" fmla="*/ 2819812 h 3012318"/>
              <a:gd name="connsiteX5" fmla="*/ 0 w 3993640"/>
              <a:gd name="connsiteY5" fmla="*/ 1016480 h 3012318"/>
              <a:gd name="connsiteX0" fmla="*/ 0 w 3993640"/>
              <a:gd name="connsiteY0" fmla="*/ 1016480 h 3113918"/>
              <a:gd name="connsiteX1" fmla="*/ 1692020 w 3993640"/>
              <a:gd name="connsiteY1" fmla="*/ 0 h 3113918"/>
              <a:gd name="connsiteX2" fmla="*/ 3993640 w 3993640"/>
              <a:gd name="connsiteY2" fmla="*/ 1593995 h 3113918"/>
              <a:gd name="connsiteX3" fmla="*/ 3762100 w 3993640"/>
              <a:gd name="connsiteY3" fmla="*/ 3113918 h 3113918"/>
              <a:gd name="connsiteX4" fmla="*/ 167371 w 3993640"/>
              <a:gd name="connsiteY4" fmla="*/ 2819812 h 3113918"/>
              <a:gd name="connsiteX5" fmla="*/ 0 w 3993640"/>
              <a:gd name="connsiteY5" fmla="*/ 1016480 h 3113918"/>
              <a:gd name="connsiteX0" fmla="*/ 0 w 4225869"/>
              <a:gd name="connsiteY0" fmla="*/ 1016480 h 3113918"/>
              <a:gd name="connsiteX1" fmla="*/ 1692020 w 4225869"/>
              <a:gd name="connsiteY1" fmla="*/ 0 h 3113918"/>
              <a:gd name="connsiteX2" fmla="*/ 4225869 w 4225869"/>
              <a:gd name="connsiteY2" fmla="*/ 1768166 h 3113918"/>
              <a:gd name="connsiteX3" fmla="*/ 3762100 w 4225869"/>
              <a:gd name="connsiteY3" fmla="*/ 3113918 h 3113918"/>
              <a:gd name="connsiteX4" fmla="*/ 167371 w 4225869"/>
              <a:gd name="connsiteY4" fmla="*/ 2819812 h 3113918"/>
              <a:gd name="connsiteX5" fmla="*/ 0 w 4225869"/>
              <a:gd name="connsiteY5" fmla="*/ 1016480 h 3113918"/>
              <a:gd name="connsiteX0" fmla="*/ 0 w 4124269"/>
              <a:gd name="connsiteY0" fmla="*/ 1016480 h 3113918"/>
              <a:gd name="connsiteX1" fmla="*/ 1692020 w 4124269"/>
              <a:gd name="connsiteY1" fmla="*/ 0 h 3113918"/>
              <a:gd name="connsiteX2" fmla="*/ 4124269 w 4124269"/>
              <a:gd name="connsiteY2" fmla="*/ 1724623 h 3113918"/>
              <a:gd name="connsiteX3" fmla="*/ 3762100 w 4124269"/>
              <a:gd name="connsiteY3" fmla="*/ 3113918 h 3113918"/>
              <a:gd name="connsiteX4" fmla="*/ 167371 w 4124269"/>
              <a:gd name="connsiteY4" fmla="*/ 2819812 h 3113918"/>
              <a:gd name="connsiteX5" fmla="*/ 0 w 4124269"/>
              <a:gd name="connsiteY5" fmla="*/ 1016480 h 3113918"/>
              <a:gd name="connsiteX0" fmla="*/ 0 w 4124269"/>
              <a:gd name="connsiteY0" fmla="*/ 1016480 h 3128432"/>
              <a:gd name="connsiteX1" fmla="*/ 1692020 w 4124269"/>
              <a:gd name="connsiteY1" fmla="*/ 0 h 3128432"/>
              <a:gd name="connsiteX2" fmla="*/ 4124269 w 4124269"/>
              <a:gd name="connsiteY2" fmla="*/ 1724623 h 3128432"/>
              <a:gd name="connsiteX3" fmla="*/ 3892728 w 4124269"/>
              <a:gd name="connsiteY3" fmla="*/ 3128432 h 3128432"/>
              <a:gd name="connsiteX4" fmla="*/ 167371 w 4124269"/>
              <a:gd name="connsiteY4" fmla="*/ 2819812 h 3128432"/>
              <a:gd name="connsiteX5" fmla="*/ 0 w 4124269"/>
              <a:gd name="connsiteY5" fmla="*/ 1016480 h 3128432"/>
              <a:gd name="connsiteX0" fmla="*/ 0 w 4124269"/>
              <a:gd name="connsiteY0" fmla="*/ 1016480 h 3186489"/>
              <a:gd name="connsiteX1" fmla="*/ 1692020 w 4124269"/>
              <a:gd name="connsiteY1" fmla="*/ 0 h 3186489"/>
              <a:gd name="connsiteX2" fmla="*/ 4124269 w 4124269"/>
              <a:gd name="connsiteY2" fmla="*/ 1724623 h 3186489"/>
              <a:gd name="connsiteX3" fmla="*/ 4052386 w 4124269"/>
              <a:gd name="connsiteY3" fmla="*/ 3186489 h 3186489"/>
              <a:gd name="connsiteX4" fmla="*/ 167371 w 4124269"/>
              <a:gd name="connsiteY4" fmla="*/ 2819812 h 3186489"/>
              <a:gd name="connsiteX5" fmla="*/ 0 w 4124269"/>
              <a:gd name="connsiteY5" fmla="*/ 1016480 h 3186489"/>
              <a:gd name="connsiteX0" fmla="*/ 0 w 4124269"/>
              <a:gd name="connsiteY0" fmla="*/ 1016480 h 3201004"/>
              <a:gd name="connsiteX1" fmla="*/ 1692020 w 4124269"/>
              <a:gd name="connsiteY1" fmla="*/ 0 h 3201004"/>
              <a:gd name="connsiteX2" fmla="*/ 4124269 w 4124269"/>
              <a:gd name="connsiteY2" fmla="*/ 1724623 h 3201004"/>
              <a:gd name="connsiteX3" fmla="*/ 4110443 w 4124269"/>
              <a:gd name="connsiteY3" fmla="*/ 3201004 h 3201004"/>
              <a:gd name="connsiteX4" fmla="*/ 167371 w 4124269"/>
              <a:gd name="connsiteY4" fmla="*/ 2819812 h 3201004"/>
              <a:gd name="connsiteX5" fmla="*/ 0 w 4124269"/>
              <a:gd name="connsiteY5" fmla="*/ 1016480 h 3201004"/>
              <a:gd name="connsiteX0" fmla="*/ 0 w 4124269"/>
              <a:gd name="connsiteY0" fmla="*/ 1016480 h 3084890"/>
              <a:gd name="connsiteX1" fmla="*/ 1692020 w 4124269"/>
              <a:gd name="connsiteY1" fmla="*/ 0 h 3084890"/>
              <a:gd name="connsiteX2" fmla="*/ 4124269 w 4124269"/>
              <a:gd name="connsiteY2" fmla="*/ 1724623 h 3084890"/>
              <a:gd name="connsiteX3" fmla="*/ 3950786 w 4124269"/>
              <a:gd name="connsiteY3" fmla="*/ 3084890 h 3084890"/>
              <a:gd name="connsiteX4" fmla="*/ 167371 w 4124269"/>
              <a:gd name="connsiteY4" fmla="*/ 2819812 h 3084890"/>
              <a:gd name="connsiteX5" fmla="*/ 0 w 4124269"/>
              <a:gd name="connsiteY5" fmla="*/ 1016480 h 3084890"/>
              <a:gd name="connsiteX0" fmla="*/ 0 w 4124269"/>
              <a:gd name="connsiteY0" fmla="*/ 1016480 h 3128432"/>
              <a:gd name="connsiteX1" fmla="*/ 1692020 w 4124269"/>
              <a:gd name="connsiteY1" fmla="*/ 0 h 3128432"/>
              <a:gd name="connsiteX2" fmla="*/ 4124269 w 4124269"/>
              <a:gd name="connsiteY2" fmla="*/ 1724623 h 3128432"/>
              <a:gd name="connsiteX3" fmla="*/ 3965300 w 4124269"/>
              <a:gd name="connsiteY3" fmla="*/ 3128432 h 3128432"/>
              <a:gd name="connsiteX4" fmla="*/ 167371 w 4124269"/>
              <a:gd name="connsiteY4" fmla="*/ 2819812 h 3128432"/>
              <a:gd name="connsiteX5" fmla="*/ 0 w 4124269"/>
              <a:gd name="connsiteY5" fmla="*/ 1016480 h 3128432"/>
              <a:gd name="connsiteX0" fmla="*/ 0 w 4124269"/>
              <a:gd name="connsiteY0" fmla="*/ 1016480 h 3113917"/>
              <a:gd name="connsiteX1" fmla="*/ 1692020 w 4124269"/>
              <a:gd name="connsiteY1" fmla="*/ 0 h 3113917"/>
              <a:gd name="connsiteX2" fmla="*/ 4124269 w 4124269"/>
              <a:gd name="connsiteY2" fmla="*/ 1724623 h 3113917"/>
              <a:gd name="connsiteX3" fmla="*/ 3747585 w 4124269"/>
              <a:gd name="connsiteY3" fmla="*/ 3113917 h 3113917"/>
              <a:gd name="connsiteX4" fmla="*/ 167371 w 4124269"/>
              <a:gd name="connsiteY4" fmla="*/ 2819812 h 3113917"/>
              <a:gd name="connsiteX5" fmla="*/ 0 w 4124269"/>
              <a:gd name="connsiteY5" fmla="*/ 1016480 h 3113917"/>
              <a:gd name="connsiteX0" fmla="*/ 0 w 4124269"/>
              <a:gd name="connsiteY0" fmla="*/ 1016480 h 3142946"/>
              <a:gd name="connsiteX1" fmla="*/ 1692020 w 4124269"/>
              <a:gd name="connsiteY1" fmla="*/ 0 h 3142946"/>
              <a:gd name="connsiteX2" fmla="*/ 4124269 w 4124269"/>
              <a:gd name="connsiteY2" fmla="*/ 1724623 h 3142946"/>
              <a:gd name="connsiteX3" fmla="*/ 3921756 w 4124269"/>
              <a:gd name="connsiteY3" fmla="*/ 3142946 h 3142946"/>
              <a:gd name="connsiteX4" fmla="*/ 167371 w 4124269"/>
              <a:gd name="connsiteY4" fmla="*/ 2819812 h 3142946"/>
              <a:gd name="connsiteX5" fmla="*/ 0 w 4124269"/>
              <a:gd name="connsiteY5" fmla="*/ 1016480 h 3142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4269" h="3142946">
                <a:moveTo>
                  <a:pt x="0" y="1016480"/>
                </a:moveTo>
                <a:lnTo>
                  <a:pt x="1692020" y="0"/>
                </a:lnTo>
                <a:lnTo>
                  <a:pt x="4124269" y="1724623"/>
                </a:lnTo>
                <a:lnTo>
                  <a:pt x="3921756" y="3142946"/>
                </a:lnTo>
                <a:lnTo>
                  <a:pt x="167371" y="2819812"/>
                </a:lnTo>
                <a:lnTo>
                  <a:pt x="0" y="1016480"/>
                </a:ln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ятиугольник 3">
            <a:extLst>
              <a:ext uri="{FF2B5EF4-FFF2-40B4-BE49-F238E27FC236}">
                <a16:creationId xmlns:a16="http://schemas.microsoft.com/office/drawing/2014/main" xmlns="" id="{A65D9A13-3316-47A4-9F14-F4BCACC7E0FF}"/>
              </a:ext>
            </a:extLst>
          </p:cNvPr>
          <p:cNvSpPr/>
          <p:nvPr/>
        </p:nvSpPr>
        <p:spPr>
          <a:xfrm>
            <a:off x="9629626" y="-153882"/>
            <a:ext cx="3452892" cy="3358331"/>
          </a:xfrm>
          <a:custGeom>
            <a:avLst/>
            <a:gdLst>
              <a:gd name="connsiteX0" fmla="*/ 4 w 3480300"/>
              <a:gd name="connsiteY0" fmla="*/ 1273154 h 3333168"/>
              <a:gd name="connsiteX1" fmla="*/ 1740150 w 3480300"/>
              <a:gd name="connsiteY1" fmla="*/ 0 h 3333168"/>
              <a:gd name="connsiteX2" fmla="*/ 3480296 w 3480300"/>
              <a:gd name="connsiteY2" fmla="*/ 1273154 h 3333168"/>
              <a:gd name="connsiteX3" fmla="*/ 2815620 w 3480300"/>
              <a:gd name="connsiteY3" fmla="*/ 3333160 h 3333168"/>
              <a:gd name="connsiteX4" fmla="*/ 664680 w 3480300"/>
              <a:gd name="connsiteY4" fmla="*/ 3333160 h 3333168"/>
              <a:gd name="connsiteX5" fmla="*/ 4 w 3480300"/>
              <a:gd name="connsiteY5" fmla="*/ 1273154 h 3333168"/>
              <a:gd name="connsiteX0" fmla="*/ 0 w 3480292"/>
              <a:gd name="connsiteY0" fmla="*/ 1273154 h 3333160"/>
              <a:gd name="connsiteX1" fmla="*/ 1740146 w 3480292"/>
              <a:gd name="connsiteY1" fmla="*/ 0 h 3333160"/>
              <a:gd name="connsiteX2" fmla="*/ 3480292 w 3480292"/>
              <a:gd name="connsiteY2" fmla="*/ 1273154 h 3333160"/>
              <a:gd name="connsiteX3" fmla="*/ 2815616 w 3480292"/>
              <a:gd name="connsiteY3" fmla="*/ 3333160 h 3333160"/>
              <a:gd name="connsiteX4" fmla="*/ 119244 w 3480292"/>
              <a:gd name="connsiteY4" fmla="*/ 3317118 h 3333160"/>
              <a:gd name="connsiteX5" fmla="*/ 0 w 3480292"/>
              <a:gd name="connsiteY5" fmla="*/ 1273154 h 3333160"/>
              <a:gd name="connsiteX0" fmla="*/ 0 w 3585637"/>
              <a:gd name="connsiteY0" fmla="*/ 1273154 h 3317118"/>
              <a:gd name="connsiteX1" fmla="*/ 1740146 w 3585637"/>
              <a:gd name="connsiteY1" fmla="*/ 0 h 3317118"/>
              <a:gd name="connsiteX2" fmla="*/ 3480292 w 3585637"/>
              <a:gd name="connsiteY2" fmla="*/ 1273154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1273154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984396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984396 h 3317118"/>
              <a:gd name="connsiteX0" fmla="*/ 0 w 3585637"/>
              <a:gd name="connsiteY0" fmla="*/ 872101 h 3204823"/>
              <a:gd name="connsiteX1" fmla="*/ 1756188 w 3585637"/>
              <a:gd name="connsiteY1" fmla="*/ 0 h 3204823"/>
              <a:gd name="connsiteX2" fmla="*/ 3464250 w 3585637"/>
              <a:gd name="connsiteY2" fmla="*/ 791890 h 3204823"/>
              <a:gd name="connsiteX3" fmla="*/ 3585637 w 3585637"/>
              <a:gd name="connsiteY3" fmla="*/ 3204823 h 3204823"/>
              <a:gd name="connsiteX4" fmla="*/ 119244 w 3585637"/>
              <a:gd name="connsiteY4" fmla="*/ 3204823 h 3204823"/>
              <a:gd name="connsiteX5" fmla="*/ 0 w 3585637"/>
              <a:gd name="connsiteY5" fmla="*/ 872101 h 3204823"/>
              <a:gd name="connsiteX0" fmla="*/ 0 w 3697932"/>
              <a:gd name="connsiteY0" fmla="*/ 968353 h 3204823"/>
              <a:gd name="connsiteX1" fmla="*/ 1868483 w 3697932"/>
              <a:gd name="connsiteY1" fmla="*/ 0 h 3204823"/>
              <a:gd name="connsiteX2" fmla="*/ 3576545 w 3697932"/>
              <a:gd name="connsiteY2" fmla="*/ 791890 h 3204823"/>
              <a:gd name="connsiteX3" fmla="*/ 3697932 w 3697932"/>
              <a:gd name="connsiteY3" fmla="*/ 3204823 h 3204823"/>
              <a:gd name="connsiteX4" fmla="*/ 231539 w 3697932"/>
              <a:gd name="connsiteY4" fmla="*/ 3204823 h 3204823"/>
              <a:gd name="connsiteX5" fmla="*/ 0 w 3697932"/>
              <a:gd name="connsiteY5" fmla="*/ 968353 h 3204823"/>
              <a:gd name="connsiteX0" fmla="*/ 0 w 3697932"/>
              <a:gd name="connsiteY0" fmla="*/ 1032522 h 3268992"/>
              <a:gd name="connsiteX1" fmla="*/ 1884525 w 3697932"/>
              <a:gd name="connsiteY1" fmla="*/ 0 h 3268992"/>
              <a:gd name="connsiteX2" fmla="*/ 3576545 w 3697932"/>
              <a:gd name="connsiteY2" fmla="*/ 856059 h 3268992"/>
              <a:gd name="connsiteX3" fmla="*/ 3697932 w 3697932"/>
              <a:gd name="connsiteY3" fmla="*/ 3268992 h 3268992"/>
              <a:gd name="connsiteX4" fmla="*/ 231539 w 3697932"/>
              <a:gd name="connsiteY4" fmla="*/ 3268992 h 3268992"/>
              <a:gd name="connsiteX5" fmla="*/ 0 w 3697932"/>
              <a:gd name="connsiteY5" fmla="*/ 1032522 h 3268992"/>
              <a:gd name="connsiteX0" fmla="*/ 0 w 3697932"/>
              <a:gd name="connsiteY0" fmla="*/ 1032522 h 3268992"/>
              <a:gd name="connsiteX1" fmla="*/ 1884525 w 3697932"/>
              <a:gd name="connsiteY1" fmla="*/ 0 h 3268992"/>
              <a:gd name="connsiteX2" fmla="*/ 3640714 w 3697932"/>
              <a:gd name="connsiteY2" fmla="*/ 1160859 h 3268992"/>
              <a:gd name="connsiteX3" fmla="*/ 3697932 w 3697932"/>
              <a:gd name="connsiteY3" fmla="*/ 3268992 h 3268992"/>
              <a:gd name="connsiteX4" fmla="*/ 231539 w 3697932"/>
              <a:gd name="connsiteY4" fmla="*/ 3268992 h 3268992"/>
              <a:gd name="connsiteX5" fmla="*/ 0 w 3697932"/>
              <a:gd name="connsiteY5" fmla="*/ 1032522 h 3268992"/>
              <a:gd name="connsiteX0" fmla="*/ 0 w 3640714"/>
              <a:gd name="connsiteY0" fmla="*/ 1032522 h 3268992"/>
              <a:gd name="connsiteX1" fmla="*/ 1884525 w 3640714"/>
              <a:gd name="connsiteY1" fmla="*/ 0 h 3268992"/>
              <a:gd name="connsiteX2" fmla="*/ 3640714 w 3640714"/>
              <a:gd name="connsiteY2" fmla="*/ 1160859 h 3268992"/>
              <a:gd name="connsiteX3" fmla="*/ 2687279 w 3640714"/>
              <a:gd name="connsiteY3" fmla="*/ 2867939 h 3268992"/>
              <a:gd name="connsiteX4" fmla="*/ 231539 w 3640714"/>
              <a:gd name="connsiteY4" fmla="*/ 3268992 h 3268992"/>
              <a:gd name="connsiteX5" fmla="*/ 0 w 3640714"/>
              <a:gd name="connsiteY5" fmla="*/ 1032522 h 3268992"/>
              <a:gd name="connsiteX0" fmla="*/ 0 w 3640714"/>
              <a:gd name="connsiteY0" fmla="*/ 1032522 h 2932107"/>
              <a:gd name="connsiteX1" fmla="*/ 1884525 w 3640714"/>
              <a:gd name="connsiteY1" fmla="*/ 0 h 2932107"/>
              <a:gd name="connsiteX2" fmla="*/ 3640714 w 3640714"/>
              <a:gd name="connsiteY2" fmla="*/ 1160859 h 2932107"/>
              <a:gd name="connsiteX3" fmla="*/ 2687279 w 3640714"/>
              <a:gd name="connsiteY3" fmla="*/ 2867939 h 2932107"/>
              <a:gd name="connsiteX4" fmla="*/ 183413 w 3640714"/>
              <a:gd name="connsiteY4" fmla="*/ 2932107 h 2932107"/>
              <a:gd name="connsiteX5" fmla="*/ 0 w 3640714"/>
              <a:gd name="connsiteY5" fmla="*/ 1032522 h 2932107"/>
              <a:gd name="connsiteX0" fmla="*/ 0 w 3640714"/>
              <a:gd name="connsiteY0" fmla="*/ 1032522 h 3124613"/>
              <a:gd name="connsiteX1" fmla="*/ 1884525 w 3640714"/>
              <a:gd name="connsiteY1" fmla="*/ 0 h 3124613"/>
              <a:gd name="connsiteX2" fmla="*/ 3640714 w 3640714"/>
              <a:gd name="connsiteY2" fmla="*/ 1160859 h 3124613"/>
              <a:gd name="connsiteX3" fmla="*/ 2558942 w 3640714"/>
              <a:gd name="connsiteY3" fmla="*/ 3124613 h 3124613"/>
              <a:gd name="connsiteX4" fmla="*/ 183413 w 3640714"/>
              <a:gd name="connsiteY4" fmla="*/ 2932107 h 3124613"/>
              <a:gd name="connsiteX5" fmla="*/ 0 w 3640714"/>
              <a:gd name="connsiteY5" fmla="*/ 1032522 h 3124613"/>
              <a:gd name="connsiteX0" fmla="*/ 0 w 4266356"/>
              <a:gd name="connsiteY0" fmla="*/ 1032522 h 3124613"/>
              <a:gd name="connsiteX1" fmla="*/ 1884525 w 4266356"/>
              <a:gd name="connsiteY1" fmla="*/ 0 h 3124613"/>
              <a:gd name="connsiteX2" fmla="*/ 4266356 w 4266356"/>
              <a:gd name="connsiteY2" fmla="*/ 1561911 h 3124613"/>
              <a:gd name="connsiteX3" fmla="*/ 2558942 w 4266356"/>
              <a:gd name="connsiteY3" fmla="*/ 3124613 h 3124613"/>
              <a:gd name="connsiteX4" fmla="*/ 183413 w 4266356"/>
              <a:gd name="connsiteY4" fmla="*/ 2932107 h 3124613"/>
              <a:gd name="connsiteX5" fmla="*/ 0 w 4266356"/>
              <a:gd name="connsiteY5" fmla="*/ 1032522 h 3124613"/>
              <a:gd name="connsiteX0" fmla="*/ 0 w 4266356"/>
              <a:gd name="connsiteY0" fmla="*/ 1032522 h 3589834"/>
              <a:gd name="connsiteX1" fmla="*/ 1884525 w 4266356"/>
              <a:gd name="connsiteY1" fmla="*/ 0 h 3589834"/>
              <a:gd name="connsiteX2" fmla="*/ 4266356 w 4266356"/>
              <a:gd name="connsiteY2" fmla="*/ 1561911 h 3589834"/>
              <a:gd name="connsiteX3" fmla="*/ 1339742 w 4266356"/>
              <a:gd name="connsiteY3" fmla="*/ 3589834 h 3589834"/>
              <a:gd name="connsiteX4" fmla="*/ 183413 w 4266356"/>
              <a:gd name="connsiteY4" fmla="*/ 2932107 h 3589834"/>
              <a:gd name="connsiteX5" fmla="*/ 0 w 4266356"/>
              <a:gd name="connsiteY5" fmla="*/ 1032522 h 3589834"/>
              <a:gd name="connsiteX0" fmla="*/ 0 w 4266356"/>
              <a:gd name="connsiteY0" fmla="*/ 1032522 h 3589834"/>
              <a:gd name="connsiteX1" fmla="*/ 1884525 w 4266356"/>
              <a:gd name="connsiteY1" fmla="*/ 0 h 3589834"/>
              <a:gd name="connsiteX2" fmla="*/ 4266356 w 4266356"/>
              <a:gd name="connsiteY2" fmla="*/ 1561911 h 3589834"/>
              <a:gd name="connsiteX3" fmla="*/ 1339742 w 4266356"/>
              <a:gd name="connsiteY3" fmla="*/ 3589834 h 3589834"/>
              <a:gd name="connsiteX4" fmla="*/ 167371 w 4266356"/>
              <a:gd name="connsiteY4" fmla="*/ 2835855 h 3589834"/>
              <a:gd name="connsiteX5" fmla="*/ 0 w 4266356"/>
              <a:gd name="connsiteY5" fmla="*/ 1032522 h 3589834"/>
              <a:gd name="connsiteX0" fmla="*/ 0 w 2597977"/>
              <a:gd name="connsiteY0" fmla="*/ 1032522 h 3589834"/>
              <a:gd name="connsiteX1" fmla="*/ 1884525 w 2597977"/>
              <a:gd name="connsiteY1" fmla="*/ 0 h 3589834"/>
              <a:gd name="connsiteX2" fmla="*/ 2597977 w 2597977"/>
              <a:gd name="connsiteY2" fmla="*/ 3117996 h 3589834"/>
              <a:gd name="connsiteX3" fmla="*/ 1339742 w 2597977"/>
              <a:gd name="connsiteY3" fmla="*/ 3589834 h 3589834"/>
              <a:gd name="connsiteX4" fmla="*/ 167371 w 2597977"/>
              <a:gd name="connsiteY4" fmla="*/ 2835855 h 3589834"/>
              <a:gd name="connsiteX5" fmla="*/ 0 w 2597977"/>
              <a:gd name="connsiteY5" fmla="*/ 1032522 h 3589834"/>
              <a:gd name="connsiteX0" fmla="*/ 0 w 2597977"/>
              <a:gd name="connsiteY0" fmla="*/ 663554 h 3220866"/>
              <a:gd name="connsiteX1" fmla="*/ 2397872 w 2597977"/>
              <a:gd name="connsiteY1" fmla="*/ 0 h 3220866"/>
              <a:gd name="connsiteX2" fmla="*/ 2597977 w 2597977"/>
              <a:gd name="connsiteY2" fmla="*/ 2749028 h 3220866"/>
              <a:gd name="connsiteX3" fmla="*/ 1339742 w 2597977"/>
              <a:gd name="connsiteY3" fmla="*/ 3220866 h 3220866"/>
              <a:gd name="connsiteX4" fmla="*/ 167371 w 2597977"/>
              <a:gd name="connsiteY4" fmla="*/ 2466887 h 3220866"/>
              <a:gd name="connsiteX5" fmla="*/ 0 w 2597977"/>
              <a:gd name="connsiteY5" fmla="*/ 663554 h 3220866"/>
              <a:gd name="connsiteX0" fmla="*/ 0 w 2597977"/>
              <a:gd name="connsiteY0" fmla="*/ 685326 h 3242638"/>
              <a:gd name="connsiteX1" fmla="*/ 2593815 w 2597977"/>
              <a:gd name="connsiteY1" fmla="*/ 0 h 3242638"/>
              <a:gd name="connsiteX2" fmla="*/ 2597977 w 2597977"/>
              <a:gd name="connsiteY2" fmla="*/ 2770800 h 3242638"/>
              <a:gd name="connsiteX3" fmla="*/ 1339742 w 2597977"/>
              <a:gd name="connsiteY3" fmla="*/ 3242638 h 3242638"/>
              <a:gd name="connsiteX4" fmla="*/ 167371 w 2597977"/>
              <a:gd name="connsiteY4" fmla="*/ 2488659 h 3242638"/>
              <a:gd name="connsiteX5" fmla="*/ 0 w 2597977"/>
              <a:gd name="connsiteY5" fmla="*/ 685326 h 3242638"/>
              <a:gd name="connsiteX0" fmla="*/ 0 w 2597977"/>
              <a:gd name="connsiteY0" fmla="*/ 598241 h 3242638"/>
              <a:gd name="connsiteX1" fmla="*/ 2593815 w 2597977"/>
              <a:gd name="connsiteY1" fmla="*/ 0 h 3242638"/>
              <a:gd name="connsiteX2" fmla="*/ 2597977 w 2597977"/>
              <a:gd name="connsiteY2" fmla="*/ 2770800 h 3242638"/>
              <a:gd name="connsiteX3" fmla="*/ 1339742 w 2597977"/>
              <a:gd name="connsiteY3" fmla="*/ 3242638 h 3242638"/>
              <a:gd name="connsiteX4" fmla="*/ 167371 w 2597977"/>
              <a:gd name="connsiteY4" fmla="*/ 2488659 h 3242638"/>
              <a:gd name="connsiteX5" fmla="*/ 0 w 2597977"/>
              <a:gd name="connsiteY5" fmla="*/ 598241 h 3242638"/>
              <a:gd name="connsiteX0" fmla="*/ 0 w 2597977"/>
              <a:gd name="connsiteY0" fmla="*/ 543812 h 3188209"/>
              <a:gd name="connsiteX1" fmla="*/ 2593815 w 2597977"/>
              <a:gd name="connsiteY1" fmla="*/ 0 h 3188209"/>
              <a:gd name="connsiteX2" fmla="*/ 2597977 w 2597977"/>
              <a:gd name="connsiteY2" fmla="*/ 2716371 h 3188209"/>
              <a:gd name="connsiteX3" fmla="*/ 1339742 w 2597977"/>
              <a:gd name="connsiteY3" fmla="*/ 3188209 h 3188209"/>
              <a:gd name="connsiteX4" fmla="*/ 167371 w 2597977"/>
              <a:gd name="connsiteY4" fmla="*/ 2434230 h 3188209"/>
              <a:gd name="connsiteX5" fmla="*/ 0 w 2597977"/>
              <a:gd name="connsiteY5" fmla="*/ 543812 h 3188209"/>
              <a:gd name="connsiteX0" fmla="*/ 0 w 2593917"/>
              <a:gd name="connsiteY0" fmla="*/ 543812 h 3253399"/>
              <a:gd name="connsiteX1" fmla="*/ 2593815 w 2593917"/>
              <a:gd name="connsiteY1" fmla="*/ 0 h 3253399"/>
              <a:gd name="connsiteX2" fmla="*/ 2583463 w 2593917"/>
              <a:gd name="connsiteY2" fmla="*/ 3253399 h 3253399"/>
              <a:gd name="connsiteX3" fmla="*/ 1339742 w 2593917"/>
              <a:gd name="connsiteY3" fmla="*/ 3188209 h 3253399"/>
              <a:gd name="connsiteX4" fmla="*/ 167371 w 2593917"/>
              <a:gd name="connsiteY4" fmla="*/ 2434230 h 3253399"/>
              <a:gd name="connsiteX5" fmla="*/ 0 w 2593917"/>
              <a:gd name="connsiteY5" fmla="*/ 543812 h 3253399"/>
              <a:gd name="connsiteX0" fmla="*/ 0 w 3033168"/>
              <a:gd name="connsiteY0" fmla="*/ 543812 h 3253399"/>
              <a:gd name="connsiteX1" fmla="*/ 2593815 w 3033168"/>
              <a:gd name="connsiteY1" fmla="*/ 0 h 3253399"/>
              <a:gd name="connsiteX2" fmla="*/ 3033168 w 3033168"/>
              <a:gd name="connsiteY2" fmla="*/ 3253399 h 3253399"/>
              <a:gd name="connsiteX3" fmla="*/ 1339742 w 3033168"/>
              <a:gd name="connsiteY3" fmla="*/ 3188209 h 3253399"/>
              <a:gd name="connsiteX4" fmla="*/ 167371 w 3033168"/>
              <a:gd name="connsiteY4" fmla="*/ 2434230 h 3253399"/>
              <a:gd name="connsiteX5" fmla="*/ 0 w 3033168"/>
              <a:gd name="connsiteY5" fmla="*/ 543812 h 3253399"/>
              <a:gd name="connsiteX0" fmla="*/ 0 w 3058560"/>
              <a:gd name="connsiteY0" fmla="*/ 588783 h 3298370"/>
              <a:gd name="connsiteX1" fmla="*/ 3058511 w 3058560"/>
              <a:gd name="connsiteY1" fmla="*/ 0 h 3298370"/>
              <a:gd name="connsiteX2" fmla="*/ 3033168 w 3058560"/>
              <a:gd name="connsiteY2" fmla="*/ 3298370 h 3298370"/>
              <a:gd name="connsiteX3" fmla="*/ 1339742 w 3058560"/>
              <a:gd name="connsiteY3" fmla="*/ 3233180 h 3298370"/>
              <a:gd name="connsiteX4" fmla="*/ 167371 w 3058560"/>
              <a:gd name="connsiteY4" fmla="*/ 2479201 h 3298370"/>
              <a:gd name="connsiteX5" fmla="*/ 0 w 3058560"/>
              <a:gd name="connsiteY5" fmla="*/ 588783 h 3298370"/>
              <a:gd name="connsiteX0" fmla="*/ 0 w 3223409"/>
              <a:gd name="connsiteY0" fmla="*/ 573793 h 3283380"/>
              <a:gd name="connsiteX1" fmla="*/ 3223402 w 3223409"/>
              <a:gd name="connsiteY1" fmla="*/ 0 h 3283380"/>
              <a:gd name="connsiteX2" fmla="*/ 3033168 w 3223409"/>
              <a:gd name="connsiteY2" fmla="*/ 3283380 h 3283380"/>
              <a:gd name="connsiteX3" fmla="*/ 1339742 w 3223409"/>
              <a:gd name="connsiteY3" fmla="*/ 3218190 h 3283380"/>
              <a:gd name="connsiteX4" fmla="*/ 167371 w 3223409"/>
              <a:gd name="connsiteY4" fmla="*/ 2464211 h 3283380"/>
              <a:gd name="connsiteX5" fmla="*/ 0 w 3223409"/>
              <a:gd name="connsiteY5" fmla="*/ 573793 h 3283380"/>
              <a:gd name="connsiteX0" fmla="*/ 0 w 3228040"/>
              <a:gd name="connsiteY0" fmla="*/ 573793 h 3298370"/>
              <a:gd name="connsiteX1" fmla="*/ 3223402 w 3228040"/>
              <a:gd name="connsiteY1" fmla="*/ 0 h 3298370"/>
              <a:gd name="connsiteX2" fmla="*/ 3228040 w 3228040"/>
              <a:gd name="connsiteY2" fmla="*/ 3298370 h 3298370"/>
              <a:gd name="connsiteX3" fmla="*/ 1339742 w 3228040"/>
              <a:gd name="connsiteY3" fmla="*/ 3218190 h 3298370"/>
              <a:gd name="connsiteX4" fmla="*/ 167371 w 3228040"/>
              <a:gd name="connsiteY4" fmla="*/ 2464211 h 3298370"/>
              <a:gd name="connsiteX5" fmla="*/ 0 w 3228040"/>
              <a:gd name="connsiteY5" fmla="*/ 573793 h 3298370"/>
              <a:gd name="connsiteX0" fmla="*/ 0 w 3403292"/>
              <a:gd name="connsiteY0" fmla="*/ 558803 h 3283380"/>
              <a:gd name="connsiteX1" fmla="*/ 3403284 w 3403292"/>
              <a:gd name="connsiteY1" fmla="*/ 0 h 3283380"/>
              <a:gd name="connsiteX2" fmla="*/ 3228040 w 3403292"/>
              <a:gd name="connsiteY2" fmla="*/ 3283380 h 3283380"/>
              <a:gd name="connsiteX3" fmla="*/ 1339742 w 3403292"/>
              <a:gd name="connsiteY3" fmla="*/ 3203200 h 3283380"/>
              <a:gd name="connsiteX4" fmla="*/ 167371 w 3403292"/>
              <a:gd name="connsiteY4" fmla="*/ 2449221 h 3283380"/>
              <a:gd name="connsiteX5" fmla="*/ 0 w 3403292"/>
              <a:gd name="connsiteY5" fmla="*/ 558803 h 3283380"/>
              <a:gd name="connsiteX0" fmla="*/ 0 w 3452892"/>
              <a:gd name="connsiteY0" fmla="*/ 558803 h 3283380"/>
              <a:gd name="connsiteX1" fmla="*/ 3403284 w 3452892"/>
              <a:gd name="connsiteY1" fmla="*/ 0 h 3283380"/>
              <a:gd name="connsiteX2" fmla="*/ 3452892 w 3452892"/>
              <a:gd name="connsiteY2" fmla="*/ 3283380 h 3283380"/>
              <a:gd name="connsiteX3" fmla="*/ 1339742 w 3452892"/>
              <a:gd name="connsiteY3" fmla="*/ 3203200 h 3283380"/>
              <a:gd name="connsiteX4" fmla="*/ 167371 w 3452892"/>
              <a:gd name="connsiteY4" fmla="*/ 2449221 h 3283380"/>
              <a:gd name="connsiteX5" fmla="*/ 0 w 3452892"/>
              <a:gd name="connsiteY5" fmla="*/ 558803 h 3283380"/>
              <a:gd name="connsiteX0" fmla="*/ 0 w 3452892"/>
              <a:gd name="connsiteY0" fmla="*/ 633754 h 3358331"/>
              <a:gd name="connsiteX1" fmla="*/ 3403284 w 3452892"/>
              <a:gd name="connsiteY1" fmla="*/ 0 h 3358331"/>
              <a:gd name="connsiteX2" fmla="*/ 3452892 w 3452892"/>
              <a:gd name="connsiteY2" fmla="*/ 3358331 h 3358331"/>
              <a:gd name="connsiteX3" fmla="*/ 1339742 w 3452892"/>
              <a:gd name="connsiteY3" fmla="*/ 3278151 h 3358331"/>
              <a:gd name="connsiteX4" fmla="*/ 167371 w 3452892"/>
              <a:gd name="connsiteY4" fmla="*/ 2524172 h 3358331"/>
              <a:gd name="connsiteX5" fmla="*/ 0 w 3452892"/>
              <a:gd name="connsiteY5" fmla="*/ 633754 h 335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2892" h="3358331">
                <a:moveTo>
                  <a:pt x="0" y="633754"/>
                </a:moveTo>
                <a:lnTo>
                  <a:pt x="3403284" y="0"/>
                </a:lnTo>
                <a:cubicBezTo>
                  <a:pt x="3404671" y="923600"/>
                  <a:pt x="3451505" y="2434731"/>
                  <a:pt x="3452892" y="3358331"/>
                </a:cubicBezTo>
                <a:lnTo>
                  <a:pt x="1339742" y="3278151"/>
                </a:lnTo>
                <a:lnTo>
                  <a:pt x="167371" y="2524172"/>
                </a:lnTo>
                <a:lnTo>
                  <a:pt x="0" y="633754"/>
                </a:lnTo>
                <a:close/>
              </a:path>
            </a:pathLst>
          </a:custGeom>
          <a:blipFill dpi="0" rotWithShape="0">
            <a:blip r:embed="rId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ятиугольник 3">
            <a:extLst>
              <a:ext uri="{FF2B5EF4-FFF2-40B4-BE49-F238E27FC236}">
                <a16:creationId xmlns:a16="http://schemas.microsoft.com/office/drawing/2014/main" xmlns="" id="{DC74F33E-9210-47D3-9BC6-0A3D72A76A31}"/>
              </a:ext>
            </a:extLst>
          </p:cNvPr>
          <p:cNvSpPr/>
          <p:nvPr/>
        </p:nvSpPr>
        <p:spPr>
          <a:xfrm>
            <a:off x="-278525" y="2542663"/>
            <a:ext cx="3681888" cy="3461496"/>
          </a:xfrm>
          <a:custGeom>
            <a:avLst/>
            <a:gdLst>
              <a:gd name="connsiteX0" fmla="*/ 4 w 3480300"/>
              <a:gd name="connsiteY0" fmla="*/ 1273154 h 3333168"/>
              <a:gd name="connsiteX1" fmla="*/ 1740150 w 3480300"/>
              <a:gd name="connsiteY1" fmla="*/ 0 h 3333168"/>
              <a:gd name="connsiteX2" fmla="*/ 3480296 w 3480300"/>
              <a:gd name="connsiteY2" fmla="*/ 1273154 h 3333168"/>
              <a:gd name="connsiteX3" fmla="*/ 2815620 w 3480300"/>
              <a:gd name="connsiteY3" fmla="*/ 3333160 h 3333168"/>
              <a:gd name="connsiteX4" fmla="*/ 664680 w 3480300"/>
              <a:gd name="connsiteY4" fmla="*/ 3333160 h 3333168"/>
              <a:gd name="connsiteX5" fmla="*/ 4 w 3480300"/>
              <a:gd name="connsiteY5" fmla="*/ 1273154 h 3333168"/>
              <a:gd name="connsiteX0" fmla="*/ 0 w 3480292"/>
              <a:gd name="connsiteY0" fmla="*/ 1273154 h 3333160"/>
              <a:gd name="connsiteX1" fmla="*/ 1740146 w 3480292"/>
              <a:gd name="connsiteY1" fmla="*/ 0 h 3333160"/>
              <a:gd name="connsiteX2" fmla="*/ 3480292 w 3480292"/>
              <a:gd name="connsiteY2" fmla="*/ 1273154 h 3333160"/>
              <a:gd name="connsiteX3" fmla="*/ 2815616 w 3480292"/>
              <a:gd name="connsiteY3" fmla="*/ 3333160 h 3333160"/>
              <a:gd name="connsiteX4" fmla="*/ 119244 w 3480292"/>
              <a:gd name="connsiteY4" fmla="*/ 3317118 h 3333160"/>
              <a:gd name="connsiteX5" fmla="*/ 0 w 3480292"/>
              <a:gd name="connsiteY5" fmla="*/ 1273154 h 3333160"/>
              <a:gd name="connsiteX0" fmla="*/ 0 w 3585637"/>
              <a:gd name="connsiteY0" fmla="*/ 1273154 h 3317118"/>
              <a:gd name="connsiteX1" fmla="*/ 1740146 w 3585637"/>
              <a:gd name="connsiteY1" fmla="*/ 0 h 3317118"/>
              <a:gd name="connsiteX2" fmla="*/ 3480292 w 3585637"/>
              <a:gd name="connsiteY2" fmla="*/ 1273154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1273154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984396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984396 h 3317118"/>
              <a:gd name="connsiteX0" fmla="*/ 0 w 3585637"/>
              <a:gd name="connsiteY0" fmla="*/ 872101 h 3204823"/>
              <a:gd name="connsiteX1" fmla="*/ 1756188 w 3585637"/>
              <a:gd name="connsiteY1" fmla="*/ 0 h 3204823"/>
              <a:gd name="connsiteX2" fmla="*/ 3464250 w 3585637"/>
              <a:gd name="connsiteY2" fmla="*/ 791890 h 3204823"/>
              <a:gd name="connsiteX3" fmla="*/ 3585637 w 3585637"/>
              <a:gd name="connsiteY3" fmla="*/ 3204823 h 3204823"/>
              <a:gd name="connsiteX4" fmla="*/ 119244 w 3585637"/>
              <a:gd name="connsiteY4" fmla="*/ 3204823 h 3204823"/>
              <a:gd name="connsiteX5" fmla="*/ 0 w 3585637"/>
              <a:gd name="connsiteY5" fmla="*/ 872101 h 3204823"/>
              <a:gd name="connsiteX0" fmla="*/ 0 w 3665847"/>
              <a:gd name="connsiteY0" fmla="*/ 856059 h 3204823"/>
              <a:gd name="connsiteX1" fmla="*/ 1836398 w 3665847"/>
              <a:gd name="connsiteY1" fmla="*/ 0 h 3204823"/>
              <a:gd name="connsiteX2" fmla="*/ 3544460 w 3665847"/>
              <a:gd name="connsiteY2" fmla="*/ 791890 h 3204823"/>
              <a:gd name="connsiteX3" fmla="*/ 3665847 w 3665847"/>
              <a:gd name="connsiteY3" fmla="*/ 3204823 h 3204823"/>
              <a:gd name="connsiteX4" fmla="*/ 199454 w 3665847"/>
              <a:gd name="connsiteY4" fmla="*/ 3204823 h 3204823"/>
              <a:gd name="connsiteX5" fmla="*/ 0 w 3665847"/>
              <a:gd name="connsiteY5" fmla="*/ 856059 h 3204823"/>
              <a:gd name="connsiteX0" fmla="*/ 0 w 3665847"/>
              <a:gd name="connsiteY0" fmla="*/ 856059 h 3220865"/>
              <a:gd name="connsiteX1" fmla="*/ 1836398 w 3665847"/>
              <a:gd name="connsiteY1" fmla="*/ 0 h 3220865"/>
              <a:gd name="connsiteX2" fmla="*/ 3544460 w 3665847"/>
              <a:gd name="connsiteY2" fmla="*/ 791890 h 3220865"/>
              <a:gd name="connsiteX3" fmla="*/ 3665847 w 3665847"/>
              <a:gd name="connsiteY3" fmla="*/ 3204823 h 3220865"/>
              <a:gd name="connsiteX4" fmla="*/ 87160 w 3665847"/>
              <a:gd name="connsiteY4" fmla="*/ 3220865 h 3220865"/>
              <a:gd name="connsiteX5" fmla="*/ 0 w 3665847"/>
              <a:gd name="connsiteY5" fmla="*/ 856059 h 3220865"/>
              <a:gd name="connsiteX0" fmla="*/ 0 w 3778141"/>
              <a:gd name="connsiteY0" fmla="*/ 856059 h 3317118"/>
              <a:gd name="connsiteX1" fmla="*/ 1836398 w 3778141"/>
              <a:gd name="connsiteY1" fmla="*/ 0 h 3317118"/>
              <a:gd name="connsiteX2" fmla="*/ 3544460 w 3778141"/>
              <a:gd name="connsiteY2" fmla="*/ 791890 h 3317118"/>
              <a:gd name="connsiteX3" fmla="*/ 3778141 w 3778141"/>
              <a:gd name="connsiteY3" fmla="*/ 3317118 h 3317118"/>
              <a:gd name="connsiteX4" fmla="*/ 87160 w 3778141"/>
              <a:gd name="connsiteY4" fmla="*/ 3220865 h 3317118"/>
              <a:gd name="connsiteX5" fmla="*/ 0 w 3778141"/>
              <a:gd name="connsiteY5" fmla="*/ 856059 h 3317118"/>
              <a:gd name="connsiteX0" fmla="*/ 0 w 3778141"/>
              <a:gd name="connsiteY0" fmla="*/ 856059 h 3317118"/>
              <a:gd name="connsiteX1" fmla="*/ 1836398 w 3778141"/>
              <a:gd name="connsiteY1" fmla="*/ 0 h 3317118"/>
              <a:gd name="connsiteX2" fmla="*/ 3544460 w 3778141"/>
              <a:gd name="connsiteY2" fmla="*/ 791890 h 3317118"/>
              <a:gd name="connsiteX3" fmla="*/ 3778141 w 3778141"/>
              <a:gd name="connsiteY3" fmla="*/ 3317118 h 3317118"/>
              <a:gd name="connsiteX4" fmla="*/ 135286 w 3778141"/>
              <a:gd name="connsiteY4" fmla="*/ 3317118 h 3317118"/>
              <a:gd name="connsiteX5" fmla="*/ 0 w 3778141"/>
              <a:gd name="connsiteY5" fmla="*/ 856059 h 3317118"/>
              <a:gd name="connsiteX0" fmla="*/ 0 w 3778141"/>
              <a:gd name="connsiteY0" fmla="*/ 856059 h 3317118"/>
              <a:gd name="connsiteX1" fmla="*/ 1836398 w 3778141"/>
              <a:gd name="connsiteY1" fmla="*/ 0 h 3317118"/>
              <a:gd name="connsiteX2" fmla="*/ 3544460 w 3778141"/>
              <a:gd name="connsiteY2" fmla="*/ 567301 h 3317118"/>
              <a:gd name="connsiteX3" fmla="*/ 3778141 w 3778141"/>
              <a:gd name="connsiteY3" fmla="*/ 3317118 h 3317118"/>
              <a:gd name="connsiteX4" fmla="*/ 135286 w 3778141"/>
              <a:gd name="connsiteY4" fmla="*/ 3317118 h 3317118"/>
              <a:gd name="connsiteX5" fmla="*/ 0 w 3778141"/>
              <a:gd name="connsiteY5" fmla="*/ 856059 h 3317118"/>
              <a:gd name="connsiteX0" fmla="*/ 0 w 3778141"/>
              <a:gd name="connsiteY0" fmla="*/ 904185 h 3365244"/>
              <a:gd name="connsiteX1" fmla="*/ 1820356 w 3778141"/>
              <a:gd name="connsiteY1" fmla="*/ 0 h 3365244"/>
              <a:gd name="connsiteX2" fmla="*/ 3544460 w 3778141"/>
              <a:gd name="connsiteY2" fmla="*/ 615427 h 3365244"/>
              <a:gd name="connsiteX3" fmla="*/ 3778141 w 3778141"/>
              <a:gd name="connsiteY3" fmla="*/ 3365244 h 3365244"/>
              <a:gd name="connsiteX4" fmla="*/ 135286 w 3778141"/>
              <a:gd name="connsiteY4" fmla="*/ 3365244 h 3365244"/>
              <a:gd name="connsiteX5" fmla="*/ 0 w 3778141"/>
              <a:gd name="connsiteY5" fmla="*/ 904185 h 3365244"/>
              <a:gd name="connsiteX0" fmla="*/ 0 w 4218229"/>
              <a:gd name="connsiteY0" fmla="*/ 904185 h 3365244"/>
              <a:gd name="connsiteX1" fmla="*/ 1820356 w 4218229"/>
              <a:gd name="connsiteY1" fmla="*/ 0 h 3365244"/>
              <a:gd name="connsiteX2" fmla="*/ 4218229 w 4218229"/>
              <a:gd name="connsiteY2" fmla="*/ 1112732 h 3365244"/>
              <a:gd name="connsiteX3" fmla="*/ 3778141 w 4218229"/>
              <a:gd name="connsiteY3" fmla="*/ 3365244 h 3365244"/>
              <a:gd name="connsiteX4" fmla="*/ 135286 w 4218229"/>
              <a:gd name="connsiteY4" fmla="*/ 3365244 h 3365244"/>
              <a:gd name="connsiteX5" fmla="*/ 0 w 4218229"/>
              <a:gd name="connsiteY5" fmla="*/ 904185 h 3365244"/>
              <a:gd name="connsiteX0" fmla="*/ 0 w 4243362"/>
              <a:gd name="connsiteY0" fmla="*/ 904185 h 3365244"/>
              <a:gd name="connsiteX1" fmla="*/ 1820356 w 4243362"/>
              <a:gd name="connsiteY1" fmla="*/ 0 h 3365244"/>
              <a:gd name="connsiteX2" fmla="*/ 4218229 w 4243362"/>
              <a:gd name="connsiteY2" fmla="*/ 1112732 h 3365244"/>
              <a:gd name="connsiteX3" fmla="*/ 4243362 w 4243362"/>
              <a:gd name="connsiteY3" fmla="*/ 3156696 h 3365244"/>
              <a:gd name="connsiteX4" fmla="*/ 135286 w 4243362"/>
              <a:gd name="connsiteY4" fmla="*/ 3365244 h 3365244"/>
              <a:gd name="connsiteX5" fmla="*/ 0 w 4243362"/>
              <a:gd name="connsiteY5" fmla="*/ 904185 h 3365244"/>
              <a:gd name="connsiteX0" fmla="*/ 0 w 4243362"/>
              <a:gd name="connsiteY0" fmla="*/ 904185 h 3429412"/>
              <a:gd name="connsiteX1" fmla="*/ 1820356 w 4243362"/>
              <a:gd name="connsiteY1" fmla="*/ 0 h 3429412"/>
              <a:gd name="connsiteX2" fmla="*/ 4218229 w 4243362"/>
              <a:gd name="connsiteY2" fmla="*/ 1112732 h 3429412"/>
              <a:gd name="connsiteX3" fmla="*/ 4243362 w 4243362"/>
              <a:gd name="connsiteY3" fmla="*/ 3156696 h 3429412"/>
              <a:gd name="connsiteX4" fmla="*/ 793012 w 4243362"/>
              <a:gd name="connsiteY4" fmla="*/ 3429412 h 3429412"/>
              <a:gd name="connsiteX5" fmla="*/ 0 w 4243362"/>
              <a:gd name="connsiteY5" fmla="*/ 904185 h 3429412"/>
              <a:gd name="connsiteX0" fmla="*/ 0 w 3569594"/>
              <a:gd name="connsiteY0" fmla="*/ 1337322 h 3429412"/>
              <a:gd name="connsiteX1" fmla="*/ 1146588 w 3569594"/>
              <a:gd name="connsiteY1" fmla="*/ 0 h 3429412"/>
              <a:gd name="connsiteX2" fmla="*/ 3544461 w 3569594"/>
              <a:gd name="connsiteY2" fmla="*/ 1112732 h 3429412"/>
              <a:gd name="connsiteX3" fmla="*/ 3569594 w 3569594"/>
              <a:gd name="connsiteY3" fmla="*/ 3156696 h 3429412"/>
              <a:gd name="connsiteX4" fmla="*/ 119244 w 3569594"/>
              <a:gd name="connsiteY4" fmla="*/ 3429412 h 3429412"/>
              <a:gd name="connsiteX5" fmla="*/ 0 w 3569594"/>
              <a:gd name="connsiteY5" fmla="*/ 1337322 h 3429412"/>
              <a:gd name="connsiteX0" fmla="*/ 0 w 3681888"/>
              <a:gd name="connsiteY0" fmla="*/ 1353364 h 3429412"/>
              <a:gd name="connsiteX1" fmla="*/ 1258882 w 3681888"/>
              <a:gd name="connsiteY1" fmla="*/ 0 h 3429412"/>
              <a:gd name="connsiteX2" fmla="*/ 3656755 w 3681888"/>
              <a:gd name="connsiteY2" fmla="*/ 1112732 h 3429412"/>
              <a:gd name="connsiteX3" fmla="*/ 3681888 w 3681888"/>
              <a:gd name="connsiteY3" fmla="*/ 3156696 h 3429412"/>
              <a:gd name="connsiteX4" fmla="*/ 231538 w 3681888"/>
              <a:gd name="connsiteY4" fmla="*/ 3429412 h 3429412"/>
              <a:gd name="connsiteX5" fmla="*/ 0 w 3681888"/>
              <a:gd name="connsiteY5" fmla="*/ 1353364 h 3429412"/>
              <a:gd name="connsiteX0" fmla="*/ 0 w 3681888"/>
              <a:gd name="connsiteY0" fmla="*/ 1353364 h 3461496"/>
              <a:gd name="connsiteX1" fmla="*/ 1258882 w 3681888"/>
              <a:gd name="connsiteY1" fmla="*/ 0 h 3461496"/>
              <a:gd name="connsiteX2" fmla="*/ 3656755 w 3681888"/>
              <a:gd name="connsiteY2" fmla="*/ 1112732 h 3461496"/>
              <a:gd name="connsiteX3" fmla="*/ 3681888 w 3681888"/>
              <a:gd name="connsiteY3" fmla="*/ 3156696 h 3461496"/>
              <a:gd name="connsiteX4" fmla="*/ 167370 w 3681888"/>
              <a:gd name="connsiteY4" fmla="*/ 3461496 h 3461496"/>
              <a:gd name="connsiteX5" fmla="*/ 0 w 3681888"/>
              <a:gd name="connsiteY5" fmla="*/ 1353364 h 346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1888" h="3461496">
                <a:moveTo>
                  <a:pt x="0" y="1353364"/>
                </a:moveTo>
                <a:lnTo>
                  <a:pt x="1258882" y="0"/>
                </a:lnTo>
                <a:lnTo>
                  <a:pt x="3656755" y="1112732"/>
                </a:lnTo>
                <a:lnTo>
                  <a:pt x="3681888" y="3156696"/>
                </a:lnTo>
                <a:lnTo>
                  <a:pt x="167370" y="3461496"/>
                </a:lnTo>
                <a:lnTo>
                  <a:pt x="0" y="1353364"/>
                </a:lnTo>
                <a:close/>
              </a:path>
            </a:pathLst>
          </a:custGeom>
          <a:blipFill dpi="0" rotWithShape="1">
            <a:blip r:embed="rId8"/>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TextBox 14">
            <a:extLst>
              <a:ext uri="{FF2B5EF4-FFF2-40B4-BE49-F238E27FC236}">
                <a16:creationId xmlns:a16="http://schemas.microsoft.com/office/drawing/2014/main" xmlns="" id="{D040394C-1259-4418-8CCE-63C25A7FD375}"/>
              </a:ext>
            </a:extLst>
          </p:cNvPr>
          <p:cNvSpPr txBox="1"/>
          <p:nvPr/>
        </p:nvSpPr>
        <p:spPr>
          <a:xfrm>
            <a:off x="672954" y="243570"/>
            <a:ext cx="4441024" cy="830997"/>
          </a:xfrm>
          <a:prstGeom prst="rect">
            <a:avLst/>
          </a:prstGeom>
          <a:noFill/>
        </p:spPr>
        <p:txBody>
          <a:bodyPr wrap="none" rtlCol="0">
            <a:spAutoFit/>
          </a:bodyPr>
          <a:lstStyle/>
          <a:p>
            <a:r>
              <a:rPr lang="ru-RU" sz="2400" dirty="0">
                <a:latin typeface="Segoe UI Light" panose="020B0502040204020203" pitchFamily="34" charset="0"/>
                <a:cs typeface="Segoe UI Light" panose="020B0502040204020203" pitchFamily="34" charset="0"/>
              </a:rPr>
              <a:t>ТУРИСТСКО-РЕКРЕАЦИОННЫЙ</a:t>
            </a:r>
          </a:p>
          <a:p>
            <a:r>
              <a:rPr lang="ru-RU" sz="2400" dirty="0">
                <a:latin typeface="Segoe UI Light" panose="020B0502040204020203" pitchFamily="34" charset="0"/>
                <a:cs typeface="Segoe UI Light" panose="020B0502040204020203" pitchFamily="34" charset="0"/>
              </a:rPr>
              <a:t>КЛАСТЕР</a:t>
            </a:r>
          </a:p>
        </p:txBody>
      </p:sp>
      <p:sp>
        <p:nvSpPr>
          <p:cNvPr id="26" name="TextBox 48">
            <a:extLst>
              <a:ext uri="{FF2B5EF4-FFF2-40B4-BE49-F238E27FC236}">
                <a16:creationId xmlns:a16="http://schemas.microsoft.com/office/drawing/2014/main" xmlns="" id="{51870AE6-5C19-47A6-909C-664125ECA1C2}"/>
              </a:ext>
            </a:extLst>
          </p:cNvPr>
          <p:cNvSpPr txBox="1"/>
          <p:nvPr/>
        </p:nvSpPr>
        <p:spPr>
          <a:xfrm>
            <a:off x="3781082" y="4465111"/>
            <a:ext cx="2168368" cy="307777"/>
          </a:xfrm>
          <a:prstGeom prst="rect">
            <a:avLst/>
          </a:prstGeom>
          <a:noFill/>
        </p:spPr>
        <p:txBody>
          <a:bodyPr wrap="square" rtlCol="0">
            <a:spAutoFit/>
          </a:bodyPr>
          <a:lstStyle/>
          <a:p>
            <a:r>
              <a:rPr lang="ru-RU" sz="1400" b="1" dirty="0">
                <a:latin typeface="Segoe UI Light" panose="020B0502040204020203" pitchFamily="34" charset="0"/>
                <a:cs typeface="Segoe UI Light" panose="020B0502040204020203" pitchFamily="34" charset="0"/>
              </a:rPr>
              <a:t>Строительство:</a:t>
            </a:r>
          </a:p>
        </p:txBody>
      </p:sp>
      <p:pic>
        <p:nvPicPr>
          <p:cNvPr id="27" name="Picture 50">
            <a:extLst>
              <a:ext uri="{FF2B5EF4-FFF2-40B4-BE49-F238E27FC236}">
                <a16:creationId xmlns:a16="http://schemas.microsoft.com/office/drawing/2014/main" xmlns="" id="{2737C740-71E6-464A-8A3F-1FC329A4DF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7303" y="3212976"/>
            <a:ext cx="727876" cy="1404800"/>
          </a:xfrm>
          <a:prstGeom prst="rect">
            <a:avLst/>
          </a:prstGeom>
        </p:spPr>
      </p:pic>
      <p:sp>
        <p:nvSpPr>
          <p:cNvPr id="29" name="Rectangle 52">
            <a:extLst>
              <a:ext uri="{FF2B5EF4-FFF2-40B4-BE49-F238E27FC236}">
                <a16:creationId xmlns:a16="http://schemas.microsoft.com/office/drawing/2014/main" xmlns="" id="{B566BCA3-3C1E-4079-AE43-CF5A5A0D0B0C}"/>
              </a:ext>
            </a:extLst>
          </p:cNvPr>
          <p:cNvSpPr/>
          <p:nvPr/>
        </p:nvSpPr>
        <p:spPr>
          <a:xfrm>
            <a:off x="3743090" y="3501008"/>
            <a:ext cx="1370888" cy="830997"/>
          </a:xfrm>
          <a:prstGeom prst="rect">
            <a:avLst/>
          </a:prstGeom>
        </p:spPr>
        <p:txBody>
          <a:bodyPr wrap="none">
            <a:spAutoFit/>
          </a:bodyPr>
          <a:lstStyle/>
          <a:p>
            <a:r>
              <a:rPr lang="ru-RU" sz="1200" dirty="0">
                <a:latin typeface="Segoe UI Light" panose="020B0502040204020203" pitchFamily="34" charset="0"/>
                <a:cs typeface="Segoe UI Light" panose="020B0502040204020203" pitchFamily="34" charset="0"/>
              </a:rPr>
              <a:t>Объёмы </a:t>
            </a:r>
          </a:p>
          <a:p>
            <a:r>
              <a:rPr lang="ru-RU" sz="1200" dirty="0">
                <a:latin typeface="Segoe UI Light" panose="020B0502040204020203" pitchFamily="34" charset="0"/>
                <a:cs typeface="Segoe UI Light" panose="020B0502040204020203" pitchFamily="34" charset="0"/>
              </a:rPr>
              <a:t>финансирования </a:t>
            </a:r>
          </a:p>
          <a:p>
            <a:r>
              <a:rPr lang="ru-RU" sz="1200" dirty="0">
                <a:latin typeface="Segoe UI Light" panose="020B0502040204020203" pitchFamily="34" charset="0"/>
                <a:cs typeface="Segoe UI Light" panose="020B0502040204020203" pitchFamily="34" charset="0"/>
              </a:rPr>
              <a:t>по источникам,</a:t>
            </a:r>
          </a:p>
          <a:p>
            <a:r>
              <a:rPr lang="ru-RU" sz="1200" i="1" dirty="0" err="1">
                <a:latin typeface="Segoe UI Light" panose="020B0502040204020203" pitchFamily="34" charset="0"/>
                <a:cs typeface="Segoe UI Light" panose="020B0502040204020203" pitchFamily="34" charset="0"/>
              </a:rPr>
              <a:t>млн.руб</a:t>
            </a:r>
            <a:r>
              <a:rPr lang="ru-RU" sz="1200" i="1" dirty="0">
                <a:latin typeface="Segoe UI Light" panose="020B0502040204020203" pitchFamily="34" charset="0"/>
                <a:cs typeface="Segoe UI Light" panose="020B0502040204020203" pitchFamily="34" charset="0"/>
              </a:rPr>
              <a:t>.</a:t>
            </a:r>
            <a:endParaRPr lang="ru-RU" sz="1200" i="1" dirty="0"/>
          </a:p>
        </p:txBody>
      </p:sp>
      <p:sp>
        <p:nvSpPr>
          <p:cNvPr id="30" name="Rectangle 53">
            <a:extLst>
              <a:ext uri="{FF2B5EF4-FFF2-40B4-BE49-F238E27FC236}">
                <a16:creationId xmlns:a16="http://schemas.microsoft.com/office/drawing/2014/main" xmlns="" id="{C929F81C-71C5-4237-9B3A-7DE5084AC498}"/>
              </a:ext>
            </a:extLst>
          </p:cNvPr>
          <p:cNvSpPr/>
          <p:nvPr/>
        </p:nvSpPr>
        <p:spPr>
          <a:xfrm>
            <a:off x="4864848" y="3212976"/>
            <a:ext cx="1087157" cy="461665"/>
          </a:xfrm>
          <a:prstGeom prst="rect">
            <a:avLst/>
          </a:prstGeom>
        </p:spPr>
        <p:txBody>
          <a:bodyPr wrap="none">
            <a:spAutoFit/>
          </a:bodyPr>
          <a:lstStyle/>
          <a:p>
            <a:pPr algn="r"/>
            <a:r>
              <a:rPr lang="ru-RU" sz="2400" dirty="0">
                <a:solidFill>
                  <a:srgbClr val="6A9155"/>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1565,4</a:t>
            </a:r>
            <a:r>
              <a:rPr lang="ru-RU" sz="2400" dirty="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 </a:t>
            </a:r>
            <a:endParaRPr lang="ru-RU" sz="2400" dirty="0">
              <a:effectLst>
                <a:outerShdw blurRad="38100" dist="38100" dir="2700000" algn="tl">
                  <a:srgbClr val="000000">
                    <a:alpha val="43137"/>
                  </a:srgbClr>
                </a:outerShdw>
              </a:effectLst>
            </a:endParaRPr>
          </a:p>
        </p:txBody>
      </p:sp>
      <p:sp>
        <p:nvSpPr>
          <p:cNvPr id="31" name="Rectangle 54">
            <a:extLst>
              <a:ext uri="{FF2B5EF4-FFF2-40B4-BE49-F238E27FC236}">
                <a16:creationId xmlns:a16="http://schemas.microsoft.com/office/drawing/2014/main" xmlns="" id="{804FBAA3-8A6C-4633-AF1C-914DAB023388}"/>
              </a:ext>
            </a:extLst>
          </p:cNvPr>
          <p:cNvSpPr/>
          <p:nvPr/>
        </p:nvSpPr>
        <p:spPr>
          <a:xfrm>
            <a:off x="6380764" y="3240866"/>
            <a:ext cx="901209" cy="430887"/>
          </a:xfrm>
          <a:prstGeom prst="rect">
            <a:avLst/>
          </a:prstGeom>
        </p:spPr>
        <p:txBody>
          <a:bodyPr wrap="none">
            <a:spAutoFit/>
          </a:bodyPr>
          <a:lstStyle/>
          <a:p>
            <a:r>
              <a:rPr lang="ru-RU" sz="1050" dirty="0">
                <a:latin typeface="Segoe UI Light" panose="020B0502040204020203" pitchFamily="34" charset="0"/>
                <a:cs typeface="Segoe UI Light" panose="020B0502040204020203" pitchFamily="34" charset="0"/>
              </a:rPr>
              <a:t>Бюджетные</a:t>
            </a:r>
          </a:p>
          <a:p>
            <a:r>
              <a:rPr lang="ru-RU" sz="1050" dirty="0">
                <a:latin typeface="Segoe UI Light" panose="020B0502040204020203" pitchFamily="34" charset="0"/>
                <a:cs typeface="Segoe UI Light" panose="020B0502040204020203" pitchFamily="34" charset="0"/>
              </a:rPr>
              <a:t> средства</a:t>
            </a:r>
          </a:p>
        </p:txBody>
      </p:sp>
      <p:sp>
        <p:nvSpPr>
          <p:cNvPr id="32" name="Rectangle 55">
            <a:extLst>
              <a:ext uri="{FF2B5EF4-FFF2-40B4-BE49-F238E27FC236}">
                <a16:creationId xmlns:a16="http://schemas.microsoft.com/office/drawing/2014/main" xmlns="" id="{3A0C02DD-DE99-473A-BD6D-B68D184730F1}"/>
              </a:ext>
            </a:extLst>
          </p:cNvPr>
          <p:cNvSpPr/>
          <p:nvPr/>
        </p:nvSpPr>
        <p:spPr>
          <a:xfrm>
            <a:off x="4796564" y="4047455"/>
            <a:ext cx="1136851" cy="461665"/>
          </a:xfrm>
          <a:prstGeom prst="rect">
            <a:avLst/>
          </a:prstGeom>
        </p:spPr>
        <p:txBody>
          <a:bodyPr wrap="none">
            <a:spAutoFit/>
          </a:bodyPr>
          <a:lstStyle/>
          <a:p>
            <a:pPr algn="r"/>
            <a:r>
              <a:rPr lang="ru-RU" sz="2400" dirty="0">
                <a:solidFill>
                  <a:srgbClr val="984807"/>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3652,4</a:t>
            </a:r>
            <a:r>
              <a:rPr lang="ru-RU" sz="2400" dirty="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 </a:t>
            </a:r>
            <a:endParaRPr lang="ru-RU" sz="2400" dirty="0">
              <a:effectLst>
                <a:outerShdw blurRad="38100" dist="38100" dir="2700000" algn="tl">
                  <a:srgbClr val="000000">
                    <a:alpha val="43137"/>
                  </a:srgbClr>
                </a:outerShdw>
              </a:effectLst>
            </a:endParaRPr>
          </a:p>
        </p:txBody>
      </p:sp>
      <p:sp>
        <p:nvSpPr>
          <p:cNvPr id="33" name="Rectangle 56">
            <a:extLst>
              <a:ext uri="{FF2B5EF4-FFF2-40B4-BE49-F238E27FC236}">
                <a16:creationId xmlns:a16="http://schemas.microsoft.com/office/drawing/2014/main" xmlns="" id="{DC81AB38-04A6-4367-BB90-5F75B06D7887}"/>
              </a:ext>
            </a:extLst>
          </p:cNvPr>
          <p:cNvSpPr/>
          <p:nvPr/>
        </p:nvSpPr>
        <p:spPr>
          <a:xfrm>
            <a:off x="6367330" y="4093622"/>
            <a:ext cx="1083951" cy="415498"/>
          </a:xfrm>
          <a:prstGeom prst="rect">
            <a:avLst/>
          </a:prstGeom>
        </p:spPr>
        <p:txBody>
          <a:bodyPr wrap="none">
            <a:spAutoFit/>
          </a:bodyPr>
          <a:lstStyle/>
          <a:p>
            <a:r>
              <a:rPr lang="ru-RU" sz="1050" dirty="0">
                <a:latin typeface="Segoe UI Light" panose="020B0502040204020203" pitchFamily="34" charset="0"/>
                <a:cs typeface="Segoe UI Light" panose="020B0502040204020203" pitchFamily="34" charset="0"/>
              </a:rPr>
              <a:t>Внебюджетные</a:t>
            </a:r>
          </a:p>
          <a:p>
            <a:r>
              <a:rPr lang="ru-RU" sz="1050" dirty="0">
                <a:latin typeface="Segoe UI Light" panose="020B0502040204020203" pitchFamily="34" charset="0"/>
                <a:cs typeface="Segoe UI Light" panose="020B0502040204020203" pitchFamily="34" charset="0"/>
              </a:rPr>
              <a:t> средства</a:t>
            </a:r>
          </a:p>
        </p:txBody>
      </p:sp>
      <p:sp>
        <p:nvSpPr>
          <p:cNvPr id="34" name="Rectangle 57">
            <a:extLst>
              <a:ext uri="{FF2B5EF4-FFF2-40B4-BE49-F238E27FC236}">
                <a16:creationId xmlns:a16="http://schemas.microsoft.com/office/drawing/2014/main" xmlns="" id="{894D4978-CF8A-4DBA-A74F-75A5D27F8DA5}"/>
              </a:ext>
            </a:extLst>
          </p:cNvPr>
          <p:cNvSpPr/>
          <p:nvPr/>
        </p:nvSpPr>
        <p:spPr>
          <a:xfrm>
            <a:off x="3791744" y="4612517"/>
            <a:ext cx="431528" cy="923330"/>
          </a:xfrm>
          <a:prstGeom prst="rect">
            <a:avLst/>
          </a:prstGeom>
        </p:spPr>
        <p:txBody>
          <a:bodyPr wrap="none">
            <a:spAutoFit/>
          </a:bodyPr>
          <a:lstStyle/>
          <a:p>
            <a:r>
              <a:rPr lang="ru-RU" sz="5400" dirty="0">
                <a:solidFill>
                  <a:srgbClr val="6EAF03"/>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1</a:t>
            </a:r>
            <a:endParaRPr lang="ru-RU" sz="5400" dirty="0">
              <a:solidFill>
                <a:srgbClr val="6EAF03"/>
              </a:solidFill>
              <a:effectLst>
                <a:outerShdw blurRad="38100" dist="38100" dir="2700000" algn="tl">
                  <a:srgbClr val="000000">
                    <a:alpha val="43137"/>
                  </a:srgbClr>
                </a:outerShdw>
              </a:effectLst>
            </a:endParaRPr>
          </a:p>
        </p:txBody>
      </p:sp>
      <p:sp>
        <p:nvSpPr>
          <p:cNvPr id="35" name="Rectangle 58">
            <a:extLst>
              <a:ext uri="{FF2B5EF4-FFF2-40B4-BE49-F238E27FC236}">
                <a16:creationId xmlns:a16="http://schemas.microsoft.com/office/drawing/2014/main" xmlns="" id="{9627A3D8-596B-41E5-A401-4884AA5EBCDE}"/>
              </a:ext>
            </a:extLst>
          </p:cNvPr>
          <p:cNvSpPr/>
          <p:nvPr/>
        </p:nvSpPr>
        <p:spPr>
          <a:xfrm>
            <a:off x="4223792" y="4725144"/>
            <a:ext cx="1418978" cy="646331"/>
          </a:xfrm>
          <a:prstGeom prst="rect">
            <a:avLst/>
          </a:prstGeom>
        </p:spPr>
        <p:txBody>
          <a:bodyPr wrap="none">
            <a:spAutoFit/>
          </a:bodyPr>
          <a:lstStyle/>
          <a:p>
            <a:r>
              <a:rPr lang="ru-RU" sz="1200" dirty="0">
                <a:latin typeface="Segoe UI Light" panose="020B0502040204020203" pitchFamily="34" charset="0"/>
                <a:cs typeface="Segoe UI Light" panose="020B0502040204020203" pitchFamily="34" charset="0"/>
              </a:rPr>
              <a:t>объект </a:t>
            </a:r>
          </a:p>
          <a:p>
            <a:r>
              <a:rPr lang="ru-RU" sz="1200" dirty="0">
                <a:latin typeface="Segoe UI Light" panose="020B0502040204020203" pitchFamily="34" charset="0"/>
                <a:cs typeface="Segoe UI Light" panose="020B0502040204020203" pitchFamily="34" charset="0"/>
              </a:rPr>
              <a:t>обеспечивающей </a:t>
            </a:r>
          </a:p>
          <a:p>
            <a:r>
              <a:rPr lang="ru-RU" sz="1200" dirty="0">
                <a:latin typeface="Segoe UI Light" panose="020B0502040204020203" pitchFamily="34" charset="0"/>
                <a:cs typeface="Segoe UI Light" panose="020B0502040204020203" pitchFamily="34" charset="0"/>
              </a:rPr>
              <a:t>инфраструктуры </a:t>
            </a:r>
            <a:endParaRPr lang="ru-RU" sz="1200" dirty="0"/>
          </a:p>
        </p:txBody>
      </p:sp>
      <p:sp>
        <p:nvSpPr>
          <p:cNvPr id="36" name="Rectangle 59">
            <a:extLst>
              <a:ext uri="{FF2B5EF4-FFF2-40B4-BE49-F238E27FC236}">
                <a16:creationId xmlns:a16="http://schemas.microsoft.com/office/drawing/2014/main" xmlns="" id="{F5A57E62-46DC-4247-844C-824CF0B82174}"/>
              </a:ext>
            </a:extLst>
          </p:cNvPr>
          <p:cNvSpPr/>
          <p:nvPr/>
        </p:nvSpPr>
        <p:spPr>
          <a:xfrm>
            <a:off x="5455126" y="4619627"/>
            <a:ext cx="899605" cy="923330"/>
          </a:xfrm>
          <a:prstGeom prst="rect">
            <a:avLst/>
          </a:prstGeom>
        </p:spPr>
        <p:txBody>
          <a:bodyPr wrap="none">
            <a:spAutoFit/>
          </a:bodyPr>
          <a:lstStyle/>
          <a:p>
            <a:pPr algn="r"/>
            <a:r>
              <a:rPr lang="ru-RU" sz="5400" dirty="0" smtClean="0">
                <a:solidFill>
                  <a:schemeClr val="accent6">
                    <a:lumMod val="50000"/>
                  </a:schemeClr>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39</a:t>
            </a:r>
            <a:endParaRPr lang="ru-RU" sz="5400" dirty="0">
              <a:solidFill>
                <a:schemeClr val="accent6">
                  <a:lumMod val="50000"/>
                </a:schemeClr>
              </a:solidFill>
              <a:effectLst>
                <a:outerShdw blurRad="38100" dist="38100" dir="2700000" algn="tl">
                  <a:srgbClr val="000000">
                    <a:alpha val="43137"/>
                  </a:srgbClr>
                </a:outerShdw>
              </a:effectLst>
            </a:endParaRPr>
          </a:p>
        </p:txBody>
      </p:sp>
      <p:cxnSp>
        <p:nvCxnSpPr>
          <p:cNvPr id="38" name="Straight Connector 2">
            <a:extLst>
              <a:ext uri="{FF2B5EF4-FFF2-40B4-BE49-F238E27FC236}">
                <a16:creationId xmlns:a16="http://schemas.microsoft.com/office/drawing/2014/main" xmlns="" id="{949A1464-F316-4452-B07A-62A349EB61AA}"/>
              </a:ext>
            </a:extLst>
          </p:cNvPr>
          <p:cNvCxnSpPr/>
          <p:nvPr/>
        </p:nvCxnSpPr>
        <p:spPr>
          <a:xfrm>
            <a:off x="2143991" y="2132856"/>
            <a:ext cx="2871889"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39" name="Picture 5">
            <a:extLst>
              <a:ext uri="{FF2B5EF4-FFF2-40B4-BE49-F238E27FC236}">
                <a16:creationId xmlns:a16="http://schemas.microsoft.com/office/drawing/2014/main" xmlns="" id="{1836661C-8D84-47DC-BF68-54603D385FF3}"/>
              </a:ext>
            </a:extLst>
          </p:cNvPr>
          <p:cNvPicPr>
            <a:picLocks noChangeAspect="1"/>
          </p:cNvPicPr>
          <p:nvPr/>
        </p:nvPicPr>
        <p:blipFill>
          <a:blip r:embed="rId10"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360780" y="5594630"/>
            <a:ext cx="590621" cy="428560"/>
          </a:xfrm>
          <a:prstGeom prst="rect">
            <a:avLst/>
          </a:prstGeom>
        </p:spPr>
      </p:pic>
      <p:sp>
        <p:nvSpPr>
          <p:cNvPr id="40" name="Rectangle 37">
            <a:extLst>
              <a:ext uri="{FF2B5EF4-FFF2-40B4-BE49-F238E27FC236}">
                <a16:creationId xmlns:a16="http://schemas.microsoft.com/office/drawing/2014/main" xmlns="" id="{440426A9-BF10-4F60-B418-D611B3598A4C}"/>
              </a:ext>
            </a:extLst>
          </p:cNvPr>
          <p:cNvSpPr/>
          <p:nvPr/>
        </p:nvSpPr>
        <p:spPr>
          <a:xfrm>
            <a:off x="5980202" y="5597087"/>
            <a:ext cx="1291444" cy="461665"/>
          </a:xfrm>
          <a:prstGeom prst="rect">
            <a:avLst/>
          </a:prstGeom>
        </p:spPr>
        <p:txBody>
          <a:bodyPr wrap="none">
            <a:spAutoFit/>
          </a:bodyPr>
          <a:lstStyle/>
          <a:p>
            <a:r>
              <a:rPr lang="ru-RU" sz="1200" dirty="0">
                <a:latin typeface="Segoe UI Light" panose="020B0502040204020203" pitchFamily="34" charset="0"/>
                <a:cs typeface="Segoe UI Light" panose="020B0502040204020203" pitchFamily="34" charset="0"/>
              </a:rPr>
              <a:t>дополнительных</a:t>
            </a:r>
          </a:p>
          <a:p>
            <a:r>
              <a:rPr lang="ru-RU" sz="1200" dirty="0">
                <a:latin typeface="Segoe UI Light" panose="020B0502040204020203" pitchFamily="34" charset="0"/>
                <a:cs typeface="Segoe UI Light" panose="020B0502040204020203" pitchFamily="34" charset="0"/>
              </a:rPr>
              <a:t>рабочих мест </a:t>
            </a:r>
            <a:endParaRPr lang="ru-RU" sz="1200" dirty="0"/>
          </a:p>
        </p:txBody>
      </p:sp>
      <p:sp>
        <p:nvSpPr>
          <p:cNvPr id="41" name="Rectangle 43">
            <a:extLst>
              <a:ext uri="{FF2B5EF4-FFF2-40B4-BE49-F238E27FC236}">
                <a16:creationId xmlns:a16="http://schemas.microsoft.com/office/drawing/2014/main" xmlns="" id="{8EF03E76-79AB-4F9F-9660-6208ABB43B18}"/>
              </a:ext>
            </a:extLst>
          </p:cNvPr>
          <p:cNvSpPr/>
          <p:nvPr/>
        </p:nvSpPr>
        <p:spPr>
          <a:xfrm>
            <a:off x="4497026" y="5504753"/>
            <a:ext cx="950902" cy="646331"/>
          </a:xfrm>
          <a:prstGeom prst="rect">
            <a:avLst/>
          </a:prstGeom>
        </p:spPr>
        <p:txBody>
          <a:bodyPr wrap="none">
            <a:spAutoFit/>
          </a:bodyPr>
          <a:lstStyle/>
          <a:p>
            <a:pPr algn="r"/>
            <a:r>
              <a:rPr lang="ru-RU" sz="3600" dirty="0">
                <a:solidFill>
                  <a:srgbClr val="7030A0"/>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610 </a:t>
            </a:r>
            <a:endParaRPr lang="ru-RU" sz="3600" dirty="0">
              <a:solidFill>
                <a:srgbClr val="7030A0"/>
              </a:solidFill>
              <a:effectLst>
                <a:outerShdw blurRad="38100" dist="38100" dir="2700000" algn="tl">
                  <a:srgbClr val="000000">
                    <a:alpha val="43137"/>
                  </a:srgbClr>
                </a:outerShdw>
              </a:effectLst>
            </a:endParaRPr>
          </a:p>
        </p:txBody>
      </p:sp>
      <p:sp>
        <p:nvSpPr>
          <p:cNvPr id="42" name="Шестиугольник 32">
            <a:extLst>
              <a:ext uri="{FF2B5EF4-FFF2-40B4-BE49-F238E27FC236}">
                <a16:creationId xmlns:a16="http://schemas.microsoft.com/office/drawing/2014/main" xmlns="" id="{5B34B17E-45C2-458C-A2A4-55AE166881FB}"/>
              </a:ext>
            </a:extLst>
          </p:cNvPr>
          <p:cNvSpPr/>
          <p:nvPr/>
        </p:nvSpPr>
        <p:spPr>
          <a:xfrm rot="19850635">
            <a:off x="7184808" y="2900084"/>
            <a:ext cx="4462537" cy="2863641"/>
          </a:xfrm>
          <a:custGeom>
            <a:avLst/>
            <a:gdLst>
              <a:gd name="connsiteX0" fmla="*/ 0 w 4091556"/>
              <a:gd name="connsiteY0" fmla="*/ 1872208 h 3744416"/>
              <a:gd name="connsiteX1" fmla="*/ 936104 w 4091556"/>
              <a:gd name="connsiteY1" fmla="*/ 1 h 3744416"/>
              <a:gd name="connsiteX2" fmla="*/ 3155452 w 4091556"/>
              <a:gd name="connsiteY2" fmla="*/ 1 h 3744416"/>
              <a:gd name="connsiteX3" fmla="*/ 4091556 w 4091556"/>
              <a:gd name="connsiteY3" fmla="*/ 1872208 h 3744416"/>
              <a:gd name="connsiteX4" fmla="*/ 3155452 w 4091556"/>
              <a:gd name="connsiteY4" fmla="*/ 3744415 h 3744416"/>
              <a:gd name="connsiteX5" fmla="*/ 936104 w 4091556"/>
              <a:gd name="connsiteY5" fmla="*/ 3744415 h 3744416"/>
              <a:gd name="connsiteX6" fmla="*/ 0 w 4091556"/>
              <a:gd name="connsiteY6" fmla="*/ 1872208 h 3744416"/>
              <a:gd name="connsiteX0" fmla="*/ 936104 w 4091556"/>
              <a:gd name="connsiteY0" fmla="*/ 3744414 h 3835854"/>
              <a:gd name="connsiteX1" fmla="*/ 0 w 4091556"/>
              <a:gd name="connsiteY1" fmla="*/ 1872207 h 3835854"/>
              <a:gd name="connsiteX2" fmla="*/ 936104 w 4091556"/>
              <a:gd name="connsiteY2" fmla="*/ 0 h 3835854"/>
              <a:gd name="connsiteX3" fmla="*/ 3155452 w 4091556"/>
              <a:gd name="connsiteY3" fmla="*/ 0 h 3835854"/>
              <a:gd name="connsiteX4" fmla="*/ 4091556 w 4091556"/>
              <a:gd name="connsiteY4" fmla="*/ 1872207 h 3835854"/>
              <a:gd name="connsiteX5" fmla="*/ 3155452 w 4091556"/>
              <a:gd name="connsiteY5" fmla="*/ 3744414 h 3835854"/>
              <a:gd name="connsiteX6" fmla="*/ 1027544 w 4091556"/>
              <a:gd name="connsiteY6" fmla="*/ 3835854 h 3835854"/>
              <a:gd name="connsiteX0" fmla="*/ 936104 w 4091556"/>
              <a:gd name="connsiteY0" fmla="*/ 3744414 h 4012318"/>
              <a:gd name="connsiteX1" fmla="*/ 0 w 4091556"/>
              <a:gd name="connsiteY1" fmla="*/ 1872207 h 4012318"/>
              <a:gd name="connsiteX2" fmla="*/ 936104 w 4091556"/>
              <a:gd name="connsiteY2" fmla="*/ 0 h 4012318"/>
              <a:gd name="connsiteX3" fmla="*/ 3155452 w 4091556"/>
              <a:gd name="connsiteY3" fmla="*/ 0 h 4012318"/>
              <a:gd name="connsiteX4" fmla="*/ 4091556 w 4091556"/>
              <a:gd name="connsiteY4" fmla="*/ 1872207 h 4012318"/>
              <a:gd name="connsiteX5" fmla="*/ 3155452 w 4091556"/>
              <a:gd name="connsiteY5" fmla="*/ 3744414 h 4012318"/>
              <a:gd name="connsiteX6" fmla="*/ 1572976 w 4091556"/>
              <a:gd name="connsiteY6" fmla="*/ 4012318 h 4012318"/>
              <a:gd name="connsiteX0" fmla="*/ 936104 w 4091556"/>
              <a:gd name="connsiteY0" fmla="*/ 3744414 h 3744414"/>
              <a:gd name="connsiteX1" fmla="*/ 0 w 4091556"/>
              <a:gd name="connsiteY1" fmla="*/ 1872207 h 3744414"/>
              <a:gd name="connsiteX2" fmla="*/ 936104 w 4091556"/>
              <a:gd name="connsiteY2" fmla="*/ 0 h 3744414"/>
              <a:gd name="connsiteX3" fmla="*/ 3155452 w 4091556"/>
              <a:gd name="connsiteY3" fmla="*/ 0 h 3744414"/>
              <a:gd name="connsiteX4" fmla="*/ 4091556 w 4091556"/>
              <a:gd name="connsiteY4" fmla="*/ 1872207 h 3744414"/>
              <a:gd name="connsiteX5" fmla="*/ 3155452 w 4091556"/>
              <a:gd name="connsiteY5" fmla="*/ 3744414 h 3744414"/>
              <a:gd name="connsiteX0" fmla="*/ 936104 w 4091556"/>
              <a:gd name="connsiteY0" fmla="*/ 3744414 h 3744414"/>
              <a:gd name="connsiteX1" fmla="*/ 0 w 4091556"/>
              <a:gd name="connsiteY1" fmla="*/ 1872207 h 3744414"/>
              <a:gd name="connsiteX2" fmla="*/ 936104 w 4091556"/>
              <a:gd name="connsiteY2" fmla="*/ 0 h 3744414"/>
              <a:gd name="connsiteX3" fmla="*/ 3155452 w 4091556"/>
              <a:gd name="connsiteY3" fmla="*/ 0 h 3744414"/>
              <a:gd name="connsiteX4" fmla="*/ 4091556 w 4091556"/>
              <a:gd name="connsiteY4" fmla="*/ 1872207 h 3744414"/>
              <a:gd name="connsiteX5" fmla="*/ 3155452 w 4091556"/>
              <a:gd name="connsiteY5" fmla="*/ 3744414 h 3744414"/>
              <a:gd name="connsiteX0" fmla="*/ 936104 w 4091556"/>
              <a:gd name="connsiteY0" fmla="*/ 3744414 h 3744414"/>
              <a:gd name="connsiteX1" fmla="*/ 0 w 4091556"/>
              <a:gd name="connsiteY1" fmla="*/ 1872207 h 3744414"/>
              <a:gd name="connsiteX2" fmla="*/ 936104 w 4091556"/>
              <a:gd name="connsiteY2" fmla="*/ 0 h 3744414"/>
              <a:gd name="connsiteX3" fmla="*/ 3155452 w 4091556"/>
              <a:gd name="connsiteY3" fmla="*/ 0 h 3744414"/>
              <a:gd name="connsiteX4" fmla="*/ 4091556 w 4091556"/>
              <a:gd name="connsiteY4" fmla="*/ 1872207 h 3744414"/>
              <a:gd name="connsiteX0" fmla="*/ 936104 w 3690504"/>
              <a:gd name="connsiteY0" fmla="*/ 3744414 h 3744414"/>
              <a:gd name="connsiteX1" fmla="*/ 0 w 3690504"/>
              <a:gd name="connsiteY1" fmla="*/ 1872207 h 3744414"/>
              <a:gd name="connsiteX2" fmla="*/ 936104 w 3690504"/>
              <a:gd name="connsiteY2" fmla="*/ 0 h 3744414"/>
              <a:gd name="connsiteX3" fmla="*/ 3155452 w 3690504"/>
              <a:gd name="connsiteY3" fmla="*/ 0 h 3744414"/>
              <a:gd name="connsiteX4" fmla="*/ 3690504 w 3690504"/>
              <a:gd name="connsiteY4" fmla="*/ 1535323 h 3744414"/>
              <a:gd name="connsiteX0" fmla="*/ 936104 w 3690504"/>
              <a:gd name="connsiteY0" fmla="*/ 3744414 h 3744414"/>
              <a:gd name="connsiteX1" fmla="*/ 0 w 3690504"/>
              <a:gd name="connsiteY1" fmla="*/ 1872207 h 3744414"/>
              <a:gd name="connsiteX2" fmla="*/ 936104 w 3690504"/>
              <a:gd name="connsiteY2" fmla="*/ 272716 h 3744414"/>
              <a:gd name="connsiteX3" fmla="*/ 3155452 w 3690504"/>
              <a:gd name="connsiteY3" fmla="*/ 0 h 3744414"/>
              <a:gd name="connsiteX4" fmla="*/ 3690504 w 3690504"/>
              <a:gd name="connsiteY4" fmla="*/ 1535323 h 3744414"/>
              <a:gd name="connsiteX0" fmla="*/ 855893 w 3610293"/>
              <a:gd name="connsiteY0" fmla="*/ 3744414 h 3744414"/>
              <a:gd name="connsiteX1" fmla="*/ 0 w 3610293"/>
              <a:gd name="connsiteY1" fmla="*/ 1968460 h 3744414"/>
              <a:gd name="connsiteX2" fmla="*/ 855893 w 3610293"/>
              <a:gd name="connsiteY2" fmla="*/ 272716 h 3744414"/>
              <a:gd name="connsiteX3" fmla="*/ 3075241 w 3610293"/>
              <a:gd name="connsiteY3" fmla="*/ 0 h 3744414"/>
              <a:gd name="connsiteX4" fmla="*/ 3610293 w 3610293"/>
              <a:gd name="connsiteY4" fmla="*/ 1535323 h 3744414"/>
              <a:gd name="connsiteX0" fmla="*/ 1128609 w 3883009"/>
              <a:gd name="connsiteY0" fmla="*/ 3744414 h 3744414"/>
              <a:gd name="connsiteX1" fmla="*/ 0 w 3883009"/>
              <a:gd name="connsiteY1" fmla="*/ 2321387 h 3744414"/>
              <a:gd name="connsiteX2" fmla="*/ 1128609 w 3883009"/>
              <a:gd name="connsiteY2" fmla="*/ 272716 h 3744414"/>
              <a:gd name="connsiteX3" fmla="*/ 3347957 w 3883009"/>
              <a:gd name="connsiteY3" fmla="*/ 0 h 3744414"/>
              <a:gd name="connsiteX4" fmla="*/ 3883009 w 3883009"/>
              <a:gd name="connsiteY4" fmla="*/ 1535323 h 3744414"/>
              <a:gd name="connsiteX0" fmla="*/ 1128609 w 3883009"/>
              <a:gd name="connsiteY0" fmla="*/ 3744414 h 3744414"/>
              <a:gd name="connsiteX1" fmla="*/ 0 w 3883009"/>
              <a:gd name="connsiteY1" fmla="*/ 2321387 h 3744414"/>
              <a:gd name="connsiteX2" fmla="*/ 1048401 w 3883009"/>
              <a:gd name="connsiteY2" fmla="*/ 160421 h 3744414"/>
              <a:gd name="connsiteX3" fmla="*/ 3347957 w 3883009"/>
              <a:gd name="connsiteY3" fmla="*/ 0 h 3744414"/>
              <a:gd name="connsiteX4" fmla="*/ 3883009 w 3883009"/>
              <a:gd name="connsiteY4" fmla="*/ 1535323 h 3744414"/>
              <a:gd name="connsiteX0" fmla="*/ 1128609 w 3883009"/>
              <a:gd name="connsiteY0" fmla="*/ 3680245 h 3680245"/>
              <a:gd name="connsiteX1" fmla="*/ 0 w 3883009"/>
              <a:gd name="connsiteY1" fmla="*/ 2257218 h 3680245"/>
              <a:gd name="connsiteX2" fmla="*/ 1048401 w 3883009"/>
              <a:gd name="connsiteY2" fmla="*/ 96252 h 3680245"/>
              <a:gd name="connsiteX3" fmla="*/ 3347957 w 3883009"/>
              <a:gd name="connsiteY3" fmla="*/ 0 h 3680245"/>
              <a:gd name="connsiteX4" fmla="*/ 3883009 w 3883009"/>
              <a:gd name="connsiteY4" fmla="*/ 1471154 h 3680245"/>
              <a:gd name="connsiteX0" fmla="*/ 1305072 w 3883009"/>
              <a:gd name="connsiteY0" fmla="*/ 3888792 h 3888792"/>
              <a:gd name="connsiteX1" fmla="*/ 0 w 3883009"/>
              <a:gd name="connsiteY1" fmla="*/ 2257218 h 3888792"/>
              <a:gd name="connsiteX2" fmla="*/ 1048401 w 3883009"/>
              <a:gd name="connsiteY2" fmla="*/ 96252 h 3888792"/>
              <a:gd name="connsiteX3" fmla="*/ 3347957 w 3883009"/>
              <a:gd name="connsiteY3" fmla="*/ 0 h 3888792"/>
              <a:gd name="connsiteX4" fmla="*/ 3883009 w 3883009"/>
              <a:gd name="connsiteY4" fmla="*/ 1471154 h 3888792"/>
              <a:gd name="connsiteX0" fmla="*/ 1305072 w 3690503"/>
              <a:gd name="connsiteY0" fmla="*/ 3888792 h 3888792"/>
              <a:gd name="connsiteX1" fmla="*/ 0 w 3690503"/>
              <a:gd name="connsiteY1" fmla="*/ 2257218 h 3888792"/>
              <a:gd name="connsiteX2" fmla="*/ 1048401 w 3690503"/>
              <a:gd name="connsiteY2" fmla="*/ 96252 h 3888792"/>
              <a:gd name="connsiteX3" fmla="*/ 3347957 w 3690503"/>
              <a:gd name="connsiteY3" fmla="*/ 0 h 3888792"/>
              <a:gd name="connsiteX4" fmla="*/ 3690503 w 3690503"/>
              <a:gd name="connsiteY4" fmla="*/ 1888249 h 3888792"/>
              <a:gd name="connsiteX0" fmla="*/ 1305072 w 3610293"/>
              <a:gd name="connsiteY0" fmla="*/ 3888792 h 3888792"/>
              <a:gd name="connsiteX1" fmla="*/ 0 w 3610293"/>
              <a:gd name="connsiteY1" fmla="*/ 2257218 h 3888792"/>
              <a:gd name="connsiteX2" fmla="*/ 1048401 w 3610293"/>
              <a:gd name="connsiteY2" fmla="*/ 96252 h 3888792"/>
              <a:gd name="connsiteX3" fmla="*/ 3347957 w 3610293"/>
              <a:gd name="connsiteY3" fmla="*/ 0 h 3888792"/>
              <a:gd name="connsiteX4" fmla="*/ 3610293 w 3610293"/>
              <a:gd name="connsiteY4" fmla="*/ 1920333 h 3888792"/>
              <a:gd name="connsiteX0" fmla="*/ 1481535 w 3786756"/>
              <a:gd name="connsiteY0" fmla="*/ 3888792 h 3888792"/>
              <a:gd name="connsiteX1" fmla="*/ 0 w 3786756"/>
              <a:gd name="connsiteY1" fmla="*/ 2722439 h 3888792"/>
              <a:gd name="connsiteX2" fmla="*/ 1224864 w 3786756"/>
              <a:gd name="connsiteY2" fmla="*/ 96252 h 3888792"/>
              <a:gd name="connsiteX3" fmla="*/ 3524420 w 3786756"/>
              <a:gd name="connsiteY3" fmla="*/ 0 h 3888792"/>
              <a:gd name="connsiteX4" fmla="*/ 3786756 w 3786756"/>
              <a:gd name="connsiteY4" fmla="*/ 1920333 h 3888792"/>
              <a:gd name="connsiteX0" fmla="*/ 1289029 w 3786756"/>
              <a:gd name="connsiteY0" fmla="*/ 3969003 h 3969003"/>
              <a:gd name="connsiteX1" fmla="*/ 0 w 3786756"/>
              <a:gd name="connsiteY1" fmla="*/ 2722439 h 3969003"/>
              <a:gd name="connsiteX2" fmla="*/ 1224864 w 3786756"/>
              <a:gd name="connsiteY2" fmla="*/ 96252 h 3969003"/>
              <a:gd name="connsiteX3" fmla="*/ 3524420 w 3786756"/>
              <a:gd name="connsiteY3" fmla="*/ 0 h 3969003"/>
              <a:gd name="connsiteX4" fmla="*/ 3786756 w 3786756"/>
              <a:gd name="connsiteY4" fmla="*/ 1920333 h 3969003"/>
              <a:gd name="connsiteX0" fmla="*/ 1289029 w 3786756"/>
              <a:gd name="connsiteY0" fmla="*/ 3936919 h 3936919"/>
              <a:gd name="connsiteX1" fmla="*/ 0 w 3786756"/>
              <a:gd name="connsiteY1" fmla="*/ 2690355 h 3936919"/>
              <a:gd name="connsiteX2" fmla="*/ 1224864 w 3786756"/>
              <a:gd name="connsiteY2" fmla="*/ 64168 h 3936919"/>
              <a:gd name="connsiteX3" fmla="*/ 3604631 w 3786756"/>
              <a:gd name="connsiteY3" fmla="*/ 0 h 3936919"/>
              <a:gd name="connsiteX4" fmla="*/ 3786756 w 3786756"/>
              <a:gd name="connsiteY4" fmla="*/ 1888249 h 3936919"/>
              <a:gd name="connsiteX0" fmla="*/ 1289029 w 3754671"/>
              <a:gd name="connsiteY0" fmla="*/ 3936919 h 3936919"/>
              <a:gd name="connsiteX1" fmla="*/ 0 w 3754671"/>
              <a:gd name="connsiteY1" fmla="*/ 2690355 h 3936919"/>
              <a:gd name="connsiteX2" fmla="*/ 1224864 w 3754671"/>
              <a:gd name="connsiteY2" fmla="*/ 64168 h 3936919"/>
              <a:gd name="connsiteX3" fmla="*/ 3604631 w 3754671"/>
              <a:gd name="connsiteY3" fmla="*/ 0 h 3936919"/>
              <a:gd name="connsiteX4" fmla="*/ 3754671 w 3754671"/>
              <a:gd name="connsiteY4" fmla="*/ 2080754 h 3936919"/>
              <a:gd name="connsiteX0" fmla="*/ 855893 w 3754671"/>
              <a:gd name="connsiteY0" fmla="*/ 3519824 h 3519824"/>
              <a:gd name="connsiteX1" fmla="*/ 0 w 3754671"/>
              <a:gd name="connsiteY1" fmla="*/ 2690355 h 3519824"/>
              <a:gd name="connsiteX2" fmla="*/ 1224864 w 3754671"/>
              <a:gd name="connsiteY2" fmla="*/ 64168 h 3519824"/>
              <a:gd name="connsiteX3" fmla="*/ 3604631 w 3754671"/>
              <a:gd name="connsiteY3" fmla="*/ 0 h 3519824"/>
              <a:gd name="connsiteX4" fmla="*/ 3754671 w 3754671"/>
              <a:gd name="connsiteY4" fmla="*/ 2080754 h 3519824"/>
              <a:gd name="connsiteX0" fmla="*/ 855893 w 4704074"/>
              <a:gd name="connsiteY0" fmla="*/ 3519824 h 3519824"/>
              <a:gd name="connsiteX1" fmla="*/ 0 w 4704074"/>
              <a:gd name="connsiteY1" fmla="*/ 2690355 h 3519824"/>
              <a:gd name="connsiteX2" fmla="*/ 1224864 w 4704074"/>
              <a:gd name="connsiteY2" fmla="*/ 64168 h 3519824"/>
              <a:gd name="connsiteX3" fmla="*/ 3604631 w 4704074"/>
              <a:gd name="connsiteY3" fmla="*/ 0 h 3519824"/>
              <a:gd name="connsiteX4" fmla="*/ 4704074 w 4704074"/>
              <a:gd name="connsiteY4" fmla="*/ 2683882 h 3519824"/>
              <a:gd name="connsiteX0" fmla="*/ 855893 w 4704074"/>
              <a:gd name="connsiteY0" fmla="*/ 3455656 h 3455656"/>
              <a:gd name="connsiteX1" fmla="*/ 0 w 4704074"/>
              <a:gd name="connsiteY1" fmla="*/ 2626187 h 3455656"/>
              <a:gd name="connsiteX2" fmla="*/ 1224864 w 4704074"/>
              <a:gd name="connsiteY2" fmla="*/ 0 h 3455656"/>
              <a:gd name="connsiteX3" fmla="*/ 3439173 w 4704074"/>
              <a:gd name="connsiteY3" fmla="*/ 100703 h 3455656"/>
              <a:gd name="connsiteX4" fmla="*/ 4704074 w 4704074"/>
              <a:gd name="connsiteY4" fmla="*/ 2619714 h 3455656"/>
              <a:gd name="connsiteX0" fmla="*/ 855893 w 4704074"/>
              <a:gd name="connsiteY0" fmla="*/ 3424394 h 3424394"/>
              <a:gd name="connsiteX1" fmla="*/ 0 w 4704074"/>
              <a:gd name="connsiteY1" fmla="*/ 2594925 h 3424394"/>
              <a:gd name="connsiteX2" fmla="*/ 1280902 w 4704074"/>
              <a:gd name="connsiteY2" fmla="*/ 0 h 3424394"/>
              <a:gd name="connsiteX3" fmla="*/ 3439173 w 4704074"/>
              <a:gd name="connsiteY3" fmla="*/ 69441 h 3424394"/>
              <a:gd name="connsiteX4" fmla="*/ 4704074 w 4704074"/>
              <a:gd name="connsiteY4" fmla="*/ 2588452 h 3424394"/>
              <a:gd name="connsiteX0" fmla="*/ 855893 w 4704074"/>
              <a:gd name="connsiteY0" fmla="*/ 3478088 h 3478088"/>
              <a:gd name="connsiteX1" fmla="*/ 0 w 4704074"/>
              <a:gd name="connsiteY1" fmla="*/ 2648619 h 3478088"/>
              <a:gd name="connsiteX2" fmla="*/ 1280902 w 4704074"/>
              <a:gd name="connsiteY2" fmla="*/ 53694 h 3478088"/>
              <a:gd name="connsiteX3" fmla="*/ 3416018 w 4704074"/>
              <a:gd name="connsiteY3" fmla="*/ 0 h 3478088"/>
              <a:gd name="connsiteX4" fmla="*/ 4704074 w 4704074"/>
              <a:gd name="connsiteY4" fmla="*/ 2642146 h 3478088"/>
              <a:gd name="connsiteX0" fmla="*/ 855893 w 4746103"/>
              <a:gd name="connsiteY0" fmla="*/ 3478088 h 3478088"/>
              <a:gd name="connsiteX1" fmla="*/ 0 w 4746103"/>
              <a:gd name="connsiteY1" fmla="*/ 2648619 h 3478088"/>
              <a:gd name="connsiteX2" fmla="*/ 1280902 w 4746103"/>
              <a:gd name="connsiteY2" fmla="*/ 53694 h 3478088"/>
              <a:gd name="connsiteX3" fmla="*/ 3416018 w 4746103"/>
              <a:gd name="connsiteY3" fmla="*/ 0 h 3478088"/>
              <a:gd name="connsiteX4" fmla="*/ 4746103 w 4746103"/>
              <a:gd name="connsiteY4" fmla="*/ 2665593 h 3478088"/>
              <a:gd name="connsiteX0" fmla="*/ 507437 w 4397647"/>
              <a:gd name="connsiteY0" fmla="*/ 3478088 h 3478088"/>
              <a:gd name="connsiteX1" fmla="*/ 0 w 4397647"/>
              <a:gd name="connsiteY1" fmla="*/ 2089860 h 3478088"/>
              <a:gd name="connsiteX2" fmla="*/ 932446 w 4397647"/>
              <a:gd name="connsiteY2" fmla="*/ 53694 h 3478088"/>
              <a:gd name="connsiteX3" fmla="*/ 3067562 w 4397647"/>
              <a:gd name="connsiteY3" fmla="*/ 0 h 3478088"/>
              <a:gd name="connsiteX4" fmla="*/ 4397647 w 4397647"/>
              <a:gd name="connsiteY4" fmla="*/ 2665593 h 3478088"/>
              <a:gd name="connsiteX0" fmla="*/ 507437 w 4397647"/>
              <a:gd name="connsiteY0" fmla="*/ 3478088 h 3478088"/>
              <a:gd name="connsiteX1" fmla="*/ 0 w 4397647"/>
              <a:gd name="connsiteY1" fmla="*/ 2089860 h 3478088"/>
              <a:gd name="connsiteX2" fmla="*/ 876407 w 4397647"/>
              <a:gd name="connsiteY2" fmla="*/ 22431 h 3478088"/>
              <a:gd name="connsiteX3" fmla="*/ 3067562 w 4397647"/>
              <a:gd name="connsiteY3" fmla="*/ 0 h 3478088"/>
              <a:gd name="connsiteX4" fmla="*/ 4397647 w 4397647"/>
              <a:gd name="connsiteY4" fmla="*/ 2665593 h 3478088"/>
              <a:gd name="connsiteX0" fmla="*/ 878305 w 4397647"/>
              <a:gd name="connsiteY0" fmla="*/ 2582810 h 2665593"/>
              <a:gd name="connsiteX1" fmla="*/ 0 w 4397647"/>
              <a:gd name="connsiteY1" fmla="*/ 2089860 h 2665593"/>
              <a:gd name="connsiteX2" fmla="*/ 876407 w 4397647"/>
              <a:gd name="connsiteY2" fmla="*/ 22431 h 2665593"/>
              <a:gd name="connsiteX3" fmla="*/ 3067562 w 4397647"/>
              <a:gd name="connsiteY3" fmla="*/ 0 h 2665593"/>
              <a:gd name="connsiteX4" fmla="*/ 4397647 w 4397647"/>
              <a:gd name="connsiteY4" fmla="*/ 2665593 h 2665593"/>
              <a:gd name="connsiteX0" fmla="*/ 851615 w 4370957"/>
              <a:gd name="connsiteY0" fmla="*/ 2582810 h 2665593"/>
              <a:gd name="connsiteX1" fmla="*/ 0 w 4370957"/>
              <a:gd name="connsiteY1" fmla="*/ 1976162 h 2665593"/>
              <a:gd name="connsiteX2" fmla="*/ 849717 w 4370957"/>
              <a:gd name="connsiteY2" fmla="*/ 22431 h 2665593"/>
              <a:gd name="connsiteX3" fmla="*/ 3040872 w 4370957"/>
              <a:gd name="connsiteY3" fmla="*/ 0 h 2665593"/>
              <a:gd name="connsiteX4" fmla="*/ 4370957 w 4370957"/>
              <a:gd name="connsiteY4" fmla="*/ 2665593 h 2665593"/>
              <a:gd name="connsiteX0" fmla="*/ 1136378 w 4370957"/>
              <a:gd name="connsiteY0" fmla="*/ 2796781 h 2796781"/>
              <a:gd name="connsiteX1" fmla="*/ 0 w 4370957"/>
              <a:gd name="connsiteY1" fmla="*/ 1976162 h 2796781"/>
              <a:gd name="connsiteX2" fmla="*/ 849717 w 4370957"/>
              <a:gd name="connsiteY2" fmla="*/ 22431 h 2796781"/>
              <a:gd name="connsiteX3" fmla="*/ 3040872 w 4370957"/>
              <a:gd name="connsiteY3" fmla="*/ 0 h 2796781"/>
              <a:gd name="connsiteX4" fmla="*/ 4370957 w 4370957"/>
              <a:gd name="connsiteY4" fmla="*/ 2665593 h 2796781"/>
              <a:gd name="connsiteX0" fmla="*/ 1173834 w 4370957"/>
              <a:gd name="connsiteY0" fmla="*/ 2762568 h 2762568"/>
              <a:gd name="connsiteX1" fmla="*/ 0 w 4370957"/>
              <a:gd name="connsiteY1" fmla="*/ 1976162 h 2762568"/>
              <a:gd name="connsiteX2" fmla="*/ 849717 w 4370957"/>
              <a:gd name="connsiteY2" fmla="*/ 22431 h 2762568"/>
              <a:gd name="connsiteX3" fmla="*/ 3040872 w 4370957"/>
              <a:gd name="connsiteY3" fmla="*/ 0 h 2762568"/>
              <a:gd name="connsiteX4" fmla="*/ 4370957 w 4370957"/>
              <a:gd name="connsiteY4" fmla="*/ 2665593 h 2762568"/>
              <a:gd name="connsiteX0" fmla="*/ 1320123 w 4370957"/>
              <a:gd name="connsiteY0" fmla="*/ 2862549 h 2862549"/>
              <a:gd name="connsiteX1" fmla="*/ 0 w 4370957"/>
              <a:gd name="connsiteY1" fmla="*/ 1976162 h 2862549"/>
              <a:gd name="connsiteX2" fmla="*/ 849717 w 4370957"/>
              <a:gd name="connsiteY2" fmla="*/ 22431 h 2862549"/>
              <a:gd name="connsiteX3" fmla="*/ 3040872 w 4370957"/>
              <a:gd name="connsiteY3" fmla="*/ 0 h 2862549"/>
              <a:gd name="connsiteX4" fmla="*/ 4370957 w 4370957"/>
              <a:gd name="connsiteY4" fmla="*/ 2665593 h 2862549"/>
              <a:gd name="connsiteX0" fmla="*/ 1320123 w 4462537"/>
              <a:gd name="connsiteY0" fmla="*/ 2862549 h 2863641"/>
              <a:gd name="connsiteX1" fmla="*/ 0 w 4462537"/>
              <a:gd name="connsiteY1" fmla="*/ 1976162 h 2863641"/>
              <a:gd name="connsiteX2" fmla="*/ 849717 w 4462537"/>
              <a:gd name="connsiteY2" fmla="*/ 22431 h 2863641"/>
              <a:gd name="connsiteX3" fmla="*/ 3040872 w 4462537"/>
              <a:gd name="connsiteY3" fmla="*/ 0 h 2863641"/>
              <a:gd name="connsiteX4" fmla="*/ 4462537 w 4462537"/>
              <a:gd name="connsiteY4" fmla="*/ 2863641 h 2863641"/>
              <a:gd name="connsiteX0" fmla="*/ 1320123 w 4462537"/>
              <a:gd name="connsiteY0" fmla="*/ 2910166 h 2911258"/>
              <a:gd name="connsiteX1" fmla="*/ 0 w 4462537"/>
              <a:gd name="connsiteY1" fmla="*/ 2023779 h 2911258"/>
              <a:gd name="connsiteX2" fmla="*/ 888795 w 4462537"/>
              <a:gd name="connsiteY2" fmla="*/ 0 h 2911258"/>
              <a:gd name="connsiteX3" fmla="*/ 3040872 w 4462537"/>
              <a:gd name="connsiteY3" fmla="*/ 47617 h 2911258"/>
              <a:gd name="connsiteX4" fmla="*/ 4462537 w 4462537"/>
              <a:gd name="connsiteY4" fmla="*/ 2911258 h 2911258"/>
              <a:gd name="connsiteX0" fmla="*/ 1320123 w 4462537"/>
              <a:gd name="connsiteY0" fmla="*/ 2862549 h 2863641"/>
              <a:gd name="connsiteX1" fmla="*/ 0 w 4462537"/>
              <a:gd name="connsiteY1" fmla="*/ 1976162 h 2863641"/>
              <a:gd name="connsiteX2" fmla="*/ 848095 w 4462537"/>
              <a:gd name="connsiteY2" fmla="*/ 58265 h 2863641"/>
              <a:gd name="connsiteX3" fmla="*/ 3040872 w 4462537"/>
              <a:gd name="connsiteY3" fmla="*/ 0 h 2863641"/>
              <a:gd name="connsiteX4" fmla="*/ 4462537 w 4462537"/>
              <a:gd name="connsiteY4" fmla="*/ 2863641 h 2863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2537" h="2863641">
                <a:moveTo>
                  <a:pt x="1320123" y="2862549"/>
                </a:moveTo>
                <a:lnTo>
                  <a:pt x="0" y="1976162"/>
                </a:lnTo>
                <a:lnTo>
                  <a:pt x="848095" y="58265"/>
                </a:lnTo>
                <a:lnTo>
                  <a:pt x="3040872" y="0"/>
                </a:lnTo>
                <a:lnTo>
                  <a:pt x="4462537" y="2863641"/>
                </a:lnTo>
              </a:path>
            </a:pathLst>
          </a:custGeom>
          <a:noFill/>
          <a:ln w="127000" cap="rnd">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highlight>
                <a:srgbClr val="FF0000"/>
              </a:highlight>
            </a:endParaRPr>
          </a:p>
        </p:txBody>
      </p:sp>
      <p:sp>
        <p:nvSpPr>
          <p:cNvPr id="43" name="Rectangle 60">
            <a:extLst>
              <a:ext uri="{FF2B5EF4-FFF2-40B4-BE49-F238E27FC236}">
                <a16:creationId xmlns:a16="http://schemas.microsoft.com/office/drawing/2014/main" xmlns="" id="{BC29F8CD-71D5-4754-8275-EE0E08370B42}"/>
              </a:ext>
            </a:extLst>
          </p:cNvPr>
          <p:cNvSpPr/>
          <p:nvPr/>
        </p:nvSpPr>
        <p:spPr>
          <a:xfrm>
            <a:off x="6240016" y="4725144"/>
            <a:ext cx="1321067" cy="646331"/>
          </a:xfrm>
          <a:prstGeom prst="rect">
            <a:avLst/>
          </a:prstGeom>
        </p:spPr>
        <p:txBody>
          <a:bodyPr wrap="none">
            <a:spAutoFit/>
          </a:bodyPr>
          <a:lstStyle/>
          <a:p>
            <a:r>
              <a:rPr lang="ru-RU" sz="1200" dirty="0">
                <a:latin typeface="Segoe UI Light" panose="020B0502040204020203" pitchFamily="34" charset="0"/>
                <a:cs typeface="Segoe UI Light" panose="020B0502040204020203" pitchFamily="34" charset="0"/>
              </a:rPr>
              <a:t>объектов </a:t>
            </a:r>
          </a:p>
          <a:p>
            <a:r>
              <a:rPr lang="ru-RU" sz="1200" dirty="0">
                <a:latin typeface="Segoe UI Light" panose="020B0502040204020203" pitchFamily="34" charset="0"/>
                <a:cs typeface="Segoe UI Light" panose="020B0502040204020203" pitchFamily="34" charset="0"/>
              </a:rPr>
              <a:t>туристской</a:t>
            </a:r>
          </a:p>
          <a:p>
            <a:r>
              <a:rPr lang="ru-RU" sz="1200" dirty="0">
                <a:latin typeface="Segoe UI Light" panose="020B0502040204020203" pitchFamily="34" charset="0"/>
                <a:cs typeface="Segoe UI Light" panose="020B0502040204020203" pitchFamily="34" charset="0"/>
              </a:rPr>
              <a:t>инфраструктуры </a:t>
            </a:r>
            <a:endParaRPr lang="ru-RU" sz="1200" dirty="0"/>
          </a:p>
        </p:txBody>
      </p:sp>
      <p:sp>
        <p:nvSpPr>
          <p:cNvPr id="45" name="Rectangle 51">
            <a:extLst>
              <a:ext uri="{FF2B5EF4-FFF2-40B4-BE49-F238E27FC236}">
                <a16:creationId xmlns:a16="http://schemas.microsoft.com/office/drawing/2014/main" xmlns="" id="{0DCA45C3-0546-4B6A-AFAB-4825833B2268}"/>
              </a:ext>
            </a:extLst>
          </p:cNvPr>
          <p:cNvSpPr/>
          <p:nvPr/>
        </p:nvSpPr>
        <p:spPr>
          <a:xfrm>
            <a:off x="2206288" y="2238534"/>
            <a:ext cx="3099859" cy="646331"/>
          </a:xfrm>
          <a:prstGeom prst="rect">
            <a:avLst/>
          </a:prstGeom>
        </p:spPr>
        <p:txBody>
          <a:bodyPr wrap="square">
            <a:spAutoFit/>
          </a:bodyPr>
          <a:lstStyle/>
          <a:p>
            <a:pPr algn="ctr"/>
            <a:r>
              <a:rPr lang="ru-RU" dirty="0">
                <a:solidFill>
                  <a:schemeClr val="tx1">
                    <a:lumMod val="65000"/>
                    <a:lumOff val="35000"/>
                  </a:schemeClr>
                </a:solidFill>
                <a:latin typeface="Segoe UI Light" panose="020B0502040204020203" pitchFamily="34" charset="0"/>
                <a:cs typeface="Segoe UI Light" panose="020B0502040204020203" pitchFamily="34" charset="0"/>
              </a:rPr>
              <a:t>Сроки реализации : </a:t>
            </a:r>
          </a:p>
          <a:p>
            <a:pPr algn="ctr"/>
            <a:r>
              <a:rPr lang="ru-RU" dirty="0">
                <a:solidFill>
                  <a:schemeClr val="tx1">
                    <a:lumMod val="65000"/>
                    <a:lumOff val="35000"/>
                  </a:schemeClr>
                </a:solidFill>
                <a:latin typeface="Segoe UI Light" panose="020B0502040204020203" pitchFamily="34" charset="0"/>
                <a:cs typeface="Segoe UI Light" panose="020B0502040204020203" pitchFamily="34" charset="0"/>
              </a:rPr>
              <a:t>2014-2016 гг.</a:t>
            </a:r>
          </a:p>
        </p:txBody>
      </p:sp>
      <p:sp>
        <p:nvSpPr>
          <p:cNvPr id="44" name="TextBox 45">
            <a:extLst>
              <a:ext uri="{FF2B5EF4-FFF2-40B4-BE49-F238E27FC236}">
                <a16:creationId xmlns:a16="http://schemas.microsoft.com/office/drawing/2014/main" xmlns="" id="{231DAD3F-8884-49AE-B4A6-97DE5B204C6E}"/>
              </a:ext>
            </a:extLst>
          </p:cNvPr>
          <p:cNvSpPr txBox="1"/>
          <p:nvPr/>
        </p:nvSpPr>
        <p:spPr>
          <a:xfrm>
            <a:off x="2096093" y="1148556"/>
            <a:ext cx="3036409" cy="707886"/>
          </a:xfrm>
          <a:prstGeom prst="rect">
            <a:avLst/>
          </a:prstGeom>
          <a:noFill/>
        </p:spPr>
        <p:txBody>
          <a:bodyPr wrap="none" rtlCol="0">
            <a:spAutoFit/>
          </a:bodyPr>
          <a:lstStyle/>
          <a:p>
            <a:pPr algn="r"/>
            <a:r>
              <a:rPr lang="ru-RU" sz="4000" b="1" dirty="0">
                <a:solidFill>
                  <a:srgbClr val="0072B2"/>
                </a:solidFill>
                <a:latin typeface="Microsoft YaHei Light" panose="020B0502040204020203" pitchFamily="34" charset="-122"/>
                <a:ea typeface="Microsoft YaHei Light" panose="020B0502040204020203" pitchFamily="34" charset="-122"/>
                <a:cs typeface="Segoe UI" panose="020B0502040204020203" pitchFamily="34" charset="0"/>
              </a:rPr>
              <a:t>«</a:t>
            </a:r>
            <a:r>
              <a:rPr lang="ru-RU" sz="4000" b="1" dirty="0" err="1">
                <a:solidFill>
                  <a:srgbClr val="0072B2"/>
                </a:solidFill>
                <a:latin typeface="Microsoft YaHei Light" panose="020B0502040204020203" pitchFamily="34" charset="-122"/>
                <a:ea typeface="Microsoft YaHei Light" panose="020B0502040204020203" pitchFamily="34" charset="-122"/>
                <a:cs typeface="Segoe UI" panose="020B0502040204020203" pitchFamily="34" charset="0"/>
              </a:rPr>
              <a:t>ШЕРЕГЕШ</a:t>
            </a:r>
            <a:r>
              <a:rPr lang="ru-RU" sz="4000" b="1" dirty="0">
                <a:solidFill>
                  <a:srgbClr val="0072B2"/>
                </a:solidFill>
                <a:latin typeface="Microsoft YaHei Light" panose="020B0502040204020203" pitchFamily="34" charset="-122"/>
                <a:ea typeface="Microsoft YaHei Light" panose="020B0502040204020203" pitchFamily="34" charset="-122"/>
                <a:cs typeface="Segoe UI" panose="020B0502040204020203" pitchFamily="34" charset="0"/>
              </a:rPr>
              <a:t>»</a:t>
            </a:r>
          </a:p>
        </p:txBody>
      </p:sp>
    </p:spTree>
    <p:extLst>
      <p:ext uri="{BB962C8B-B14F-4D97-AF65-F5344CB8AC3E}">
        <p14:creationId xmlns:p14="http://schemas.microsoft.com/office/powerpoint/2010/main" val="2067474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64">
            <a:extLst>
              <a:ext uri="{FF2B5EF4-FFF2-40B4-BE49-F238E27FC236}">
                <a16:creationId xmlns:a16="http://schemas.microsoft.com/office/drawing/2014/main" xmlns="" id="{731C486E-0F63-41EC-A1E3-78F535577282}"/>
              </a:ext>
            </a:extLst>
          </p:cNvPr>
          <p:cNvSpPr>
            <a:spLocks noChangeArrowheads="1"/>
          </p:cNvSpPr>
          <p:nvPr/>
        </p:nvSpPr>
        <p:spPr bwMode="gray">
          <a:xfrm>
            <a:off x="0" y="2024063"/>
            <a:ext cx="12192000" cy="4840286"/>
          </a:xfrm>
          <a:prstGeom prst="rect">
            <a:avLst/>
          </a:prstGeom>
          <a:gradFill flip="none" rotWithShape="1">
            <a:gsLst>
              <a:gs pos="0">
                <a:srgbClr val="000000">
                  <a:alpha val="10000"/>
                </a:srgbClr>
              </a:gs>
              <a:gs pos="100000">
                <a:srgbClr val="FFFFFF">
                  <a:alpha val="0"/>
                </a:srgbClr>
              </a:gs>
            </a:gsLst>
            <a:lin ang="16200000" scaled="1"/>
            <a:tileRect/>
          </a:gradFill>
          <a:ln w="12700">
            <a:noFill/>
            <a:miter lim="800000"/>
            <a:headEnd/>
            <a:tailEnd/>
          </a:ln>
          <a:effectLst/>
        </p:spPr>
        <p:txBody>
          <a:bodyPr lIns="108000" tIns="108000" rIns="144000" bIns="72000"/>
          <a:lstStyle>
            <a:defPPr>
              <a:defRPr lang="en-US"/>
            </a:defPPr>
            <a:lvl1pPr algn="ctr" rtl="0" eaLnBrk="0" fontAlgn="base" hangingPunct="0">
              <a:spcBef>
                <a:spcPct val="0"/>
              </a:spcBef>
              <a:spcAft>
                <a:spcPct val="0"/>
              </a:spcAft>
              <a:defRPr kern="1200">
                <a:solidFill>
                  <a:schemeClr val="tx1"/>
                </a:solidFill>
                <a:latin typeface="Arial" charset="0"/>
                <a:ea typeface="+mn-ea"/>
                <a:cs typeface="+mn-cs"/>
              </a:defRPr>
            </a:lvl1pPr>
            <a:lvl2pPr marL="457200" algn="ctr" rtl="0" eaLnBrk="0" fontAlgn="base" hangingPunct="0">
              <a:spcBef>
                <a:spcPct val="0"/>
              </a:spcBef>
              <a:spcAft>
                <a:spcPct val="0"/>
              </a:spcAft>
              <a:defRPr kern="1200">
                <a:solidFill>
                  <a:schemeClr val="tx1"/>
                </a:solidFill>
                <a:latin typeface="Arial" charset="0"/>
                <a:ea typeface="+mn-ea"/>
                <a:cs typeface="+mn-cs"/>
              </a:defRPr>
            </a:lvl2pPr>
            <a:lvl3pPr marL="914400" algn="ctr" rtl="0" eaLnBrk="0" fontAlgn="base" hangingPunct="0">
              <a:spcBef>
                <a:spcPct val="0"/>
              </a:spcBef>
              <a:spcAft>
                <a:spcPct val="0"/>
              </a:spcAft>
              <a:defRPr kern="1200">
                <a:solidFill>
                  <a:schemeClr val="tx1"/>
                </a:solidFill>
                <a:latin typeface="Arial" charset="0"/>
                <a:ea typeface="+mn-ea"/>
                <a:cs typeface="+mn-cs"/>
              </a:defRPr>
            </a:lvl3pPr>
            <a:lvl4pPr marL="1371600" algn="ctr" rtl="0" eaLnBrk="0" fontAlgn="base" hangingPunct="0">
              <a:spcBef>
                <a:spcPct val="0"/>
              </a:spcBef>
              <a:spcAft>
                <a:spcPct val="0"/>
              </a:spcAft>
              <a:defRPr kern="1200">
                <a:solidFill>
                  <a:schemeClr val="tx1"/>
                </a:solidFill>
                <a:latin typeface="Arial" charset="0"/>
                <a:ea typeface="+mn-ea"/>
                <a:cs typeface="+mn-cs"/>
              </a:defRPr>
            </a:lvl4pPr>
            <a:lvl5pPr marL="1828800" algn="ctr"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190500" indent="-190500" latinLnBrk="1">
              <a:lnSpc>
                <a:spcPct val="95000"/>
              </a:lnSpc>
              <a:spcAft>
                <a:spcPts val="800"/>
              </a:spcAft>
              <a:buClr>
                <a:srgbClr val="969696"/>
              </a:buClr>
              <a:buFont typeface="Wingdings" pitchFamily="2" charset="2"/>
              <a:buChar char="§"/>
              <a:defRPr/>
            </a:pPr>
            <a:endParaRPr kumimoji="1" lang="de-DE" sz="800" i="1" noProof="1">
              <a:solidFill>
                <a:srgbClr val="000000"/>
              </a:solidFill>
              <a:ea typeface="굴림"/>
              <a:cs typeface="Arial" charset="0"/>
            </a:endParaRPr>
          </a:p>
        </p:txBody>
      </p:sp>
      <p:sp>
        <p:nvSpPr>
          <p:cNvPr id="14" name="Нижний колонтитул 12">
            <a:extLst>
              <a:ext uri="{FF2B5EF4-FFF2-40B4-BE49-F238E27FC236}">
                <a16:creationId xmlns:a16="http://schemas.microsoft.com/office/drawing/2014/main" xmlns="" id="{37AC3F74-1340-49FF-9ED4-716365106605}"/>
              </a:ext>
            </a:extLst>
          </p:cNvPr>
          <p:cNvSpPr txBox="1">
            <a:spLocks/>
          </p:cNvSpPr>
          <p:nvPr/>
        </p:nvSpPr>
        <p:spPr>
          <a:xfrm>
            <a:off x="0" y="6165303"/>
            <a:ext cx="10616598" cy="488009"/>
          </a:xfrm>
          <a:prstGeom prst="rect">
            <a:avLst/>
          </a:prstGeom>
          <a:solidFill>
            <a:srgbClr val="0072B2"/>
          </a:solidFill>
        </p:spPr>
        <p:txBody>
          <a:bodyPr vert="horz" lIns="91440" tIns="45720" rIns="91440" bIns="45720" rtlCol="0" anchor="ctr"/>
          <a:lstStyle>
            <a:defPPr>
              <a:defRPr lang="ru-RU"/>
            </a:defPPr>
            <a:lvl1pPr algn="ct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ru-RU" sz="2800" dirty="0">
                <a:solidFill>
                  <a:schemeClr val="bg1"/>
                </a:solidFill>
                <a:latin typeface="Segoe UI Light" panose="020B0502040204020203" pitchFamily="34" charset="0"/>
                <a:cs typeface="Segoe UI Light" panose="020B0502040204020203" pitchFamily="34" charset="0"/>
              </a:rPr>
              <a:t>ФЕДЕРАЛЬНОЕ АГЕНТСТВО ПО ТУРИЗМУ        </a:t>
            </a:r>
            <a:r>
              <a:rPr lang="ru-RU" sz="2800" dirty="0">
                <a:solidFill>
                  <a:srgbClr val="0072B2"/>
                </a:solidFill>
                <a:latin typeface="Segoe UI Light" panose="020B0502040204020203" pitchFamily="34" charset="0"/>
                <a:cs typeface="Segoe UI Light" panose="020B0502040204020203" pitchFamily="34" charset="0"/>
              </a:rPr>
              <a:t>.</a:t>
            </a:r>
          </a:p>
        </p:txBody>
      </p:sp>
      <p:pic>
        <p:nvPicPr>
          <p:cNvPr id="16" name="Picture 22" descr="Изображение выглядит как книга&#10;&#10;Описание создано с высокой степенью достоверности">
            <a:extLst>
              <a:ext uri="{FF2B5EF4-FFF2-40B4-BE49-F238E27FC236}">
                <a16:creationId xmlns:a16="http://schemas.microsoft.com/office/drawing/2014/main" xmlns="" id="{1FEE045C-218D-4362-BA1D-F3257EB76D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4514" y="6067499"/>
            <a:ext cx="597442" cy="653977"/>
          </a:xfrm>
          <a:prstGeom prst="rect">
            <a:avLst/>
          </a:prstGeom>
        </p:spPr>
      </p:pic>
      <p:sp>
        <p:nvSpPr>
          <p:cNvPr id="18" name="Номер слайда 3">
            <a:extLst>
              <a:ext uri="{FF2B5EF4-FFF2-40B4-BE49-F238E27FC236}">
                <a16:creationId xmlns:a16="http://schemas.microsoft.com/office/drawing/2014/main" xmlns="" id="{5935CD67-5264-4590-A58A-B4F9FC0464F1}"/>
              </a:ext>
            </a:extLst>
          </p:cNvPr>
          <p:cNvSpPr>
            <a:spLocks noGrp="1"/>
          </p:cNvSpPr>
          <p:nvPr>
            <p:ph type="sldNum" sz="quarter" idx="12"/>
          </p:nvPr>
        </p:nvSpPr>
        <p:spPr>
          <a:xfrm>
            <a:off x="8737600" y="6356351"/>
            <a:ext cx="2844800" cy="365125"/>
          </a:xfrm>
        </p:spPr>
        <p:txBody>
          <a:bodyPr/>
          <a:lstStyle/>
          <a:p>
            <a:pPr>
              <a:defRPr/>
            </a:pPr>
            <a:fld id="{D06B562E-4635-4F58-9AAD-423CA65E024E}" type="slidenum">
              <a:rPr lang="ru-RU" smtClean="0"/>
              <a:pPr>
                <a:defRPr/>
              </a:pPr>
              <a:t>7</a:t>
            </a:fld>
            <a:endParaRPr lang="ru-RU" dirty="0"/>
          </a:p>
        </p:txBody>
      </p:sp>
      <p:sp>
        <p:nvSpPr>
          <p:cNvPr id="19" name="Номер слайда 3">
            <a:extLst>
              <a:ext uri="{FF2B5EF4-FFF2-40B4-BE49-F238E27FC236}">
                <a16:creationId xmlns:a16="http://schemas.microsoft.com/office/drawing/2014/main" xmlns="" id="{983B7B65-A059-42AF-90ED-DE92B8BF721E}"/>
              </a:ext>
            </a:extLst>
          </p:cNvPr>
          <p:cNvSpPr txBox="1">
            <a:spLocks/>
          </p:cNvSpPr>
          <p:nvPr/>
        </p:nvSpPr>
        <p:spPr>
          <a:xfrm>
            <a:off x="11338559" y="6165303"/>
            <a:ext cx="853441" cy="488587"/>
          </a:xfrm>
          <a:prstGeom prst="rect">
            <a:avLst/>
          </a:prstGeom>
          <a:solidFill>
            <a:srgbClr val="FE0000"/>
          </a:solidFill>
        </p:spPr>
        <p:txBody>
          <a:bodyPr vert="horz" lIns="91440" tIns="45720" rIns="91440" bIns="45720" rtlCol="0" anchor="ctr"/>
          <a:lstStyle>
            <a:defPPr>
              <a:defRPr lang="ru-RU"/>
            </a:defPPr>
            <a:lvl1pPr algn="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fld id="{D06B562E-4635-4F58-9AAD-423CA65E024E}" type="slidenum">
              <a:rPr lang="ru-RU" sz="4000" b="1" smtClean="0">
                <a:solidFill>
                  <a:schemeClr val="bg1"/>
                </a:solidFill>
                <a:latin typeface="Sansation Light" panose="02000000000000000000" pitchFamily="2" charset="0"/>
              </a:rPr>
              <a:pPr algn="ctr">
                <a:defRPr/>
              </a:pPr>
              <a:t>7</a:t>
            </a:fld>
            <a:endParaRPr lang="ru-RU" sz="4000" b="1" dirty="0">
              <a:solidFill>
                <a:schemeClr val="bg1"/>
              </a:solidFill>
              <a:latin typeface="Sansation Light" panose="02000000000000000000" pitchFamily="2" charset="0"/>
            </a:endParaRPr>
          </a:p>
        </p:txBody>
      </p:sp>
      <p:pic>
        <p:nvPicPr>
          <p:cNvPr id="20" name="Picture 21">
            <a:extLst>
              <a:ext uri="{FF2B5EF4-FFF2-40B4-BE49-F238E27FC236}">
                <a16:creationId xmlns:a16="http://schemas.microsoft.com/office/drawing/2014/main" xmlns="" id="{C3C118FE-7593-49DD-AF56-49B17013B7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6598" y="6165303"/>
            <a:ext cx="731545" cy="488009"/>
          </a:xfrm>
          <a:prstGeom prst="rect">
            <a:avLst/>
          </a:prstGeom>
        </p:spPr>
      </p:pic>
      <p:sp>
        <p:nvSpPr>
          <p:cNvPr id="8" name="Шестиугольник 32">
            <a:extLst>
              <a:ext uri="{FF2B5EF4-FFF2-40B4-BE49-F238E27FC236}">
                <a16:creationId xmlns:a16="http://schemas.microsoft.com/office/drawing/2014/main" xmlns="" id="{F7383480-78AC-4C18-B0E8-819D012A8FB2}"/>
              </a:ext>
            </a:extLst>
          </p:cNvPr>
          <p:cNvSpPr/>
          <p:nvPr/>
        </p:nvSpPr>
        <p:spPr>
          <a:xfrm rot="5400000">
            <a:off x="-13040" y="2399487"/>
            <a:ext cx="3754671" cy="3519824"/>
          </a:xfrm>
          <a:custGeom>
            <a:avLst/>
            <a:gdLst>
              <a:gd name="connsiteX0" fmla="*/ 0 w 4091556"/>
              <a:gd name="connsiteY0" fmla="*/ 1872208 h 3744416"/>
              <a:gd name="connsiteX1" fmla="*/ 936104 w 4091556"/>
              <a:gd name="connsiteY1" fmla="*/ 1 h 3744416"/>
              <a:gd name="connsiteX2" fmla="*/ 3155452 w 4091556"/>
              <a:gd name="connsiteY2" fmla="*/ 1 h 3744416"/>
              <a:gd name="connsiteX3" fmla="*/ 4091556 w 4091556"/>
              <a:gd name="connsiteY3" fmla="*/ 1872208 h 3744416"/>
              <a:gd name="connsiteX4" fmla="*/ 3155452 w 4091556"/>
              <a:gd name="connsiteY4" fmla="*/ 3744415 h 3744416"/>
              <a:gd name="connsiteX5" fmla="*/ 936104 w 4091556"/>
              <a:gd name="connsiteY5" fmla="*/ 3744415 h 3744416"/>
              <a:gd name="connsiteX6" fmla="*/ 0 w 4091556"/>
              <a:gd name="connsiteY6" fmla="*/ 1872208 h 3744416"/>
              <a:gd name="connsiteX0" fmla="*/ 936104 w 4091556"/>
              <a:gd name="connsiteY0" fmla="*/ 3744414 h 3835854"/>
              <a:gd name="connsiteX1" fmla="*/ 0 w 4091556"/>
              <a:gd name="connsiteY1" fmla="*/ 1872207 h 3835854"/>
              <a:gd name="connsiteX2" fmla="*/ 936104 w 4091556"/>
              <a:gd name="connsiteY2" fmla="*/ 0 h 3835854"/>
              <a:gd name="connsiteX3" fmla="*/ 3155452 w 4091556"/>
              <a:gd name="connsiteY3" fmla="*/ 0 h 3835854"/>
              <a:gd name="connsiteX4" fmla="*/ 4091556 w 4091556"/>
              <a:gd name="connsiteY4" fmla="*/ 1872207 h 3835854"/>
              <a:gd name="connsiteX5" fmla="*/ 3155452 w 4091556"/>
              <a:gd name="connsiteY5" fmla="*/ 3744414 h 3835854"/>
              <a:gd name="connsiteX6" fmla="*/ 1027544 w 4091556"/>
              <a:gd name="connsiteY6" fmla="*/ 3835854 h 3835854"/>
              <a:gd name="connsiteX0" fmla="*/ 936104 w 4091556"/>
              <a:gd name="connsiteY0" fmla="*/ 3744414 h 4012318"/>
              <a:gd name="connsiteX1" fmla="*/ 0 w 4091556"/>
              <a:gd name="connsiteY1" fmla="*/ 1872207 h 4012318"/>
              <a:gd name="connsiteX2" fmla="*/ 936104 w 4091556"/>
              <a:gd name="connsiteY2" fmla="*/ 0 h 4012318"/>
              <a:gd name="connsiteX3" fmla="*/ 3155452 w 4091556"/>
              <a:gd name="connsiteY3" fmla="*/ 0 h 4012318"/>
              <a:gd name="connsiteX4" fmla="*/ 4091556 w 4091556"/>
              <a:gd name="connsiteY4" fmla="*/ 1872207 h 4012318"/>
              <a:gd name="connsiteX5" fmla="*/ 3155452 w 4091556"/>
              <a:gd name="connsiteY5" fmla="*/ 3744414 h 4012318"/>
              <a:gd name="connsiteX6" fmla="*/ 1572976 w 4091556"/>
              <a:gd name="connsiteY6" fmla="*/ 4012318 h 4012318"/>
              <a:gd name="connsiteX0" fmla="*/ 936104 w 4091556"/>
              <a:gd name="connsiteY0" fmla="*/ 3744414 h 3744414"/>
              <a:gd name="connsiteX1" fmla="*/ 0 w 4091556"/>
              <a:gd name="connsiteY1" fmla="*/ 1872207 h 3744414"/>
              <a:gd name="connsiteX2" fmla="*/ 936104 w 4091556"/>
              <a:gd name="connsiteY2" fmla="*/ 0 h 3744414"/>
              <a:gd name="connsiteX3" fmla="*/ 3155452 w 4091556"/>
              <a:gd name="connsiteY3" fmla="*/ 0 h 3744414"/>
              <a:gd name="connsiteX4" fmla="*/ 4091556 w 4091556"/>
              <a:gd name="connsiteY4" fmla="*/ 1872207 h 3744414"/>
              <a:gd name="connsiteX5" fmla="*/ 3155452 w 4091556"/>
              <a:gd name="connsiteY5" fmla="*/ 3744414 h 3744414"/>
              <a:gd name="connsiteX0" fmla="*/ 936104 w 4091556"/>
              <a:gd name="connsiteY0" fmla="*/ 3744414 h 3744414"/>
              <a:gd name="connsiteX1" fmla="*/ 0 w 4091556"/>
              <a:gd name="connsiteY1" fmla="*/ 1872207 h 3744414"/>
              <a:gd name="connsiteX2" fmla="*/ 936104 w 4091556"/>
              <a:gd name="connsiteY2" fmla="*/ 0 h 3744414"/>
              <a:gd name="connsiteX3" fmla="*/ 3155452 w 4091556"/>
              <a:gd name="connsiteY3" fmla="*/ 0 h 3744414"/>
              <a:gd name="connsiteX4" fmla="*/ 4091556 w 4091556"/>
              <a:gd name="connsiteY4" fmla="*/ 1872207 h 3744414"/>
              <a:gd name="connsiteX5" fmla="*/ 3155452 w 4091556"/>
              <a:gd name="connsiteY5" fmla="*/ 3744414 h 3744414"/>
              <a:gd name="connsiteX0" fmla="*/ 936104 w 4091556"/>
              <a:gd name="connsiteY0" fmla="*/ 3744414 h 3744414"/>
              <a:gd name="connsiteX1" fmla="*/ 0 w 4091556"/>
              <a:gd name="connsiteY1" fmla="*/ 1872207 h 3744414"/>
              <a:gd name="connsiteX2" fmla="*/ 936104 w 4091556"/>
              <a:gd name="connsiteY2" fmla="*/ 0 h 3744414"/>
              <a:gd name="connsiteX3" fmla="*/ 3155452 w 4091556"/>
              <a:gd name="connsiteY3" fmla="*/ 0 h 3744414"/>
              <a:gd name="connsiteX4" fmla="*/ 4091556 w 4091556"/>
              <a:gd name="connsiteY4" fmla="*/ 1872207 h 3744414"/>
              <a:gd name="connsiteX0" fmla="*/ 936104 w 3690504"/>
              <a:gd name="connsiteY0" fmla="*/ 3744414 h 3744414"/>
              <a:gd name="connsiteX1" fmla="*/ 0 w 3690504"/>
              <a:gd name="connsiteY1" fmla="*/ 1872207 h 3744414"/>
              <a:gd name="connsiteX2" fmla="*/ 936104 w 3690504"/>
              <a:gd name="connsiteY2" fmla="*/ 0 h 3744414"/>
              <a:gd name="connsiteX3" fmla="*/ 3155452 w 3690504"/>
              <a:gd name="connsiteY3" fmla="*/ 0 h 3744414"/>
              <a:gd name="connsiteX4" fmla="*/ 3690504 w 3690504"/>
              <a:gd name="connsiteY4" fmla="*/ 1535323 h 3744414"/>
              <a:gd name="connsiteX0" fmla="*/ 936104 w 3690504"/>
              <a:gd name="connsiteY0" fmla="*/ 3744414 h 3744414"/>
              <a:gd name="connsiteX1" fmla="*/ 0 w 3690504"/>
              <a:gd name="connsiteY1" fmla="*/ 1872207 h 3744414"/>
              <a:gd name="connsiteX2" fmla="*/ 936104 w 3690504"/>
              <a:gd name="connsiteY2" fmla="*/ 272716 h 3744414"/>
              <a:gd name="connsiteX3" fmla="*/ 3155452 w 3690504"/>
              <a:gd name="connsiteY3" fmla="*/ 0 h 3744414"/>
              <a:gd name="connsiteX4" fmla="*/ 3690504 w 3690504"/>
              <a:gd name="connsiteY4" fmla="*/ 1535323 h 3744414"/>
              <a:gd name="connsiteX0" fmla="*/ 855893 w 3610293"/>
              <a:gd name="connsiteY0" fmla="*/ 3744414 h 3744414"/>
              <a:gd name="connsiteX1" fmla="*/ 0 w 3610293"/>
              <a:gd name="connsiteY1" fmla="*/ 1968460 h 3744414"/>
              <a:gd name="connsiteX2" fmla="*/ 855893 w 3610293"/>
              <a:gd name="connsiteY2" fmla="*/ 272716 h 3744414"/>
              <a:gd name="connsiteX3" fmla="*/ 3075241 w 3610293"/>
              <a:gd name="connsiteY3" fmla="*/ 0 h 3744414"/>
              <a:gd name="connsiteX4" fmla="*/ 3610293 w 3610293"/>
              <a:gd name="connsiteY4" fmla="*/ 1535323 h 3744414"/>
              <a:gd name="connsiteX0" fmla="*/ 1128609 w 3883009"/>
              <a:gd name="connsiteY0" fmla="*/ 3744414 h 3744414"/>
              <a:gd name="connsiteX1" fmla="*/ 0 w 3883009"/>
              <a:gd name="connsiteY1" fmla="*/ 2321387 h 3744414"/>
              <a:gd name="connsiteX2" fmla="*/ 1128609 w 3883009"/>
              <a:gd name="connsiteY2" fmla="*/ 272716 h 3744414"/>
              <a:gd name="connsiteX3" fmla="*/ 3347957 w 3883009"/>
              <a:gd name="connsiteY3" fmla="*/ 0 h 3744414"/>
              <a:gd name="connsiteX4" fmla="*/ 3883009 w 3883009"/>
              <a:gd name="connsiteY4" fmla="*/ 1535323 h 3744414"/>
              <a:gd name="connsiteX0" fmla="*/ 1128609 w 3883009"/>
              <a:gd name="connsiteY0" fmla="*/ 3744414 h 3744414"/>
              <a:gd name="connsiteX1" fmla="*/ 0 w 3883009"/>
              <a:gd name="connsiteY1" fmla="*/ 2321387 h 3744414"/>
              <a:gd name="connsiteX2" fmla="*/ 1048401 w 3883009"/>
              <a:gd name="connsiteY2" fmla="*/ 160421 h 3744414"/>
              <a:gd name="connsiteX3" fmla="*/ 3347957 w 3883009"/>
              <a:gd name="connsiteY3" fmla="*/ 0 h 3744414"/>
              <a:gd name="connsiteX4" fmla="*/ 3883009 w 3883009"/>
              <a:gd name="connsiteY4" fmla="*/ 1535323 h 3744414"/>
              <a:gd name="connsiteX0" fmla="*/ 1128609 w 3883009"/>
              <a:gd name="connsiteY0" fmla="*/ 3680245 h 3680245"/>
              <a:gd name="connsiteX1" fmla="*/ 0 w 3883009"/>
              <a:gd name="connsiteY1" fmla="*/ 2257218 h 3680245"/>
              <a:gd name="connsiteX2" fmla="*/ 1048401 w 3883009"/>
              <a:gd name="connsiteY2" fmla="*/ 96252 h 3680245"/>
              <a:gd name="connsiteX3" fmla="*/ 3347957 w 3883009"/>
              <a:gd name="connsiteY3" fmla="*/ 0 h 3680245"/>
              <a:gd name="connsiteX4" fmla="*/ 3883009 w 3883009"/>
              <a:gd name="connsiteY4" fmla="*/ 1471154 h 3680245"/>
              <a:gd name="connsiteX0" fmla="*/ 1305072 w 3883009"/>
              <a:gd name="connsiteY0" fmla="*/ 3888792 h 3888792"/>
              <a:gd name="connsiteX1" fmla="*/ 0 w 3883009"/>
              <a:gd name="connsiteY1" fmla="*/ 2257218 h 3888792"/>
              <a:gd name="connsiteX2" fmla="*/ 1048401 w 3883009"/>
              <a:gd name="connsiteY2" fmla="*/ 96252 h 3888792"/>
              <a:gd name="connsiteX3" fmla="*/ 3347957 w 3883009"/>
              <a:gd name="connsiteY3" fmla="*/ 0 h 3888792"/>
              <a:gd name="connsiteX4" fmla="*/ 3883009 w 3883009"/>
              <a:gd name="connsiteY4" fmla="*/ 1471154 h 3888792"/>
              <a:gd name="connsiteX0" fmla="*/ 1305072 w 3690503"/>
              <a:gd name="connsiteY0" fmla="*/ 3888792 h 3888792"/>
              <a:gd name="connsiteX1" fmla="*/ 0 w 3690503"/>
              <a:gd name="connsiteY1" fmla="*/ 2257218 h 3888792"/>
              <a:gd name="connsiteX2" fmla="*/ 1048401 w 3690503"/>
              <a:gd name="connsiteY2" fmla="*/ 96252 h 3888792"/>
              <a:gd name="connsiteX3" fmla="*/ 3347957 w 3690503"/>
              <a:gd name="connsiteY3" fmla="*/ 0 h 3888792"/>
              <a:gd name="connsiteX4" fmla="*/ 3690503 w 3690503"/>
              <a:gd name="connsiteY4" fmla="*/ 1888249 h 3888792"/>
              <a:gd name="connsiteX0" fmla="*/ 1305072 w 3610293"/>
              <a:gd name="connsiteY0" fmla="*/ 3888792 h 3888792"/>
              <a:gd name="connsiteX1" fmla="*/ 0 w 3610293"/>
              <a:gd name="connsiteY1" fmla="*/ 2257218 h 3888792"/>
              <a:gd name="connsiteX2" fmla="*/ 1048401 w 3610293"/>
              <a:gd name="connsiteY2" fmla="*/ 96252 h 3888792"/>
              <a:gd name="connsiteX3" fmla="*/ 3347957 w 3610293"/>
              <a:gd name="connsiteY3" fmla="*/ 0 h 3888792"/>
              <a:gd name="connsiteX4" fmla="*/ 3610293 w 3610293"/>
              <a:gd name="connsiteY4" fmla="*/ 1920333 h 3888792"/>
              <a:gd name="connsiteX0" fmla="*/ 1481535 w 3786756"/>
              <a:gd name="connsiteY0" fmla="*/ 3888792 h 3888792"/>
              <a:gd name="connsiteX1" fmla="*/ 0 w 3786756"/>
              <a:gd name="connsiteY1" fmla="*/ 2722439 h 3888792"/>
              <a:gd name="connsiteX2" fmla="*/ 1224864 w 3786756"/>
              <a:gd name="connsiteY2" fmla="*/ 96252 h 3888792"/>
              <a:gd name="connsiteX3" fmla="*/ 3524420 w 3786756"/>
              <a:gd name="connsiteY3" fmla="*/ 0 h 3888792"/>
              <a:gd name="connsiteX4" fmla="*/ 3786756 w 3786756"/>
              <a:gd name="connsiteY4" fmla="*/ 1920333 h 3888792"/>
              <a:gd name="connsiteX0" fmla="*/ 1289029 w 3786756"/>
              <a:gd name="connsiteY0" fmla="*/ 3969003 h 3969003"/>
              <a:gd name="connsiteX1" fmla="*/ 0 w 3786756"/>
              <a:gd name="connsiteY1" fmla="*/ 2722439 h 3969003"/>
              <a:gd name="connsiteX2" fmla="*/ 1224864 w 3786756"/>
              <a:gd name="connsiteY2" fmla="*/ 96252 h 3969003"/>
              <a:gd name="connsiteX3" fmla="*/ 3524420 w 3786756"/>
              <a:gd name="connsiteY3" fmla="*/ 0 h 3969003"/>
              <a:gd name="connsiteX4" fmla="*/ 3786756 w 3786756"/>
              <a:gd name="connsiteY4" fmla="*/ 1920333 h 3969003"/>
              <a:gd name="connsiteX0" fmla="*/ 1289029 w 3786756"/>
              <a:gd name="connsiteY0" fmla="*/ 3936919 h 3936919"/>
              <a:gd name="connsiteX1" fmla="*/ 0 w 3786756"/>
              <a:gd name="connsiteY1" fmla="*/ 2690355 h 3936919"/>
              <a:gd name="connsiteX2" fmla="*/ 1224864 w 3786756"/>
              <a:gd name="connsiteY2" fmla="*/ 64168 h 3936919"/>
              <a:gd name="connsiteX3" fmla="*/ 3604631 w 3786756"/>
              <a:gd name="connsiteY3" fmla="*/ 0 h 3936919"/>
              <a:gd name="connsiteX4" fmla="*/ 3786756 w 3786756"/>
              <a:gd name="connsiteY4" fmla="*/ 1888249 h 3936919"/>
              <a:gd name="connsiteX0" fmla="*/ 1289029 w 3754671"/>
              <a:gd name="connsiteY0" fmla="*/ 3936919 h 3936919"/>
              <a:gd name="connsiteX1" fmla="*/ 0 w 3754671"/>
              <a:gd name="connsiteY1" fmla="*/ 2690355 h 3936919"/>
              <a:gd name="connsiteX2" fmla="*/ 1224864 w 3754671"/>
              <a:gd name="connsiteY2" fmla="*/ 64168 h 3936919"/>
              <a:gd name="connsiteX3" fmla="*/ 3604631 w 3754671"/>
              <a:gd name="connsiteY3" fmla="*/ 0 h 3936919"/>
              <a:gd name="connsiteX4" fmla="*/ 3754671 w 3754671"/>
              <a:gd name="connsiteY4" fmla="*/ 2080754 h 3936919"/>
              <a:gd name="connsiteX0" fmla="*/ 855893 w 3754671"/>
              <a:gd name="connsiteY0" fmla="*/ 3519824 h 3519824"/>
              <a:gd name="connsiteX1" fmla="*/ 0 w 3754671"/>
              <a:gd name="connsiteY1" fmla="*/ 2690355 h 3519824"/>
              <a:gd name="connsiteX2" fmla="*/ 1224864 w 3754671"/>
              <a:gd name="connsiteY2" fmla="*/ 64168 h 3519824"/>
              <a:gd name="connsiteX3" fmla="*/ 3604631 w 3754671"/>
              <a:gd name="connsiteY3" fmla="*/ 0 h 3519824"/>
              <a:gd name="connsiteX4" fmla="*/ 3754671 w 3754671"/>
              <a:gd name="connsiteY4" fmla="*/ 2080754 h 3519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4671" h="3519824">
                <a:moveTo>
                  <a:pt x="855893" y="3519824"/>
                </a:moveTo>
                <a:lnTo>
                  <a:pt x="0" y="2690355"/>
                </a:lnTo>
                <a:lnTo>
                  <a:pt x="1224864" y="64168"/>
                </a:lnTo>
                <a:lnTo>
                  <a:pt x="3604631" y="0"/>
                </a:lnTo>
                <a:lnTo>
                  <a:pt x="3754671" y="2080754"/>
                </a:lnTo>
              </a:path>
            </a:pathLst>
          </a:custGeom>
          <a:noFill/>
          <a:ln w="127000" cap="rnd">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Шестиугольник 34">
            <a:extLst>
              <a:ext uri="{FF2B5EF4-FFF2-40B4-BE49-F238E27FC236}">
                <a16:creationId xmlns:a16="http://schemas.microsoft.com/office/drawing/2014/main" xmlns="" id="{39A8879E-9E4E-4AEE-AE5D-60CE52795513}"/>
              </a:ext>
            </a:extLst>
          </p:cNvPr>
          <p:cNvSpPr/>
          <p:nvPr/>
        </p:nvSpPr>
        <p:spPr>
          <a:xfrm rot="5400000">
            <a:off x="6034812" y="-104712"/>
            <a:ext cx="2934496" cy="3771686"/>
          </a:xfrm>
          <a:custGeom>
            <a:avLst/>
            <a:gdLst>
              <a:gd name="connsiteX0" fmla="*/ 0 w 4091556"/>
              <a:gd name="connsiteY0" fmla="*/ 1872208 h 3744416"/>
              <a:gd name="connsiteX1" fmla="*/ 936104 w 4091556"/>
              <a:gd name="connsiteY1" fmla="*/ 1 h 3744416"/>
              <a:gd name="connsiteX2" fmla="*/ 3155452 w 4091556"/>
              <a:gd name="connsiteY2" fmla="*/ 1 h 3744416"/>
              <a:gd name="connsiteX3" fmla="*/ 4091556 w 4091556"/>
              <a:gd name="connsiteY3" fmla="*/ 1872208 h 3744416"/>
              <a:gd name="connsiteX4" fmla="*/ 3155452 w 4091556"/>
              <a:gd name="connsiteY4" fmla="*/ 3744415 h 3744416"/>
              <a:gd name="connsiteX5" fmla="*/ 936104 w 4091556"/>
              <a:gd name="connsiteY5" fmla="*/ 3744415 h 3744416"/>
              <a:gd name="connsiteX6" fmla="*/ 0 w 4091556"/>
              <a:gd name="connsiteY6" fmla="*/ 1872208 h 3744416"/>
              <a:gd name="connsiteX0" fmla="*/ 3155452 w 4091556"/>
              <a:gd name="connsiteY0" fmla="*/ 3744414 h 3835854"/>
              <a:gd name="connsiteX1" fmla="*/ 936104 w 4091556"/>
              <a:gd name="connsiteY1" fmla="*/ 3744414 h 3835854"/>
              <a:gd name="connsiteX2" fmla="*/ 0 w 4091556"/>
              <a:gd name="connsiteY2" fmla="*/ 1872207 h 3835854"/>
              <a:gd name="connsiteX3" fmla="*/ 936104 w 4091556"/>
              <a:gd name="connsiteY3" fmla="*/ 0 h 3835854"/>
              <a:gd name="connsiteX4" fmla="*/ 3155452 w 4091556"/>
              <a:gd name="connsiteY4" fmla="*/ 0 h 3835854"/>
              <a:gd name="connsiteX5" fmla="*/ 4091556 w 4091556"/>
              <a:gd name="connsiteY5" fmla="*/ 1872207 h 3835854"/>
              <a:gd name="connsiteX6" fmla="*/ 3246892 w 4091556"/>
              <a:gd name="connsiteY6" fmla="*/ 3835854 h 3835854"/>
              <a:gd name="connsiteX0" fmla="*/ 2898778 w 4091556"/>
              <a:gd name="connsiteY0" fmla="*/ 3551908 h 3835854"/>
              <a:gd name="connsiteX1" fmla="*/ 936104 w 4091556"/>
              <a:gd name="connsiteY1" fmla="*/ 3744414 h 3835854"/>
              <a:gd name="connsiteX2" fmla="*/ 0 w 4091556"/>
              <a:gd name="connsiteY2" fmla="*/ 1872207 h 3835854"/>
              <a:gd name="connsiteX3" fmla="*/ 936104 w 4091556"/>
              <a:gd name="connsiteY3" fmla="*/ 0 h 3835854"/>
              <a:gd name="connsiteX4" fmla="*/ 3155452 w 4091556"/>
              <a:gd name="connsiteY4" fmla="*/ 0 h 3835854"/>
              <a:gd name="connsiteX5" fmla="*/ 4091556 w 4091556"/>
              <a:gd name="connsiteY5" fmla="*/ 1872207 h 3835854"/>
              <a:gd name="connsiteX6" fmla="*/ 3246892 w 4091556"/>
              <a:gd name="connsiteY6" fmla="*/ 3835854 h 3835854"/>
              <a:gd name="connsiteX0" fmla="*/ 936104 w 4091556"/>
              <a:gd name="connsiteY0" fmla="*/ 3744414 h 3835854"/>
              <a:gd name="connsiteX1" fmla="*/ 0 w 4091556"/>
              <a:gd name="connsiteY1" fmla="*/ 1872207 h 3835854"/>
              <a:gd name="connsiteX2" fmla="*/ 936104 w 4091556"/>
              <a:gd name="connsiteY2" fmla="*/ 0 h 3835854"/>
              <a:gd name="connsiteX3" fmla="*/ 3155452 w 4091556"/>
              <a:gd name="connsiteY3" fmla="*/ 0 h 3835854"/>
              <a:gd name="connsiteX4" fmla="*/ 4091556 w 4091556"/>
              <a:gd name="connsiteY4" fmla="*/ 1872207 h 3835854"/>
              <a:gd name="connsiteX5" fmla="*/ 3246892 w 4091556"/>
              <a:gd name="connsiteY5" fmla="*/ 3835854 h 3835854"/>
              <a:gd name="connsiteX0" fmla="*/ 0 w 4091556"/>
              <a:gd name="connsiteY0" fmla="*/ 1872207 h 3835854"/>
              <a:gd name="connsiteX1" fmla="*/ 936104 w 4091556"/>
              <a:gd name="connsiteY1" fmla="*/ 0 h 3835854"/>
              <a:gd name="connsiteX2" fmla="*/ 3155452 w 4091556"/>
              <a:gd name="connsiteY2" fmla="*/ 0 h 3835854"/>
              <a:gd name="connsiteX3" fmla="*/ 4091556 w 4091556"/>
              <a:gd name="connsiteY3" fmla="*/ 1872207 h 3835854"/>
              <a:gd name="connsiteX4" fmla="*/ 3246892 w 4091556"/>
              <a:gd name="connsiteY4" fmla="*/ 3835854 h 3835854"/>
              <a:gd name="connsiteX0" fmla="*/ 0 w 3155452"/>
              <a:gd name="connsiteY0" fmla="*/ 0 h 3835854"/>
              <a:gd name="connsiteX1" fmla="*/ 2219348 w 3155452"/>
              <a:gd name="connsiteY1" fmla="*/ 0 h 3835854"/>
              <a:gd name="connsiteX2" fmla="*/ 3155452 w 3155452"/>
              <a:gd name="connsiteY2" fmla="*/ 1872207 h 3835854"/>
              <a:gd name="connsiteX3" fmla="*/ 2310788 w 3155452"/>
              <a:gd name="connsiteY3" fmla="*/ 3835854 h 3835854"/>
              <a:gd name="connsiteX0" fmla="*/ 0 w 3155452"/>
              <a:gd name="connsiteY0" fmla="*/ 0 h 3739602"/>
              <a:gd name="connsiteX1" fmla="*/ 2219348 w 3155452"/>
              <a:gd name="connsiteY1" fmla="*/ 0 h 3739602"/>
              <a:gd name="connsiteX2" fmla="*/ 3155452 w 3155452"/>
              <a:gd name="connsiteY2" fmla="*/ 1872207 h 3739602"/>
              <a:gd name="connsiteX3" fmla="*/ 2246619 w 3155452"/>
              <a:gd name="connsiteY3" fmla="*/ 3739602 h 3739602"/>
              <a:gd name="connsiteX0" fmla="*/ 0 w 3155452"/>
              <a:gd name="connsiteY0" fmla="*/ 32084 h 3771686"/>
              <a:gd name="connsiteX1" fmla="*/ 2187264 w 3155452"/>
              <a:gd name="connsiteY1" fmla="*/ 0 h 3771686"/>
              <a:gd name="connsiteX2" fmla="*/ 3155452 w 3155452"/>
              <a:gd name="connsiteY2" fmla="*/ 1904291 h 3771686"/>
              <a:gd name="connsiteX3" fmla="*/ 2246619 w 3155452"/>
              <a:gd name="connsiteY3" fmla="*/ 3771686 h 3771686"/>
              <a:gd name="connsiteX0" fmla="*/ 0 w 3043157"/>
              <a:gd name="connsiteY0" fmla="*/ 32084 h 3771686"/>
              <a:gd name="connsiteX1" fmla="*/ 2187264 w 3043157"/>
              <a:gd name="connsiteY1" fmla="*/ 0 h 3771686"/>
              <a:gd name="connsiteX2" fmla="*/ 3043157 w 3043157"/>
              <a:gd name="connsiteY2" fmla="*/ 1423028 h 3771686"/>
              <a:gd name="connsiteX3" fmla="*/ 2246619 w 3043157"/>
              <a:gd name="connsiteY3" fmla="*/ 3771686 h 3771686"/>
              <a:gd name="connsiteX0" fmla="*/ 0 w 3043157"/>
              <a:gd name="connsiteY0" fmla="*/ 32084 h 3771686"/>
              <a:gd name="connsiteX1" fmla="*/ 2187264 w 3043157"/>
              <a:gd name="connsiteY1" fmla="*/ 0 h 3771686"/>
              <a:gd name="connsiteX2" fmla="*/ 3043157 w 3043157"/>
              <a:gd name="connsiteY2" fmla="*/ 1423028 h 3771686"/>
              <a:gd name="connsiteX3" fmla="*/ 2246619 w 3043157"/>
              <a:gd name="connsiteY3" fmla="*/ 3771686 h 3771686"/>
              <a:gd name="connsiteX0" fmla="*/ 0 w 3043157"/>
              <a:gd name="connsiteY0" fmla="*/ 32084 h 3943331"/>
              <a:gd name="connsiteX1" fmla="*/ 2187264 w 3043157"/>
              <a:gd name="connsiteY1" fmla="*/ 0 h 3943331"/>
              <a:gd name="connsiteX2" fmla="*/ 3043157 w 3043157"/>
              <a:gd name="connsiteY2" fmla="*/ 1423028 h 3943331"/>
              <a:gd name="connsiteX3" fmla="*/ 2246619 w 3043157"/>
              <a:gd name="connsiteY3" fmla="*/ 3771686 h 3943331"/>
              <a:gd name="connsiteX4" fmla="*/ 2242259 w 3043157"/>
              <a:gd name="connsiteY4" fmla="*/ 3763509 h 3943331"/>
              <a:gd name="connsiteX0" fmla="*/ 0 w 3043157"/>
              <a:gd name="connsiteY0" fmla="*/ 32084 h 3928416"/>
              <a:gd name="connsiteX1" fmla="*/ 2187264 w 3043157"/>
              <a:gd name="connsiteY1" fmla="*/ 0 h 3928416"/>
              <a:gd name="connsiteX2" fmla="*/ 3043157 w 3043157"/>
              <a:gd name="connsiteY2" fmla="*/ 1423028 h 3928416"/>
              <a:gd name="connsiteX3" fmla="*/ 2246619 w 3043157"/>
              <a:gd name="connsiteY3" fmla="*/ 3771686 h 3928416"/>
              <a:gd name="connsiteX4" fmla="*/ 1648701 w 3043157"/>
              <a:gd name="connsiteY4" fmla="*/ 3699340 h 3928416"/>
              <a:gd name="connsiteX0" fmla="*/ 0 w 3043157"/>
              <a:gd name="connsiteY0" fmla="*/ 32084 h 3928416"/>
              <a:gd name="connsiteX1" fmla="*/ 2187264 w 3043157"/>
              <a:gd name="connsiteY1" fmla="*/ 0 h 3928416"/>
              <a:gd name="connsiteX2" fmla="*/ 3043157 w 3043157"/>
              <a:gd name="connsiteY2" fmla="*/ 1423028 h 3928416"/>
              <a:gd name="connsiteX3" fmla="*/ 2246619 w 3043157"/>
              <a:gd name="connsiteY3" fmla="*/ 3771686 h 3928416"/>
              <a:gd name="connsiteX4" fmla="*/ 1648701 w 3043157"/>
              <a:gd name="connsiteY4" fmla="*/ 3699340 h 3928416"/>
              <a:gd name="connsiteX0" fmla="*/ 0 w 3043157"/>
              <a:gd name="connsiteY0" fmla="*/ 32084 h 3921877"/>
              <a:gd name="connsiteX1" fmla="*/ 2187264 w 3043157"/>
              <a:gd name="connsiteY1" fmla="*/ 0 h 3921877"/>
              <a:gd name="connsiteX2" fmla="*/ 3043157 w 3043157"/>
              <a:gd name="connsiteY2" fmla="*/ 1423028 h 3921877"/>
              <a:gd name="connsiteX3" fmla="*/ 2246619 w 3043157"/>
              <a:gd name="connsiteY3" fmla="*/ 3771686 h 3921877"/>
              <a:gd name="connsiteX4" fmla="*/ 108661 w 3043157"/>
              <a:gd name="connsiteY4" fmla="*/ 3667256 h 3921877"/>
              <a:gd name="connsiteX0" fmla="*/ 0 w 3043157"/>
              <a:gd name="connsiteY0" fmla="*/ 32084 h 3921877"/>
              <a:gd name="connsiteX1" fmla="*/ 2187264 w 3043157"/>
              <a:gd name="connsiteY1" fmla="*/ 0 h 3921877"/>
              <a:gd name="connsiteX2" fmla="*/ 3043157 w 3043157"/>
              <a:gd name="connsiteY2" fmla="*/ 1423028 h 3921877"/>
              <a:gd name="connsiteX3" fmla="*/ 2246619 w 3043157"/>
              <a:gd name="connsiteY3" fmla="*/ 3771686 h 3921877"/>
              <a:gd name="connsiteX4" fmla="*/ 108661 w 3043157"/>
              <a:gd name="connsiteY4" fmla="*/ 3667256 h 3921877"/>
              <a:gd name="connsiteX0" fmla="*/ 0 w 3043157"/>
              <a:gd name="connsiteY0" fmla="*/ 32084 h 3771686"/>
              <a:gd name="connsiteX1" fmla="*/ 2187264 w 3043157"/>
              <a:gd name="connsiteY1" fmla="*/ 0 h 3771686"/>
              <a:gd name="connsiteX2" fmla="*/ 3043157 w 3043157"/>
              <a:gd name="connsiteY2" fmla="*/ 1423028 h 3771686"/>
              <a:gd name="connsiteX3" fmla="*/ 2246619 w 3043157"/>
              <a:gd name="connsiteY3" fmla="*/ 3771686 h 3771686"/>
              <a:gd name="connsiteX4" fmla="*/ 108661 w 3043157"/>
              <a:gd name="connsiteY4" fmla="*/ 3667256 h 3771686"/>
              <a:gd name="connsiteX0" fmla="*/ 0 w 3043155"/>
              <a:gd name="connsiteY0" fmla="*/ 32082 h 3771686"/>
              <a:gd name="connsiteX1" fmla="*/ 2187262 w 3043155"/>
              <a:gd name="connsiteY1" fmla="*/ 0 h 3771686"/>
              <a:gd name="connsiteX2" fmla="*/ 3043155 w 3043155"/>
              <a:gd name="connsiteY2" fmla="*/ 1423028 h 3771686"/>
              <a:gd name="connsiteX3" fmla="*/ 2246617 w 3043155"/>
              <a:gd name="connsiteY3" fmla="*/ 3771686 h 3771686"/>
              <a:gd name="connsiteX4" fmla="*/ 108659 w 3043155"/>
              <a:gd name="connsiteY4" fmla="*/ 3667256 h 3771686"/>
              <a:gd name="connsiteX0" fmla="*/ 2078603 w 2934496"/>
              <a:gd name="connsiteY0" fmla="*/ 0 h 3771686"/>
              <a:gd name="connsiteX1" fmla="*/ 2934496 w 2934496"/>
              <a:gd name="connsiteY1" fmla="*/ 1423028 h 3771686"/>
              <a:gd name="connsiteX2" fmla="*/ 2137958 w 2934496"/>
              <a:gd name="connsiteY2" fmla="*/ 3771686 h 3771686"/>
              <a:gd name="connsiteX3" fmla="*/ 0 w 2934496"/>
              <a:gd name="connsiteY3" fmla="*/ 3667256 h 3771686"/>
            </a:gdLst>
            <a:ahLst/>
            <a:cxnLst>
              <a:cxn ang="0">
                <a:pos x="connsiteX0" y="connsiteY0"/>
              </a:cxn>
              <a:cxn ang="0">
                <a:pos x="connsiteX1" y="connsiteY1"/>
              </a:cxn>
              <a:cxn ang="0">
                <a:pos x="connsiteX2" y="connsiteY2"/>
              </a:cxn>
              <a:cxn ang="0">
                <a:pos x="connsiteX3" y="connsiteY3"/>
              </a:cxn>
            </a:cxnLst>
            <a:rect l="l" t="t" r="r" b="b"/>
            <a:pathLst>
              <a:path w="2934496" h="3771686">
                <a:moveTo>
                  <a:pt x="2078603" y="0"/>
                </a:moveTo>
                <a:lnTo>
                  <a:pt x="2934496" y="1423028"/>
                </a:lnTo>
                <a:cubicBezTo>
                  <a:pt x="2750801" y="2111266"/>
                  <a:pt x="2137958" y="3771686"/>
                  <a:pt x="2137958" y="3771686"/>
                </a:cubicBezTo>
                <a:cubicBezTo>
                  <a:pt x="15254" y="3696545"/>
                  <a:pt x="908" y="3668960"/>
                  <a:pt x="0" y="3667256"/>
                </a:cubicBezTo>
              </a:path>
            </a:pathLst>
          </a:custGeom>
          <a:noFill/>
          <a:ln w="127000" cap="rnd">
            <a:solidFill>
              <a:srgbClr val="CC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Шестиугольник 35">
            <a:extLst>
              <a:ext uri="{FF2B5EF4-FFF2-40B4-BE49-F238E27FC236}">
                <a16:creationId xmlns:a16="http://schemas.microsoft.com/office/drawing/2014/main" xmlns="" id="{6CBA4F33-B4D1-4328-BE5E-AC1A7DEEB261}"/>
              </a:ext>
            </a:extLst>
          </p:cNvPr>
          <p:cNvSpPr/>
          <p:nvPr/>
        </p:nvSpPr>
        <p:spPr>
          <a:xfrm rot="5400000">
            <a:off x="1265977" y="-872844"/>
            <a:ext cx="3123005" cy="5259489"/>
          </a:xfrm>
          <a:custGeom>
            <a:avLst/>
            <a:gdLst>
              <a:gd name="connsiteX0" fmla="*/ 0 w 4091556"/>
              <a:gd name="connsiteY0" fmla="*/ 1872208 h 3744416"/>
              <a:gd name="connsiteX1" fmla="*/ 936104 w 4091556"/>
              <a:gd name="connsiteY1" fmla="*/ 1 h 3744416"/>
              <a:gd name="connsiteX2" fmla="*/ 3155452 w 4091556"/>
              <a:gd name="connsiteY2" fmla="*/ 1 h 3744416"/>
              <a:gd name="connsiteX3" fmla="*/ 4091556 w 4091556"/>
              <a:gd name="connsiteY3" fmla="*/ 1872208 h 3744416"/>
              <a:gd name="connsiteX4" fmla="*/ 3155452 w 4091556"/>
              <a:gd name="connsiteY4" fmla="*/ 3744415 h 3744416"/>
              <a:gd name="connsiteX5" fmla="*/ 936104 w 4091556"/>
              <a:gd name="connsiteY5" fmla="*/ 3744415 h 3744416"/>
              <a:gd name="connsiteX6" fmla="*/ 0 w 4091556"/>
              <a:gd name="connsiteY6" fmla="*/ 1872208 h 3744416"/>
              <a:gd name="connsiteX0" fmla="*/ 936104 w 4091556"/>
              <a:gd name="connsiteY0" fmla="*/ 0 h 3744414"/>
              <a:gd name="connsiteX1" fmla="*/ 3155452 w 4091556"/>
              <a:gd name="connsiteY1" fmla="*/ 0 h 3744414"/>
              <a:gd name="connsiteX2" fmla="*/ 4091556 w 4091556"/>
              <a:gd name="connsiteY2" fmla="*/ 1872207 h 3744414"/>
              <a:gd name="connsiteX3" fmla="*/ 3155452 w 4091556"/>
              <a:gd name="connsiteY3" fmla="*/ 3744414 h 3744414"/>
              <a:gd name="connsiteX4" fmla="*/ 936104 w 4091556"/>
              <a:gd name="connsiteY4" fmla="*/ 3744414 h 3744414"/>
              <a:gd name="connsiteX5" fmla="*/ 0 w 4091556"/>
              <a:gd name="connsiteY5" fmla="*/ 1872207 h 3744414"/>
              <a:gd name="connsiteX6" fmla="*/ 1027544 w 4091556"/>
              <a:gd name="connsiteY6" fmla="*/ 91440 h 3744414"/>
              <a:gd name="connsiteX0" fmla="*/ 936104 w 4091556"/>
              <a:gd name="connsiteY0" fmla="*/ 0 h 3744414"/>
              <a:gd name="connsiteX1" fmla="*/ 3155452 w 4091556"/>
              <a:gd name="connsiteY1" fmla="*/ 0 h 3744414"/>
              <a:gd name="connsiteX2" fmla="*/ 4091556 w 4091556"/>
              <a:gd name="connsiteY2" fmla="*/ 1872207 h 3744414"/>
              <a:gd name="connsiteX3" fmla="*/ 3155452 w 4091556"/>
              <a:gd name="connsiteY3" fmla="*/ 3744414 h 3744414"/>
              <a:gd name="connsiteX4" fmla="*/ 936104 w 4091556"/>
              <a:gd name="connsiteY4" fmla="*/ 3744414 h 3744414"/>
              <a:gd name="connsiteX5" fmla="*/ 0 w 4091556"/>
              <a:gd name="connsiteY5" fmla="*/ 1872207 h 3744414"/>
              <a:gd name="connsiteX6" fmla="*/ 129187 w 4091556"/>
              <a:gd name="connsiteY6" fmla="*/ 1294597 h 3744414"/>
              <a:gd name="connsiteX0" fmla="*/ 936104 w 4091556"/>
              <a:gd name="connsiteY0" fmla="*/ 0 h 3744414"/>
              <a:gd name="connsiteX1" fmla="*/ 3155452 w 4091556"/>
              <a:gd name="connsiteY1" fmla="*/ 0 h 3744414"/>
              <a:gd name="connsiteX2" fmla="*/ 4091556 w 4091556"/>
              <a:gd name="connsiteY2" fmla="*/ 1872207 h 3744414"/>
              <a:gd name="connsiteX3" fmla="*/ 3155452 w 4091556"/>
              <a:gd name="connsiteY3" fmla="*/ 3744414 h 3744414"/>
              <a:gd name="connsiteX4" fmla="*/ 936104 w 4091556"/>
              <a:gd name="connsiteY4" fmla="*/ 3744414 h 3744414"/>
              <a:gd name="connsiteX5" fmla="*/ 0 w 4091556"/>
              <a:gd name="connsiteY5" fmla="*/ 1872207 h 3744414"/>
              <a:gd name="connsiteX0" fmla="*/ 0 w 3155452"/>
              <a:gd name="connsiteY0" fmla="*/ 0 h 3744414"/>
              <a:gd name="connsiteX1" fmla="*/ 2219348 w 3155452"/>
              <a:gd name="connsiteY1" fmla="*/ 0 h 3744414"/>
              <a:gd name="connsiteX2" fmla="*/ 3155452 w 3155452"/>
              <a:gd name="connsiteY2" fmla="*/ 1872207 h 3744414"/>
              <a:gd name="connsiteX3" fmla="*/ 2219348 w 3155452"/>
              <a:gd name="connsiteY3" fmla="*/ 3744414 h 3744414"/>
              <a:gd name="connsiteX4" fmla="*/ 0 w 3155452"/>
              <a:gd name="connsiteY4" fmla="*/ 3744414 h 3744414"/>
              <a:gd name="connsiteX0" fmla="*/ 0 w 3155452"/>
              <a:gd name="connsiteY0" fmla="*/ 0 h 3744414"/>
              <a:gd name="connsiteX1" fmla="*/ 2357428 w 3155452"/>
              <a:gd name="connsiteY1" fmla="*/ 255097 h 3744414"/>
              <a:gd name="connsiteX2" fmla="*/ 3155452 w 3155452"/>
              <a:gd name="connsiteY2" fmla="*/ 1872207 h 3744414"/>
              <a:gd name="connsiteX3" fmla="*/ 2219348 w 3155452"/>
              <a:gd name="connsiteY3" fmla="*/ 3744414 h 3744414"/>
              <a:gd name="connsiteX4" fmla="*/ 0 w 3155452"/>
              <a:gd name="connsiteY4" fmla="*/ 3744414 h 3744414"/>
              <a:gd name="connsiteX0" fmla="*/ 92053 w 3155452"/>
              <a:gd name="connsiteY0" fmla="*/ 0 h 3632812"/>
              <a:gd name="connsiteX1" fmla="*/ 2357428 w 3155452"/>
              <a:gd name="connsiteY1" fmla="*/ 143495 h 3632812"/>
              <a:gd name="connsiteX2" fmla="*/ 3155452 w 3155452"/>
              <a:gd name="connsiteY2" fmla="*/ 1760605 h 3632812"/>
              <a:gd name="connsiteX3" fmla="*/ 2219348 w 3155452"/>
              <a:gd name="connsiteY3" fmla="*/ 3632812 h 3632812"/>
              <a:gd name="connsiteX4" fmla="*/ 0 w 3155452"/>
              <a:gd name="connsiteY4" fmla="*/ 3632812 h 3632812"/>
              <a:gd name="connsiteX0" fmla="*/ 61370 w 3124769"/>
              <a:gd name="connsiteY0" fmla="*/ 0 h 4286495"/>
              <a:gd name="connsiteX1" fmla="*/ 2326745 w 3124769"/>
              <a:gd name="connsiteY1" fmla="*/ 143495 h 4286495"/>
              <a:gd name="connsiteX2" fmla="*/ 3124769 w 3124769"/>
              <a:gd name="connsiteY2" fmla="*/ 1760605 h 4286495"/>
              <a:gd name="connsiteX3" fmla="*/ 2188665 w 3124769"/>
              <a:gd name="connsiteY3" fmla="*/ 3632812 h 4286495"/>
              <a:gd name="connsiteX4" fmla="*/ 0 w 3124769"/>
              <a:gd name="connsiteY4" fmla="*/ 4286495 h 4286495"/>
              <a:gd name="connsiteX0" fmla="*/ 61370 w 3017375"/>
              <a:gd name="connsiteY0" fmla="*/ 0 h 4286495"/>
              <a:gd name="connsiteX1" fmla="*/ 2326745 w 3017375"/>
              <a:gd name="connsiteY1" fmla="*/ 143495 h 4286495"/>
              <a:gd name="connsiteX2" fmla="*/ 3017375 w 3017375"/>
              <a:gd name="connsiteY2" fmla="*/ 1760605 h 4286495"/>
              <a:gd name="connsiteX3" fmla="*/ 2188665 w 3017375"/>
              <a:gd name="connsiteY3" fmla="*/ 3632812 h 4286495"/>
              <a:gd name="connsiteX4" fmla="*/ 0 w 3017375"/>
              <a:gd name="connsiteY4" fmla="*/ 4286495 h 4286495"/>
              <a:gd name="connsiteX0" fmla="*/ 61370 w 3124769"/>
              <a:gd name="connsiteY0" fmla="*/ 0 h 4286495"/>
              <a:gd name="connsiteX1" fmla="*/ 2326745 w 3124769"/>
              <a:gd name="connsiteY1" fmla="*/ 143495 h 4286495"/>
              <a:gd name="connsiteX2" fmla="*/ 3124769 w 3124769"/>
              <a:gd name="connsiteY2" fmla="*/ 1760605 h 4286495"/>
              <a:gd name="connsiteX3" fmla="*/ 2188665 w 3124769"/>
              <a:gd name="connsiteY3" fmla="*/ 3632812 h 4286495"/>
              <a:gd name="connsiteX4" fmla="*/ 0 w 3124769"/>
              <a:gd name="connsiteY4" fmla="*/ 4286495 h 4286495"/>
              <a:gd name="connsiteX0" fmla="*/ 61370 w 3048062"/>
              <a:gd name="connsiteY0" fmla="*/ 0 h 4286495"/>
              <a:gd name="connsiteX1" fmla="*/ 2326745 w 3048062"/>
              <a:gd name="connsiteY1" fmla="*/ 143495 h 4286495"/>
              <a:gd name="connsiteX2" fmla="*/ 3048062 w 3048062"/>
              <a:gd name="connsiteY2" fmla="*/ 1680888 h 4286495"/>
              <a:gd name="connsiteX3" fmla="*/ 2188665 w 3048062"/>
              <a:gd name="connsiteY3" fmla="*/ 3632812 h 4286495"/>
              <a:gd name="connsiteX4" fmla="*/ 0 w 3048062"/>
              <a:gd name="connsiteY4" fmla="*/ 4286495 h 4286495"/>
              <a:gd name="connsiteX0" fmla="*/ 0 w 2986692"/>
              <a:gd name="connsiteY0" fmla="*/ 0 h 5593862"/>
              <a:gd name="connsiteX1" fmla="*/ 2265375 w 2986692"/>
              <a:gd name="connsiteY1" fmla="*/ 143495 h 5593862"/>
              <a:gd name="connsiteX2" fmla="*/ 2986692 w 2986692"/>
              <a:gd name="connsiteY2" fmla="*/ 1680888 h 5593862"/>
              <a:gd name="connsiteX3" fmla="*/ 2127295 w 2986692"/>
              <a:gd name="connsiteY3" fmla="*/ 3632812 h 5593862"/>
              <a:gd name="connsiteX4" fmla="*/ 1181326 w 2986692"/>
              <a:gd name="connsiteY4" fmla="*/ 5593862 h 5593862"/>
              <a:gd name="connsiteX0" fmla="*/ 0 w 2986692"/>
              <a:gd name="connsiteY0" fmla="*/ 0 h 5227162"/>
              <a:gd name="connsiteX1" fmla="*/ 2265375 w 2986692"/>
              <a:gd name="connsiteY1" fmla="*/ 143495 h 5227162"/>
              <a:gd name="connsiteX2" fmla="*/ 2986692 w 2986692"/>
              <a:gd name="connsiteY2" fmla="*/ 1680888 h 5227162"/>
              <a:gd name="connsiteX3" fmla="*/ 2127295 w 2986692"/>
              <a:gd name="connsiteY3" fmla="*/ 3632812 h 5227162"/>
              <a:gd name="connsiteX4" fmla="*/ 1380771 w 2986692"/>
              <a:gd name="connsiteY4" fmla="*/ 5227162 h 522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6692" h="5227162">
                <a:moveTo>
                  <a:pt x="0" y="0"/>
                </a:moveTo>
                <a:lnTo>
                  <a:pt x="2265375" y="143495"/>
                </a:lnTo>
                <a:lnTo>
                  <a:pt x="2986692" y="1680888"/>
                </a:lnTo>
                <a:lnTo>
                  <a:pt x="2127295" y="3632812"/>
                </a:lnTo>
                <a:lnTo>
                  <a:pt x="1380771" y="5227162"/>
                </a:lnTo>
              </a:path>
            </a:pathLst>
          </a:custGeom>
          <a:noFill/>
          <a:ln w="127000" cap="rnd">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Шестиугольник 36">
            <a:extLst>
              <a:ext uri="{FF2B5EF4-FFF2-40B4-BE49-F238E27FC236}">
                <a16:creationId xmlns:a16="http://schemas.microsoft.com/office/drawing/2014/main" xmlns="" id="{237E8B1D-3EAB-46C7-B5DD-09849E9AE2EE}"/>
              </a:ext>
            </a:extLst>
          </p:cNvPr>
          <p:cNvSpPr/>
          <p:nvPr/>
        </p:nvSpPr>
        <p:spPr>
          <a:xfrm rot="5400000">
            <a:off x="9145810" y="492563"/>
            <a:ext cx="3200331" cy="2669501"/>
          </a:xfrm>
          <a:custGeom>
            <a:avLst/>
            <a:gdLst>
              <a:gd name="connsiteX0" fmla="*/ 0 w 4091556"/>
              <a:gd name="connsiteY0" fmla="*/ 1872208 h 3744416"/>
              <a:gd name="connsiteX1" fmla="*/ 936104 w 4091556"/>
              <a:gd name="connsiteY1" fmla="*/ 1 h 3744416"/>
              <a:gd name="connsiteX2" fmla="*/ 3155452 w 4091556"/>
              <a:gd name="connsiteY2" fmla="*/ 1 h 3744416"/>
              <a:gd name="connsiteX3" fmla="*/ 4091556 w 4091556"/>
              <a:gd name="connsiteY3" fmla="*/ 1872208 h 3744416"/>
              <a:gd name="connsiteX4" fmla="*/ 3155452 w 4091556"/>
              <a:gd name="connsiteY4" fmla="*/ 3744415 h 3744416"/>
              <a:gd name="connsiteX5" fmla="*/ 936104 w 4091556"/>
              <a:gd name="connsiteY5" fmla="*/ 3744415 h 3744416"/>
              <a:gd name="connsiteX6" fmla="*/ 0 w 4091556"/>
              <a:gd name="connsiteY6" fmla="*/ 1872208 h 3744416"/>
              <a:gd name="connsiteX0" fmla="*/ 0 w 4091556"/>
              <a:gd name="connsiteY0" fmla="*/ 1872207 h 3744414"/>
              <a:gd name="connsiteX1" fmla="*/ 936104 w 4091556"/>
              <a:gd name="connsiteY1" fmla="*/ 0 h 3744414"/>
              <a:gd name="connsiteX2" fmla="*/ 3155452 w 4091556"/>
              <a:gd name="connsiteY2" fmla="*/ 0 h 3744414"/>
              <a:gd name="connsiteX3" fmla="*/ 4091556 w 4091556"/>
              <a:gd name="connsiteY3" fmla="*/ 1872207 h 3744414"/>
              <a:gd name="connsiteX4" fmla="*/ 3155452 w 4091556"/>
              <a:gd name="connsiteY4" fmla="*/ 3744414 h 3744414"/>
              <a:gd name="connsiteX5" fmla="*/ 936104 w 4091556"/>
              <a:gd name="connsiteY5" fmla="*/ 3744414 h 3744414"/>
              <a:gd name="connsiteX6" fmla="*/ 0 w 4091556"/>
              <a:gd name="connsiteY6" fmla="*/ 1872207 h 3744414"/>
              <a:gd name="connsiteX0" fmla="*/ 936104 w 4091556"/>
              <a:gd name="connsiteY0" fmla="*/ 3744414 h 3835854"/>
              <a:gd name="connsiteX1" fmla="*/ 0 w 4091556"/>
              <a:gd name="connsiteY1" fmla="*/ 1872207 h 3835854"/>
              <a:gd name="connsiteX2" fmla="*/ 936104 w 4091556"/>
              <a:gd name="connsiteY2" fmla="*/ 0 h 3835854"/>
              <a:gd name="connsiteX3" fmla="*/ 3155452 w 4091556"/>
              <a:gd name="connsiteY3" fmla="*/ 0 h 3835854"/>
              <a:gd name="connsiteX4" fmla="*/ 4091556 w 4091556"/>
              <a:gd name="connsiteY4" fmla="*/ 1872207 h 3835854"/>
              <a:gd name="connsiteX5" fmla="*/ 3155452 w 4091556"/>
              <a:gd name="connsiteY5" fmla="*/ 3744414 h 3835854"/>
              <a:gd name="connsiteX6" fmla="*/ 1027544 w 4091556"/>
              <a:gd name="connsiteY6" fmla="*/ 3835854 h 3835854"/>
              <a:gd name="connsiteX0" fmla="*/ 839851 w 4091556"/>
              <a:gd name="connsiteY0" fmla="*/ 3295235 h 3835854"/>
              <a:gd name="connsiteX1" fmla="*/ 0 w 4091556"/>
              <a:gd name="connsiteY1" fmla="*/ 1872207 h 3835854"/>
              <a:gd name="connsiteX2" fmla="*/ 936104 w 4091556"/>
              <a:gd name="connsiteY2" fmla="*/ 0 h 3835854"/>
              <a:gd name="connsiteX3" fmla="*/ 3155452 w 4091556"/>
              <a:gd name="connsiteY3" fmla="*/ 0 h 3835854"/>
              <a:gd name="connsiteX4" fmla="*/ 4091556 w 4091556"/>
              <a:gd name="connsiteY4" fmla="*/ 1872207 h 3835854"/>
              <a:gd name="connsiteX5" fmla="*/ 3155452 w 4091556"/>
              <a:gd name="connsiteY5" fmla="*/ 3744414 h 3835854"/>
              <a:gd name="connsiteX6" fmla="*/ 1027544 w 4091556"/>
              <a:gd name="connsiteY6" fmla="*/ 3835854 h 3835854"/>
              <a:gd name="connsiteX0" fmla="*/ 0 w 4091556"/>
              <a:gd name="connsiteY0" fmla="*/ 1872207 h 3835854"/>
              <a:gd name="connsiteX1" fmla="*/ 936104 w 4091556"/>
              <a:gd name="connsiteY1" fmla="*/ 0 h 3835854"/>
              <a:gd name="connsiteX2" fmla="*/ 3155452 w 4091556"/>
              <a:gd name="connsiteY2" fmla="*/ 0 h 3835854"/>
              <a:gd name="connsiteX3" fmla="*/ 4091556 w 4091556"/>
              <a:gd name="connsiteY3" fmla="*/ 1872207 h 3835854"/>
              <a:gd name="connsiteX4" fmla="*/ 3155452 w 4091556"/>
              <a:gd name="connsiteY4" fmla="*/ 3744414 h 3835854"/>
              <a:gd name="connsiteX5" fmla="*/ 1027544 w 4091556"/>
              <a:gd name="connsiteY5" fmla="*/ 3835854 h 3835854"/>
              <a:gd name="connsiteX0" fmla="*/ 0 w 3155452"/>
              <a:gd name="connsiteY0" fmla="*/ 0 h 3835854"/>
              <a:gd name="connsiteX1" fmla="*/ 2219348 w 3155452"/>
              <a:gd name="connsiteY1" fmla="*/ 0 h 3835854"/>
              <a:gd name="connsiteX2" fmla="*/ 3155452 w 3155452"/>
              <a:gd name="connsiteY2" fmla="*/ 1872207 h 3835854"/>
              <a:gd name="connsiteX3" fmla="*/ 2219348 w 3155452"/>
              <a:gd name="connsiteY3" fmla="*/ 3744414 h 3835854"/>
              <a:gd name="connsiteX4" fmla="*/ 91440 w 3155452"/>
              <a:gd name="connsiteY4" fmla="*/ 3835854 h 3835854"/>
              <a:gd name="connsiteX0" fmla="*/ 2127908 w 3064012"/>
              <a:gd name="connsiteY0" fmla="*/ 0 h 3835854"/>
              <a:gd name="connsiteX1" fmla="*/ 3064012 w 3064012"/>
              <a:gd name="connsiteY1" fmla="*/ 1872207 h 3835854"/>
              <a:gd name="connsiteX2" fmla="*/ 2127908 w 3064012"/>
              <a:gd name="connsiteY2" fmla="*/ 3744414 h 3835854"/>
              <a:gd name="connsiteX3" fmla="*/ 0 w 3064012"/>
              <a:gd name="connsiteY3" fmla="*/ 3835854 h 3835854"/>
              <a:gd name="connsiteX0" fmla="*/ 3064012 w 3064012"/>
              <a:gd name="connsiteY0" fmla="*/ 0 h 1963647"/>
              <a:gd name="connsiteX1" fmla="*/ 2127908 w 3064012"/>
              <a:gd name="connsiteY1" fmla="*/ 1872207 h 1963647"/>
              <a:gd name="connsiteX2" fmla="*/ 0 w 3064012"/>
              <a:gd name="connsiteY2" fmla="*/ 1963647 h 1963647"/>
              <a:gd name="connsiteX0" fmla="*/ 3064015 w 3064015"/>
              <a:gd name="connsiteY0" fmla="*/ 0 h 1963648"/>
              <a:gd name="connsiteX1" fmla="*/ 2127908 w 3064015"/>
              <a:gd name="connsiteY1" fmla="*/ 1872208 h 1963648"/>
              <a:gd name="connsiteX2" fmla="*/ 0 w 3064015"/>
              <a:gd name="connsiteY2" fmla="*/ 1963648 h 1963648"/>
              <a:gd name="connsiteX0" fmla="*/ 3064015 w 3064015"/>
              <a:gd name="connsiteY0" fmla="*/ 0 h 1963648"/>
              <a:gd name="connsiteX1" fmla="*/ 2968628 w 3064015"/>
              <a:gd name="connsiteY1" fmla="*/ 215953 h 1963648"/>
              <a:gd name="connsiteX2" fmla="*/ 2127908 w 3064015"/>
              <a:gd name="connsiteY2" fmla="*/ 1872208 h 1963648"/>
              <a:gd name="connsiteX3" fmla="*/ 0 w 3064015"/>
              <a:gd name="connsiteY3" fmla="*/ 1963648 h 1963648"/>
              <a:gd name="connsiteX0" fmla="*/ 2775261 w 2968628"/>
              <a:gd name="connsiteY0" fmla="*/ 0 h 2220322"/>
              <a:gd name="connsiteX1" fmla="*/ 2968628 w 2968628"/>
              <a:gd name="connsiteY1" fmla="*/ 472627 h 2220322"/>
              <a:gd name="connsiteX2" fmla="*/ 2127908 w 2968628"/>
              <a:gd name="connsiteY2" fmla="*/ 2128882 h 2220322"/>
              <a:gd name="connsiteX3" fmla="*/ 0 w 2968628"/>
              <a:gd name="connsiteY3" fmla="*/ 2220322 h 2220322"/>
              <a:gd name="connsiteX0" fmla="*/ 2775261 w 2872375"/>
              <a:gd name="connsiteY0" fmla="*/ 0 h 2220322"/>
              <a:gd name="connsiteX1" fmla="*/ 2872375 w 2872375"/>
              <a:gd name="connsiteY1" fmla="*/ 729300 h 2220322"/>
              <a:gd name="connsiteX2" fmla="*/ 2127908 w 2872375"/>
              <a:gd name="connsiteY2" fmla="*/ 2128882 h 2220322"/>
              <a:gd name="connsiteX3" fmla="*/ 0 w 2872375"/>
              <a:gd name="connsiteY3" fmla="*/ 2220322 h 2220322"/>
              <a:gd name="connsiteX0" fmla="*/ 2775261 w 3000714"/>
              <a:gd name="connsiteY0" fmla="*/ 0 h 2220322"/>
              <a:gd name="connsiteX1" fmla="*/ 3000714 w 3000714"/>
              <a:gd name="connsiteY1" fmla="*/ 761384 h 2220322"/>
              <a:gd name="connsiteX2" fmla="*/ 2127908 w 3000714"/>
              <a:gd name="connsiteY2" fmla="*/ 2128882 h 2220322"/>
              <a:gd name="connsiteX3" fmla="*/ 0 w 3000714"/>
              <a:gd name="connsiteY3" fmla="*/ 2220322 h 2220322"/>
              <a:gd name="connsiteX0" fmla="*/ 2967766 w 3193219"/>
              <a:gd name="connsiteY0" fmla="*/ 0 h 2128882"/>
              <a:gd name="connsiteX1" fmla="*/ 3193219 w 3193219"/>
              <a:gd name="connsiteY1" fmla="*/ 761384 h 2128882"/>
              <a:gd name="connsiteX2" fmla="*/ 2320413 w 3193219"/>
              <a:gd name="connsiteY2" fmla="*/ 2128882 h 2128882"/>
              <a:gd name="connsiteX3" fmla="*/ 0 w 3193219"/>
              <a:gd name="connsiteY3" fmla="*/ 2124070 h 2128882"/>
              <a:gd name="connsiteX0" fmla="*/ 2727132 w 2952585"/>
              <a:gd name="connsiteY0" fmla="*/ 0 h 2156154"/>
              <a:gd name="connsiteX1" fmla="*/ 2952585 w 2952585"/>
              <a:gd name="connsiteY1" fmla="*/ 761384 h 2156154"/>
              <a:gd name="connsiteX2" fmla="*/ 2079779 w 2952585"/>
              <a:gd name="connsiteY2" fmla="*/ 2128882 h 2156154"/>
              <a:gd name="connsiteX3" fmla="*/ 0 w 2952585"/>
              <a:gd name="connsiteY3" fmla="*/ 2156154 h 2156154"/>
              <a:gd name="connsiteX0" fmla="*/ 2614836 w 2840289"/>
              <a:gd name="connsiteY0" fmla="*/ 0 h 2140112"/>
              <a:gd name="connsiteX1" fmla="*/ 2840289 w 2840289"/>
              <a:gd name="connsiteY1" fmla="*/ 761384 h 2140112"/>
              <a:gd name="connsiteX2" fmla="*/ 1967483 w 2840289"/>
              <a:gd name="connsiteY2" fmla="*/ 2128882 h 2140112"/>
              <a:gd name="connsiteX3" fmla="*/ 0 w 2840289"/>
              <a:gd name="connsiteY3" fmla="*/ 2140112 h 2140112"/>
              <a:gd name="connsiteX0" fmla="*/ 2743187 w 2968640"/>
              <a:gd name="connsiteY0" fmla="*/ 0 h 2140112"/>
              <a:gd name="connsiteX1" fmla="*/ 2968640 w 2968640"/>
              <a:gd name="connsiteY1" fmla="*/ 761384 h 2140112"/>
              <a:gd name="connsiteX2" fmla="*/ 2095834 w 2968640"/>
              <a:gd name="connsiteY2" fmla="*/ 2128882 h 2140112"/>
              <a:gd name="connsiteX3" fmla="*/ 128351 w 2968640"/>
              <a:gd name="connsiteY3" fmla="*/ 2140112 h 2140112"/>
              <a:gd name="connsiteX4" fmla="*/ 193354 w 2968640"/>
              <a:gd name="connsiteY4" fmla="*/ 2124964 h 2140112"/>
              <a:gd name="connsiteX0" fmla="*/ 2550345 w 2775798"/>
              <a:gd name="connsiteY0" fmla="*/ 0 h 2140112"/>
              <a:gd name="connsiteX1" fmla="*/ 2775798 w 2775798"/>
              <a:gd name="connsiteY1" fmla="*/ 761384 h 2140112"/>
              <a:gd name="connsiteX2" fmla="*/ 1902992 w 2775798"/>
              <a:gd name="connsiteY2" fmla="*/ 2128882 h 2140112"/>
              <a:gd name="connsiteX3" fmla="*/ 561151 w 2775798"/>
              <a:gd name="connsiteY3" fmla="*/ 2140112 h 2140112"/>
              <a:gd name="connsiteX4" fmla="*/ 512 w 2775798"/>
              <a:gd name="connsiteY4" fmla="*/ 2124964 h 2140112"/>
              <a:gd name="connsiteX0" fmla="*/ 2983166 w 3208619"/>
              <a:gd name="connsiteY0" fmla="*/ 0 h 2140112"/>
              <a:gd name="connsiteX1" fmla="*/ 3208619 w 3208619"/>
              <a:gd name="connsiteY1" fmla="*/ 761384 h 2140112"/>
              <a:gd name="connsiteX2" fmla="*/ 2335813 w 3208619"/>
              <a:gd name="connsiteY2" fmla="*/ 2128882 h 2140112"/>
              <a:gd name="connsiteX3" fmla="*/ 993972 w 3208619"/>
              <a:gd name="connsiteY3" fmla="*/ 2140112 h 2140112"/>
              <a:gd name="connsiteX4" fmla="*/ 196 w 3208619"/>
              <a:gd name="connsiteY4" fmla="*/ 1563490 h 2140112"/>
              <a:gd name="connsiteX0" fmla="*/ 2983166 w 3208619"/>
              <a:gd name="connsiteY0" fmla="*/ 0 h 2140112"/>
              <a:gd name="connsiteX1" fmla="*/ 3208619 w 3208619"/>
              <a:gd name="connsiteY1" fmla="*/ 761384 h 2140112"/>
              <a:gd name="connsiteX2" fmla="*/ 2335813 w 3208619"/>
              <a:gd name="connsiteY2" fmla="*/ 2128882 h 2140112"/>
              <a:gd name="connsiteX3" fmla="*/ 993972 w 3208619"/>
              <a:gd name="connsiteY3" fmla="*/ 2140112 h 2140112"/>
              <a:gd name="connsiteX4" fmla="*/ 196 w 3208619"/>
              <a:gd name="connsiteY4" fmla="*/ 1563490 h 2140112"/>
              <a:gd name="connsiteX0" fmla="*/ 2983364 w 3208817"/>
              <a:gd name="connsiteY0" fmla="*/ 0 h 2128882"/>
              <a:gd name="connsiteX1" fmla="*/ 3208817 w 3208817"/>
              <a:gd name="connsiteY1" fmla="*/ 761384 h 2128882"/>
              <a:gd name="connsiteX2" fmla="*/ 2336011 w 3208817"/>
              <a:gd name="connsiteY2" fmla="*/ 2128882 h 2128882"/>
              <a:gd name="connsiteX3" fmla="*/ 641246 w 3208817"/>
              <a:gd name="connsiteY3" fmla="*/ 2108027 h 2128882"/>
              <a:gd name="connsiteX4" fmla="*/ 394 w 3208817"/>
              <a:gd name="connsiteY4" fmla="*/ 1563490 h 2128882"/>
              <a:gd name="connsiteX0" fmla="*/ 2999387 w 3224840"/>
              <a:gd name="connsiteY0" fmla="*/ 0 h 2128882"/>
              <a:gd name="connsiteX1" fmla="*/ 3224840 w 3224840"/>
              <a:gd name="connsiteY1" fmla="*/ 761384 h 2128882"/>
              <a:gd name="connsiteX2" fmla="*/ 2352034 w 3224840"/>
              <a:gd name="connsiteY2" fmla="*/ 2128882 h 2128882"/>
              <a:gd name="connsiteX3" fmla="*/ 657269 w 3224840"/>
              <a:gd name="connsiteY3" fmla="*/ 2108027 h 2128882"/>
              <a:gd name="connsiteX4" fmla="*/ 377 w 3224840"/>
              <a:gd name="connsiteY4" fmla="*/ 1082227 h 2128882"/>
              <a:gd name="connsiteX0" fmla="*/ 2999387 w 3224840"/>
              <a:gd name="connsiteY0" fmla="*/ 0 h 2128882"/>
              <a:gd name="connsiteX1" fmla="*/ 3224840 w 3224840"/>
              <a:gd name="connsiteY1" fmla="*/ 761384 h 2128882"/>
              <a:gd name="connsiteX2" fmla="*/ 2352034 w 3224840"/>
              <a:gd name="connsiteY2" fmla="*/ 2128882 h 2128882"/>
              <a:gd name="connsiteX3" fmla="*/ 657269 w 3224840"/>
              <a:gd name="connsiteY3" fmla="*/ 2108027 h 2128882"/>
              <a:gd name="connsiteX4" fmla="*/ 377 w 3224840"/>
              <a:gd name="connsiteY4" fmla="*/ 1082227 h 2128882"/>
              <a:gd name="connsiteX0" fmla="*/ 3031441 w 3256894"/>
              <a:gd name="connsiteY0" fmla="*/ 0 h 2128882"/>
              <a:gd name="connsiteX1" fmla="*/ 3256894 w 3256894"/>
              <a:gd name="connsiteY1" fmla="*/ 761384 h 2128882"/>
              <a:gd name="connsiteX2" fmla="*/ 2384088 w 3256894"/>
              <a:gd name="connsiteY2" fmla="*/ 2128882 h 2128882"/>
              <a:gd name="connsiteX3" fmla="*/ 689323 w 3256894"/>
              <a:gd name="connsiteY3" fmla="*/ 2108027 h 2128882"/>
              <a:gd name="connsiteX4" fmla="*/ 347 w 3256894"/>
              <a:gd name="connsiteY4" fmla="*/ 1467237 h 2128882"/>
              <a:gd name="connsiteX0" fmla="*/ 2342118 w 2567571"/>
              <a:gd name="connsiteY0" fmla="*/ 0 h 2128882"/>
              <a:gd name="connsiteX1" fmla="*/ 2567571 w 2567571"/>
              <a:gd name="connsiteY1" fmla="*/ 761384 h 2128882"/>
              <a:gd name="connsiteX2" fmla="*/ 1694765 w 2567571"/>
              <a:gd name="connsiteY2" fmla="*/ 2128882 h 2128882"/>
              <a:gd name="connsiteX3" fmla="*/ 0 w 2567571"/>
              <a:gd name="connsiteY3" fmla="*/ 2108027 h 2128882"/>
              <a:gd name="connsiteX0" fmla="*/ 2342116 w 2567569"/>
              <a:gd name="connsiteY0" fmla="*/ 0 h 2128882"/>
              <a:gd name="connsiteX1" fmla="*/ 2567569 w 2567569"/>
              <a:gd name="connsiteY1" fmla="*/ 761384 h 2128882"/>
              <a:gd name="connsiteX2" fmla="*/ 1694763 w 2567569"/>
              <a:gd name="connsiteY2" fmla="*/ 2128882 h 2128882"/>
              <a:gd name="connsiteX3" fmla="*/ 0 w 2567569"/>
              <a:gd name="connsiteY3" fmla="*/ 2108027 h 2128882"/>
              <a:gd name="connsiteX0" fmla="*/ 2467415 w 2692868"/>
              <a:gd name="connsiteY0" fmla="*/ 0 h 2141006"/>
              <a:gd name="connsiteX1" fmla="*/ 2692868 w 2692868"/>
              <a:gd name="connsiteY1" fmla="*/ 761384 h 2141006"/>
              <a:gd name="connsiteX2" fmla="*/ 1820062 w 2692868"/>
              <a:gd name="connsiteY2" fmla="*/ 2128882 h 2141006"/>
              <a:gd name="connsiteX3" fmla="*/ 125299 w 2692868"/>
              <a:gd name="connsiteY3" fmla="*/ 2108027 h 2141006"/>
              <a:gd name="connsiteX4" fmla="*/ 126130 w 2692868"/>
              <a:gd name="connsiteY4" fmla="*/ 2141006 h 2141006"/>
              <a:gd name="connsiteX0" fmla="*/ 2902759 w 3128212"/>
              <a:gd name="connsiteY0" fmla="*/ 0 h 2128882"/>
              <a:gd name="connsiteX1" fmla="*/ 3128212 w 3128212"/>
              <a:gd name="connsiteY1" fmla="*/ 761384 h 2128882"/>
              <a:gd name="connsiteX2" fmla="*/ 2255406 w 3128212"/>
              <a:gd name="connsiteY2" fmla="*/ 2128882 h 2128882"/>
              <a:gd name="connsiteX3" fmla="*/ 560643 w 3128212"/>
              <a:gd name="connsiteY3" fmla="*/ 2108027 h 2128882"/>
              <a:gd name="connsiteX4" fmla="*/ 0 w 3128212"/>
              <a:gd name="connsiteY4" fmla="*/ 1290775 h 2128882"/>
              <a:gd name="connsiteX0" fmla="*/ 2999011 w 3224464"/>
              <a:gd name="connsiteY0" fmla="*/ 0 h 2128882"/>
              <a:gd name="connsiteX1" fmla="*/ 3224464 w 3224464"/>
              <a:gd name="connsiteY1" fmla="*/ 761384 h 2128882"/>
              <a:gd name="connsiteX2" fmla="*/ 2351658 w 3224464"/>
              <a:gd name="connsiteY2" fmla="*/ 2128882 h 2128882"/>
              <a:gd name="connsiteX3" fmla="*/ 656895 w 3224464"/>
              <a:gd name="connsiteY3" fmla="*/ 2108027 h 2128882"/>
              <a:gd name="connsiteX4" fmla="*/ 0 w 3224464"/>
              <a:gd name="connsiteY4" fmla="*/ 1210564 h 2128882"/>
              <a:gd name="connsiteX0" fmla="*/ 2999011 w 3224464"/>
              <a:gd name="connsiteY0" fmla="*/ 0 h 2128882"/>
              <a:gd name="connsiteX1" fmla="*/ 3224464 w 3224464"/>
              <a:gd name="connsiteY1" fmla="*/ 761384 h 2128882"/>
              <a:gd name="connsiteX2" fmla="*/ 2351658 w 3224464"/>
              <a:gd name="connsiteY2" fmla="*/ 2128882 h 2128882"/>
              <a:gd name="connsiteX3" fmla="*/ 656895 w 3224464"/>
              <a:gd name="connsiteY3" fmla="*/ 2108027 h 2128882"/>
              <a:gd name="connsiteX4" fmla="*/ 0 w 3224464"/>
              <a:gd name="connsiteY4" fmla="*/ 1210564 h 2128882"/>
              <a:gd name="connsiteX0" fmla="*/ 2999011 w 3224464"/>
              <a:gd name="connsiteY0" fmla="*/ 0 h 2128882"/>
              <a:gd name="connsiteX1" fmla="*/ 3224464 w 3224464"/>
              <a:gd name="connsiteY1" fmla="*/ 761384 h 2128882"/>
              <a:gd name="connsiteX2" fmla="*/ 2351658 w 3224464"/>
              <a:gd name="connsiteY2" fmla="*/ 2128882 h 2128882"/>
              <a:gd name="connsiteX3" fmla="*/ 656895 w 3224464"/>
              <a:gd name="connsiteY3" fmla="*/ 2108027 h 2128882"/>
              <a:gd name="connsiteX4" fmla="*/ 0 w 3224464"/>
              <a:gd name="connsiteY4" fmla="*/ 1210564 h 2128882"/>
              <a:gd name="connsiteX0" fmla="*/ 3031095 w 3256548"/>
              <a:gd name="connsiteY0" fmla="*/ 0 h 2128882"/>
              <a:gd name="connsiteX1" fmla="*/ 3256548 w 3256548"/>
              <a:gd name="connsiteY1" fmla="*/ 761384 h 2128882"/>
              <a:gd name="connsiteX2" fmla="*/ 2383742 w 3256548"/>
              <a:gd name="connsiteY2" fmla="*/ 2128882 h 2128882"/>
              <a:gd name="connsiteX3" fmla="*/ 688979 w 3256548"/>
              <a:gd name="connsiteY3" fmla="*/ 2108027 h 2128882"/>
              <a:gd name="connsiteX4" fmla="*/ 0 w 3256548"/>
              <a:gd name="connsiteY4" fmla="*/ 1082228 h 2128882"/>
              <a:gd name="connsiteX0" fmla="*/ 3031095 w 3256548"/>
              <a:gd name="connsiteY0" fmla="*/ 0 h 2128882"/>
              <a:gd name="connsiteX1" fmla="*/ 3256548 w 3256548"/>
              <a:gd name="connsiteY1" fmla="*/ 761384 h 2128882"/>
              <a:gd name="connsiteX2" fmla="*/ 2383742 w 3256548"/>
              <a:gd name="connsiteY2" fmla="*/ 2128882 h 2128882"/>
              <a:gd name="connsiteX3" fmla="*/ 688979 w 3256548"/>
              <a:gd name="connsiteY3" fmla="*/ 2108027 h 2128882"/>
              <a:gd name="connsiteX4" fmla="*/ 0 w 3256548"/>
              <a:gd name="connsiteY4" fmla="*/ 1082228 h 2128882"/>
              <a:gd name="connsiteX0" fmla="*/ 3137089 w 3362542"/>
              <a:gd name="connsiteY0" fmla="*/ 0 h 2316574"/>
              <a:gd name="connsiteX1" fmla="*/ 3362542 w 3362542"/>
              <a:gd name="connsiteY1" fmla="*/ 761384 h 2316574"/>
              <a:gd name="connsiteX2" fmla="*/ 2489736 w 3362542"/>
              <a:gd name="connsiteY2" fmla="*/ 2128882 h 2316574"/>
              <a:gd name="connsiteX3" fmla="*/ 361836 w 3362542"/>
              <a:gd name="connsiteY3" fmla="*/ 2316574 h 2316574"/>
              <a:gd name="connsiteX4" fmla="*/ 105994 w 3362542"/>
              <a:gd name="connsiteY4" fmla="*/ 1082228 h 2316574"/>
              <a:gd name="connsiteX0" fmla="*/ 3031097 w 3256550"/>
              <a:gd name="connsiteY0" fmla="*/ 0 h 2316574"/>
              <a:gd name="connsiteX1" fmla="*/ 3256550 w 3256550"/>
              <a:gd name="connsiteY1" fmla="*/ 761384 h 2316574"/>
              <a:gd name="connsiteX2" fmla="*/ 2383744 w 3256550"/>
              <a:gd name="connsiteY2" fmla="*/ 2128882 h 2316574"/>
              <a:gd name="connsiteX3" fmla="*/ 255844 w 3256550"/>
              <a:gd name="connsiteY3" fmla="*/ 2316574 h 2316574"/>
              <a:gd name="connsiteX4" fmla="*/ 2 w 3256550"/>
              <a:gd name="connsiteY4" fmla="*/ 1082228 h 2316574"/>
              <a:gd name="connsiteX0" fmla="*/ 2918922 w 3144375"/>
              <a:gd name="connsiteY0" fmla="*/ 0 h 2316574"/>
              <a:gd name="connsiteX1" fmla="*/ 3144375 w 3144375"/>
              <a:gd name="connsiteY1" fmla="*/ 761384 h 2316574"/>
              <a:gd name="connsiteX2" fmla="*/ 2271569 w 3144375"/>
              <a:gd name="connsiteY2" fmla="*/ 2128882 h 2316574"/>
              <a:gd name="connsiteX3" fmla="*/ 143669 w 3144375"/>
              <a:gd name="connsiteY3" fmla="*/ 2316574 h 2316574"/>
              <a:gd name="connsiteX4" fmla="*/ 32206 w 3144375"/>
              <a:gd name="connsiteY4" fmla="*/ 1820165 h 2316574"/>
              <a:gd name="connsiteX0" fmla="*/ 2835544 w 3060997"/>
              <a:gd name="connsiteY0" fmla="*/ 0 h 2316574"/>
              <a:gd name="connsiteX1" fmla="*/ 3060997 w 3060997"/>
              <a:gd name="connsiteY1" fmla="*/ 761384 h 2316574"/>
              <a:gd name="connsiteX2" fmla="*/ 2188191 w 3060997"/>
              <a:gd name="connsiteY2" fmla="*/ 2128882 h 2316574"/>
              <a:gd name="connsiteX3" fmla="*/ 60291 w 3060997"/>
              <a:gd name="connsiteY3" fmla="*/ 2316574 h 2316574"/>
              <a:gd name="connsiteX4" fmla="*/ 349884 w 3060997"/>
              <a:gd name="connsiteY4" fmla="*/ 1338902 h 2316574"/>
              <a:gd name="connsiteX0" fmla="*/ 2841769 w 3067222"/>
              <a:gd name="connsiteY0" fmla="*/ 0 h 2316574"/>
              <a:gd name="connsiteX1" fmla="*/ 3067222 w 3067222"/>
              <a:gd name="connsiteY1" fmla="*/ 761384 h 2316574"/>
              <a:gd name="connsiteX2" fmla="*/ 2194416 w 3067222"/>
              <a:gd name="connsiteY2" fmla="*/ 2128882 h 2316574"/>
              <a:gd name="connsiteX3" fmla="*/ 66516 w 3067222"/>
              <a:gd name="connsiteY3" fmla="*/ 2316574 h 2316574"/>
              <a:gd name="connsiteX4" fmla="*/ 291943 w 3067222"/>
              <a:gd name="connsiteY4" fmla="*/ 729302 h 2316574"/>
              <a:gd name="connsiteX0" fmla="*/ 2841769 w 3067222"/>
              <a:gd name="connsiteY0" fmla="*/ 0 h 2316574"/>
              <a:gd name="connsiteX1" fmla="*/ 3067222 w 3067222"/>
              <a:gd name="connsiteY1" fmla="*/ 761384 h 2316574"/>
              <a:gd name="connsiteX2" fmla="*/ 2194416 w 3067222"/>
              <a:gd name="connsiteY2" fmla="*/ 2128882 h 2316574"/>
              <a:gd name="connsiteX3" fmla="*/ 66516 w 3067222"/>
              <a:gd name="connsiteY3" fmla="*/ 2316574 h 2316574"/>
              <a:gd name="connsiteX4" fmla="*/ 291943 w 3067222"/>
              <a:gd name="connsiteY4" fmla="*/ 729302 h 2316574"/>
              <a:gd name="connsiteX0" fmla="*/ 2927072 w 3152525"/>
              <a:gd name="connsiteY0" fmla="*/ 0 h 2316574"/>
              <a:gd name="connsiteX1" fmla="*/ 3152525 w 3152525"/>
              <a:gd name="connsiteY1" fmla="*/ 761384 h 2316574"/>
              <a:gd name="connsiteX2" fmla="*/ 2279719 w 3152525"/>
              <a:gd name="connsiteY2" fmla="*/ 2128882 h 2316574"/>
              <a:gd name="connsiteX3" fmla="*/ 151819 w 3152525"/>
              <a:gd name="connsiteY3" fmla="*/ 2316574 h 2316574"/>
              <a:gd name="connsiteX4" fmla="*/ 24319 w 3152525"/>
              <a:gd name="connsiteY4" fmla="*/ 424502 h 2316574"/>
              <a:gd name="connsiteX0" fmla="*/ 2898792 w 3124245"/>
              <a:gd name="connsiteY0" fmla="*/ 0 h 2316574"/>
              <a:gd name="connsiteX1" fmla="*/ 3124245 w 3124245"/>
              <a:gd name="connsiteY1" fmla="*/ 761384 h 2316574"/>
              <a:gd name="connsiteX2" fmla="*/ 2251439 w 3124245"/>
              <a:gd name="connsiteY2" fmla="*/ 2128882 h 2316574"/>
              <a:gd name="connsiteX3" fmla="*/ 123539 w 3124245"/>
              <a:gd name="connsiteY3" fmla="*/ 2316574 h 2316574"/>
              <a:gd name="connsiteX4" fmla="*/ 60210 w 3124245"/>
              <a:gd name="connsiteY4" fmla="*/ 1675786 h 2316574"/>
              <a:gd name="connsiteX0" fmla="*/ 2815651 w 3041104"/>
              <a:gd name="connsiteY0" fmla="*/ 0 h 2316574"/>
              <a:gd name="connsiteX1" fmla="*/ 3041104 w 3041104"/>
              <a:gd name="connsiteY1" fmla="*/ 761384 h 2316574"/>
              <a:gd name="connsiteX2" fmla="*/ 2168298 w 3041104"/>
              <a:gd name="connsiteY2" fmla="*/ 2128882 h 2316574"/>
              <a:gd name="connsiteX3" fmla="*/ 40398 w 3041104"/>
              <a:gd name="connsiteY3" fmla="*/ 2316574 h 2316574"/>
              <a:gd name="connsiteX4" fmla="*/ 666883 w 3041104"/>
              <a:gd name="connsiteY4" fmla="*/ 985976 h 2316574"/>
              <a:gd name="connsiteX0" fmla="*/ 2795221 w 3020674"/>
              <a:gd name="connsiteY0" fmla="*/ 0 h 2316574"/>
              <a:gd name="connsiteX1" fmla="*/ 3020674 w 3020674"/>
              <a:gd name="connsiteY1" fmla="*/ 761384 h 2316574"/>
              <a:gd name="connsiteX2" fmla="*/ 2147868 w 3020674"/>
              <a:gd name="connsiteY2" fmla="*/ 2128882 h 2316574"/>
              <a:gd name="connsiteX3" fmla="*/ 19968 w 3020674"/>
              <a:gd name="connsiteY3" fmla="*/ 2316574 h 2316574"/>
              <a:gd name="connsiteX4" fmla="*/ 1689190 w 3020674"/>
              <a:gd name="connsiteY4" fmla="*/ 1178482 h 2316574"/>
              <a:gd name="connsiteX0" fmla="*/ 2911548 w 3137001"/>
              <a:gd name="connsiteY0" fmla="*/ 0 h 2316574"/>
              <a:gd name="connsiteX1" fmla="*/ 3137001 w 3137001"/>
              <a:gd name="connsiteY1" fmla="*/ 761384 h 2316574"/>
              <a:gd name="connsiteX2" fmla="*/ 2264195 w 3137001"/>
              <a:gd name="connsiteY2" fmla="*/ 2128882 h 2316574"/>
              <a:gd name="connsiteX3" fmla="*/ 136295 w 3137001"/>
              <a:gd name="connsiteY3" fmla="*/ 2316574 h 2316574"/>
              <a:gd name="connsiteX4" fmla="*/ 40886 w 3137001"/>
              <a:gd name="connsiteY4" fmla="*/ 1884334 h 2316574"/>
              <a:gd name="connsiteX0" fmla="*/ 2898790 w 3124243"/>
              <a:gd name="connsiteY0" fmla="*/ 0 h 2316574"/>
              <a:gd name="connsiteX1" fmla="*/ 3124243 w 3124243"/>
              <a:gd name="connsiteY1" fmla="*/ 761384 h 2316574"/>
              <a:gd name="connsiteX2" fmla="*/ 2251437 w 3124243"/>
              <a:gd name="connsiteY2" fmla="*/ 2128882 h 2316574"/>
              <a:gd name="connsiteX3" fmla="*/ 123537 w 3124243"/>
              <a:gd name="connsiteY3" fmla="*/ 2316574 h 2316574"/>
              <a:gd name="connsiteX4" fmla="*/ 60214 w 3124243"/>
              <a:gd name="connsiteY4" fmla="*/ 2092881 h 2316574"/>
              <a:gd name="connsiteX0" fmla="*/ 2883473 w 3108926"/>
              <a:gd name="connsiteY0" fmla="*/ 0 h 2316574"/>
              <a:gd name="connsiteX1" fmla="*/ 3108926 w 3108926"/>
              <a:gd name="connsiteY1" fmla="*/ 761384 h 2316574"/>
              <a:gd name="connsiteX2" fmla="*/ 2236120 w 3108926"/>
              <a:gd name="connsiteY2" fmla="*/ 2128882 h 2316574"/>
              <a:gd name="connsiteX3" fmla="*/ 108220 w 3108926"/>
              <a:gd name="connsiteY3" fmla="*/ 2316574 h 2316574"/>
              <a:gd name="connsiteX4" fmla="*/ 93025 w 3108926"/>
              <a:gd name="connsiteY4" fmla="*/ 2108923 h 2316574"/>
              <a:gd name="connsiteX0" fmla="*/ 2893236 w 3118689"/>
              <a:gd name="connsiteY0" fmla="*/ 0 h 2316574"/>
              <a:gd name="connsiteX1" fmla="*/ 3118689 w 3118689"/>
              <a:gd name="connsiteY1" fmla="*/ 761384 h 2316574"/>
              <a:gd name="connsiteX2" fmla="*/ 2245883 w 3118689"/>
              <a:gd name="connsiteY2" fmla="*/ 2128882 h 2316574"/>
              <a:gd name="connsiteX3" fmla="*/ 117983 w 3118689"/>
              <a:gd name="connsiteY3" fmla="*/ 2316574 h 2316574"/>
              <a:gd name="connsiteX4" fmla="*/ 70704 w 3118689"/>
              <a:gd name="connsiteY4" fmla="*/ 2124966 h 2316574"/>
              <a:gd name="connsiteX0" fmla="*/ 2764902 w 3118689"/>
              <a:gd name="connsiteY0" fmla="*/ 0 h 2669501"/>
              <a:gd name="connsiteX1" fmla="*/ 3118689 w 3118689"/>
              <a:gd name="connsiteY1" fmla="*/ 1114311 h 2669501"/>
              <a:gd name="connsiteX2" fmla="*/ 2245883 w 3118689"/>
              <a:gd name="connsiteY2" fmla="*/ 2481809 h 2669501"/>
              <a:gd name="connsiteX3" fmla="*/ 117983 w 3118689"/>
              <a:gd name="connsiteY3" fmla="*/ 2669501 h 2669501"/>
              <a:gd name="connsiteX4" fmla="*/ 70704 w 3118689"/>
              <a:gd name="connsiteY4" fmla="*/ 2477893 h 2669501"/>
              <a:gd name="connsiteX0" fmla="*/ 3200331 w 3200331"/>
              <a:gd name="connsiteY0" fmla="*/ 0 h 2669501"/>
              <a:gd name="connsiteX1" fmla="*/ 3118689 w 3200331"/>
              <a:gd name="connsiteY1" fmla="*/ 1114311 h 2669501"/>
              <a:gd name="connsiteX2" fmla="*/ 2245883 w 3200331"/>
              <a:gd name="connsiteY2" fmla="*/ 2481809 h 2669501"/>
              <a:gd name="connsiteX3" fmla="*/ 117983 w 3200331"/>
              <a:gd name="connsiteY3" fmla="*/ 2669501 h 2669501"/>
              <a:gd name="connsiteX4" fmla="*/ 70704 w 3200331"/>
              <a:gd name="connsiteY4" fmla="*/ 2477893 h 2669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0331" h="2669501">
                <a:moveTo>
                  <a:pt x="3200331" y="0"/>
                </a:moveTo>
                <a:lnTo>
                  <a:pt x="3118689" y="1114311"/>
                </a:lnTo>
                <a:lnTo>
                  <a:pt x="2245883" y="2481809"/>
                </a:lnTo>
                <a:lnTo>
                  <a:pt x="117983" y="2669501"/>
                </a:lnTo>
                <a:cubicBezTo>
                  <a:pt x="-116213" y="1436280"/>
                  <a:pt x="70531" y="2471023"/>
                  <a:pt x="70704" y="2477893"/>
                </a:cubicBezTo>
              </a:path>
            </a:pathLst>
          </a:custGeom>
          <a:noFill/>
          <a:ln w="127000" cap="rnd">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ятиугольник 3">
            <a:extLst>
              <a:ext uri="{FF2B5EF4-FFF2-40B4-BE49-F238E27FC236}">
                <a16:creationId xmlns:a16="http://schemas.microsoft.com/office/drawing/2014/main" xmlns="" id="{FD01A12A-91C9-4B8A-B712-47614563DF30}"/>
              </a:ext>
            </a:extLst>
          </p:cNvPr>
          <p:cNvSpPr/>
          <p:nvPr/>
        </p:nvSpPr>
        <p:spPr>
          <a:xfrm>
            <a:off x="3740630" y="2678306"/>
            <a:ext cx="3778141" cy="3365244"/>
          </a:xfrm>
          <a:custGeom>
            <a:avLst/>
            <a:gdLst>
              <a:gd name="connsiteX0" fmla="*/ 4 w 3480300"/>
              <a:gd name="connsiteY0" fmla="*/ 1273154 h 3333168"/>
              <a:gd name="connsiteX1" fmla="*/ 1740150 w 3480300"/>
              <a:gd name="connsiteY1" fmla="*/ 0 h 3333168"/>
              <a:gd name="connsiteX2" fmla="*/ 3480296 w 3480300"/>
              <a:gd name="connsiteY2" fmla="*/ 1273154 h 3333168"/>
              <a:gd name="connsiteX3" fmla="*/ 2815620 w 3480300"/>
              <a:gd name="connsiteY3" fmla="*/ 3333160 h 3333168"/>
              <a:gd name="connsiteX4" fmla="*/ 664680 w 3480300"/>
              <a:gd name="connsiteY4" fmla="*/ 3333160 h 3333168"/>
              <a:gd name="connsiteX5" fmla="*/ 4 w 3480300"/>
              <a:gd name="connsiteY5" fmla="*/ 1273154 h 3333168"/>
              <a:gd name="connsiteX0" fmla="*/ 0 w 3480292"/>
              <a:gd name="connsiteY0" fmla="*/ 1273154 h 3333160"/>
              <a:gd name="connsiteX1" fmla="*/ 1740146 w 3480292"/>
              <a:gd name="connsiteY1" fmla="*/ 0 h 3333160"/>
              <a:gd name="connsiteX2" fmla="*/ 3480292 w 3480292"/>
              <a:gd name="connsiteY2" fmla="*/ 1273154 h 3333160"/>
              <a:gd name="connsiteX3" fmla="*/ 2815616 w 3480292"/>
              <a:gd name="connsiteY3" fmla="*/ 3333160 h 3333160"/>
              <a:gd name="connsiteX4" fmla="*/ 119244 w 3480292"/>
              <a:gd name="connsiteY4" fmla="*/ 3317118 h 3333160"/>
              <a:gd name="connsiteX5" fmla="*/ 0 w 3480292"/>
              <a:gd name="connsiteY5" fmla="*/ 1273154 h 3333160"/>
              <a:gd name="connsiteX0" fmla="*/ 0 w 3585637"/>
              <a:gd name="connsiteY0" fmla="*/ 1273154 h 3317118"/>
              <a:gd name="connsiteX1" fmla="*/ 1740146 w 3585637"/>
              <a:gd name="connsiteY1" fmla="*/ 0 h 3317118"/>
              <a:gd name="connsiteX2" fmla="*/ 3480292 w 3585637"/>
              <a:gd name="connsiteY2" fmla="*/ 1273154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1273154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984396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984396 h 3317118"/>
              <a:gd name="connsiteX0" fmla="*/ 0 w 3585637"/>
              <a:gd name="connsiteY0" fmla="*/ 872101 h 3204823"/>
              <a:gd name="connsiteX1" fmla="*/ 1756188 w 3585637"/>
              <a:gd name="connsiteY1" fmla="*/ 0 h 3204823"/>
              <a:gd name="connsiteX2" fmla="*/ 3464250 w 3585637"/>
              <a:gd name="connsiteY2" fmla="*/ 791890 h 3204823"/>
              <a:gd name="connsiteX3" fmla="*/ 3585637 w 3585637"/>
              <a:gd name="connsiteY3" fmla="*/ 3204823 h 3204823"/>
              <a:gd name="connsiteX4" fmla="*/ 119244 w 3585637"/>
              <a:gd name="connsiteY4" fmla="*/ 3204823 h 3204823"/>
              <a:gd name="connsiteX5" fmla="*/ 0 w 3585637"/>
              <a:gd name="connsiteY5" fmla="*/ 872101 h 3204823"/>
              <a:gd name="connsiteX0" fmla="*/ 0 w 3665847"/>
              <a:gd name="connsiteY0" fmla="*/ 856059 h 3204823"/>
              <a:gd name="connsiteX1" fmla="*/ 1836398 w 3665847"/>
              <a:gd name="connsiteY1" fmla="*/ 0 h 3204823"/>
              <a:gd name="connsiteX2" fmla="*/ 3544460 w 3665847"/>
              <a:gd name="connsiteY2" fmla="*/ 791890 h 3204823"/>
              <a:gd name="connsiteX3" fmla="*/ 3665847 w 3665847"/>
              <a:gd name="connsiteY3" fmla="*/ 3204823 h 3204823"/>
              <a:gd name="connsiteX4" fmla="*/ 199454 w 3665847"/>
              <a:gd name="connsiteY4" fmla="*/ 3204823 h 3204823"/>
              <a:gd name="connsiteX5" fmla="*/ 0 w 3665847"/>
              <a:gd name="connsiteY5" fmla="*/ 856059 h 3204823"/>
              <a:gd name="connsiteX0" fmla="*/ 0 w 3665847"/>
              <a:gd name="connsiteY0" fmla="*/ 856059 h 3220865"/>
              <a:gd name="connsiteX1" fmla="*/ 1836398 w 3665847"/>
              <a:gd name="connsiteY1" fmla="*/ 0 h 3220865"/>
              <a:gd name="connsiteX2" fmla="*/ 3544460 w 3665847"/>
              <a:gd name="connsiteY2" fmla="*/ 791890 h 3220865"/>
              <a:gd name="connsiteX3" fmla="*/ 3665847 w 3665847"/>
              <a:gd name="connsiteY3" fmla="*/ 3204823 h 3220865"/>
              <a:gd name="connsiteX4" fmla="*/ 87160 w 3665847"/>
              <a:gd name="connsiteY4" fmla="*/ 3220865 h 3220865"/>
              <a:gd name="connsiteX5" fmla="*/ 0 w 3665847"/>
              <a:gd name="connsiteY5" fmla="*/ 856059 h 3220865"/>
              <a:gd name="connsiteX0" fmla="*/ 0 w 3778141"/>
              <a:gd name="connsiteY0" fmla="*/ 856059 h 3317118"/>
              <a:gd name="connsiteX1" fmla="*/ 1836398 w 3778141"/>
              <a:gd name="connsiteY1" fmla="*/ 0 h 3317118"/>
              <a:gd name="connsiteX2" fmla="*/ 3544460 w 3778141"/>
              <a:gd name="connsiteY2" fmla="*/ 791890 h 3317118"/>
              <a:gd name="connsiteX3" fmla="*/ 3778141 w 3778141"/>
              <a:gd name="connsiteY3" fmla="*/ 3317118 h 3317118"/>
              <a:gd name="connsiteX4" fmla="*/ 87160 w 3778141"/>
              <a:gd name="connsiteY4" fmla="*/ 3220865 h 3317118"/>
              <a:gd name="connsiteX5" fmla="*/ 0 w 3778141"/>
              <a:gd name="connsiteY5" fmla="*/ 856059 h 3317118"/>
              <a:gd name="connsiteX0" fmla="*/ 0 w 3778141"/>
              <a:gd name="connsiteY0" fmla="*/ 856059 h 3317118"/>
              <a:gd name="connsiteX1" fmla="*/ 1836398 w 3778141"/>
              <a:gd name="connsiteY1" fmla="*/ 0 h 3317118"/>
              <a:gd name="connsiteX2" fmla="*/ 3544460 w 3778141"/>
              <a:gd name="connsiteY2" fmla="*/ 791890 h 3317118"/>
              <a:gd name="connsiteX3" fmla="*/ 3778141 w 3778141"/>
              <a:gd name="connsiteY3" fmla="*/ 3317118 h 3317118"/>
              <a:gd name="connsiteX4" fmla="*/ 135286 w 3778141"/>
              <a:gd name="connsiteY4" fmla="*/ 3317118 h 3317118"/>
              <a:gd name="connsiteX5" fmla="*/ 0 w 3778141"/>
              <a:gd name="connsiteY5" fmla="*/ 856059 h 3317118"/>
              <a:gd name="connsiteX0" fmla="*/ 0 w 3778141"/>
              <a:gd name="connsiteY0" fmla="*/ 856059 h 3317118"/>
              <a:gd name="connsiteX1" fmla="*/ 1836398 w 3778141"/>
              <a:gd name="connsiteY1" fmla="*/ 0 h 3317118"/>
              <a:gd name="connsiteX2" fmla="*/ 3544460 w 3778141"/>
              <a:gd name="connsiteY2" fmla="*/ 567301 h 3317118"/>
              <a:gd name="connsiteX3" fmla="*/ 3778141 w 3778141"/>
              <a:gd name="connsiteY3" fmla="*/ 3317118 h 3317118"/>
              <a:gd name="connsiteX4" fmla="*/ 135286 w 3778141"/>
              <a:gd name="connsiteY4" fmla="*/ 3317118 h 3317118"/>
              <a:gd name="connsiteX5" fmla="*/ 0 w 3778141"/>
              <a:gd name="connsiteY5" fmla="*/ 856059 h 3317118"/>
              <a:gd name="connsiteX0" fmla="*/ 0 w 3778141"/>
              <a:gd name="connsiteY0" fmla="*/ 904185 h 3365244"/>
              <a:gd name="connsiteX1" fmla="*/ 1820356 w 3778141"/>
              <a:gd name="connsiteY1" fmla="*/ 0 h 3365244"/>
              <a:gd name="connsiteX2" fmla="*/ 3544460 w 3778141"/>
              <a:gd name="connsiteY2" fmla="*/ 615427 h 3365244"/>
              <a:gd name="connsiteX3" fmla="*/ 3778141 w 3778141"/>
              <a:gd name="connsiteY3" fmla="*/ 3365244 h 3365244"/>
              <a:gd name="connsiteX4" fmla="*/ 135286 w 3778141"/>
              <a:gd name="connsiteY4" fmla="*/ 3365244 h 3365244"/>
              <a:gd name="connsiteX5" fmla="*/ 0 w 3778141"/>
              <a:gd name="connsiteY5" fmla="*/ 904185 h 336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8141" h="3365244">
                <a:moveTo>
                  <a:pt x="0" y="904185"/>
                </a:moveTo>
                <a:lnTo>
                  <a:pt x="1820356" y="0"/>
                </a:lnTo>
                <a:lnTo>
                  <a:pt x="3544460" y="615427"/>
                </a:lnTo>
                <a:lnTo>
                  <a:pt x="3778141" y="3365244"/>
                </a:lnTo>
                <a:lnTo>
                  <a:pt x="135286" y="3365244"/>
                </a:lnTo>
                <a:lnTo>
                  <a:pt x="0" y="904185"/>
                </a:lnTo>
                <a:close/>
              </a:path>
            </a:pathLst>
          </a:cu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Пятиугольник 3">
            <a:extLst>
              <a:ext uri="{FF2B5EF4-FFF2-40B4-BE49-F238E27FC236}">
                <a16:creationId xmlns:a16="http://schemas.microsoft.com/office/drawing/2014/main" xmlns="" id="{1789F919-D8E3-4A1B-80B2-66F550DD409B}"/>
              </a:ext>
            </a:extLst>
          </p:cNvPr>
          <p:cNvSpPr/>
          <p:nvPr/>
        </p:nvSpPr>
        <p:spPr>
          <a:xfrm rot="7437936">
            <a:off x="1248233" y="-1266529"/>
            <a:ext cx="3734325" cy="4801795"/>
          </a:xfrm>
          <a:custGeom>
            <a:avLst/>
            <a:gdLst>
              <a:gd name="connsiteX0" fmla="*/ 4 w 3480300"/>
              <a:gd name="connsiteY0" fmla="*/ 1273154 h 3333168"/>
              <a:gd name="connsiteX1" fmla="*/ 1740150 w 3480300"/>
              <a:gd name="connsiteY1" fmla="*/ 0 h 3333168"/>
              <a:gd name="connsiteX2" fmla="*/ 3480296 w 3480300"/>
              <a:gd name="connsiteY2" fmla="*/ 1273154 h 3333168"/>
              <a:gd name="connsiteX3" fmla="*/ 2815620 w 3480300"/>
              <a:gd name="connsiteY3" fmla="*/ 3333160 h 3333168"/>
              <a:gd name="connsiteX4" fmla="*/ 664680 w 3480300"/>
              <a:gd name="connsiteY4" fmla="*/ 3333160 h 3333168"/>
              <a:gd name="connsiteX5" fmla="*/ 4 w 3480300"/>
              <a:gd name="connsiteY5" fmla="*/ 1273154 h 3333168"/>
              <a:gd name="connsiteX0" fmla="*/ 0 w 3480292"/>
              <a:gd name="connsiteY0" fmla="*/ 1273154 h 3333160"/>
              <a:gd name="connsiteX1" fmla="*/ 1740146 w 3480292"/>
              <a:gd name="connsiteY1" fmla="*/ 0 h 3333160"/>
              <a:gd name="connsiteX2" fmla="*/ 3480292 w 3480292"/>
              <a:gd name="connsiteY2" fmla="*/ 1273154 h 3333160"/>
              <a:gd name="connsiteX3" fmla="*/ 2815616 w 3480292"/>
              <a:gd name="connsiteY3" fmla="*/ 3333160 h 3333160"/>
              <a:gd name="connsiteX4" fmla="*/ 119244 w 3480292"/>
              <a:gd name="connsiteY4" fmla="*/ 3317118 h 3333160"/>
              <a:gd name="connsiteX5" fmla="*/ 0 w 3480292"/>
              <a:gd name="connsiteY5" fmla="*/ 1273154 h 3333160"/>
              <a:gd name="connsiteX0" fmla="*/ 0 w 3585637"/>
              <a:gd name="connsiteY0" fmla="*/ 1273154 h 3317118"/>
              <a:gd name="connsiteX1" fmla="*/ 1740146 w 3585637"/>
              <a:gd name="connsiteY1" fmla="*/ 0 h 3317118"/>
              <a:gd name="connsiteX2" fmla="*/ 3480292 w 3585637"/>
              <a:gd name="connsiteY2" fmla="*/ 1273154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1273154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984396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984396 h 3317118"/>
              <a:gd name="connsiteX0" fmla="*/ 0 w 3585637"/>
              <a:gd name="connsiteY0" fmla="*/ 872101 h 3204823"/>
              <a:gd name="connsiteX1" fmla="*/ 1756188 w 3585637"/>
              <a:gd name="connsiteY1" fmla="*/ 0 h 3204823"/>
              <a:gd name="connsiteX2" fmla="*/ 3464250 w 3585637"/>
              <a:gd name="connsiteY2" fmla="*/ 791890 h 3204823"/>
              <a:gd name="connsiteX3" fmla="*/ 3585637 w 3585637"/>
              <a:gd name="connsiteY3" fmla="*/ 3204823 h 3204823"/>
              <a:gd name="connsiteX4" fmla="*/ 119244 w 3585637"/>
              <a:gd name="connsiteY4" fmla="*/ 3204823 h 3204823"/>
              <a:gd name="connsiteX5" fmla="*/ 0 w 3585637"/>
              <a:gd name="connsiteY5" fmla="*/ 872101 h 3204823"/>
              <a:gd name="connsiteX0" fmla="*/ 0 w 3544609"/>
              <a:gd name="connsiteY0" fmla="*/ 1076573 h 3204823"/>
              <a:gd name="connsiteX1" fmla="*/ 1715160 w 3544609"/>
              <a:gd name="connsiteY1" fmla="*/ 0 h 3204823"/>
              <a:gd name="connsiteX2" fmla="*/ 3423222 w 3544609"/>
              <a:gd name="connsiteY2" fmla="*/ 791890 h 3204823"/>
              <a:gd name="connsiteX3" fmla="*/ 3544609 w 3544609"/>
              <a:gd name="connsiteY3" fmla="*/ 3204823 h 3204823"/>
              <a:gd name="connsiteX4" fmla="*/ 78216 w 3544609"/>
              <a:gd name="connsiteY4" fmla="*/ 3204823 h 3204823"/>
              <a:gd name="connsiteX5" fmla="*/ 0 w 3544609"/>
              <a:gd name="connsiteY5" fmla="*/ 1076573 h 3204823"/>
              <a:gd name="connsiteX0" fmla="*/ 0 w 3544609"/>
              <a:gd name="connsiteY0" fmla="*/ 1076573 h 3204823"/>
              <a:gd name="connsiteX1" fmla="*/ 1715160 w 3544609"/>
              <a:gd name="connsiteY1" fmla="*/ 0 h 3204823"/>
              <a:gd name="connsiteX2" fmla="*/ 2986833 w 3544609"/>
              <a:gd name="connsiteY2" fmla="*/ 718350 h 3204823"/>
              <a:gd name="connsiteX3" fmla="*/ 3544609 w 3544609"/>
              <a:gd name="connsiteY3" fmla="*/ 3204823 h 3204823"/>
              <a:gd name="connsiteX4" fmla="*/ 78216 w 3544609"/>
              <a:gd name="connsiteY4" fmla="*/ 3204823 h 3204823"/>
              <a:gd name="connsiteX5" fmla="*/ 0 w 3544609"/>
              <a:gd name="connsiteY5" fmla="*/ 1076573 h 3204823"/>
              <a:gd name="connsiteX0" fmla="*/ 0 w 3544609"/>
              <a:gd name="connsiteY0" fmla="*/ 1157236 h 3285486"/>
              <a:gd name="connsiteX1" fmla="*/ 1834904 w 3544609"/>
              <a:gd name="connsiteY1" fmla="*/ 0 h 3285486"/>
              <a:gd name="connsiteX2" fmla="*/ 2986833 w 3544609"/>
              <a:gd name="connsiteY2" fmla="*/ 799013 h 3285486"/>
              <a:gd name="connsiteX3" fmla="*/ 3544609 w 3544609"/>
              <a:gd name="connsiteY3" fmla="*/ 3285486 h 3285486"/>
              <a:gd name="connsiteX4" fmla="*/ 78216 w 3544609"/>
              <a:gd name="connsiteY4" fmla="*/ 3285486 h 3285486"/>
              <a:gd name="connsiteX5" fmla="*/ 0 w 3544609"/>
              <a:gd name="connsiteY5" fmla="*/ 1157236 h 3285486"/>
              <a:gd name="connsiteX0" fmla="*/ 0 w 3544609"/>
              <a:gd name="connsiteY0" fmla="*/ 1157236 h 3285486"/>
              <a:gd name="connsiteX1" fmla="*/ 1834904 w 3544609"/>
              <a:gd name="connsiteY1" fmla="*/ 0 h 3285486"/>
              <a:gd name="connsiteX2" fmla="*/ 3146770 w 3544609"/>
              <a:gd name="connsiteY2" fmla="*/ 749301 h 3285486"/>
              <a:gd name="connsiteX3" fmla="*/ 3544609 w 3544609"/>
              <a:gd name="connsiteY3" fmla="*/ 3285486 h 3285486"/>
              <a:gd name="connsiteX4" fmla="*/ 78216 w 3544609"/>
              <a:gd name="connsiteY4" fmla="*/ 3285486 h 3285486"/>
              <a:gd name="connsiteX5" fmla="*/ 0 w 3544609"/>
              <a:gd name="connsiteY5" fmla="*/ 1157236 h 3285486"/>
              <a:gd name="connsiteX0" fmla="*/ 0 w 3642750"/>
              <a:gd name="connsiteY0" fmla="*/ 1157236 h 4263867"/>
              <a:gd name="connsiteX1" fmla="*/ 1834904 w 3642750"/>
              <a:gd name="connsiteY1" fmla="*/ 0 h 4263867"/>
              <a:gd name="connsiteX2" fmla="*/ 3146770 w 3642750"/>
              <a:gd name="connsiteY2" fmla="*/ 749301 h 4263867"/>
              <a:gd name="connsiteX3" fmla="*/ 3642750 w 3642750"/>
              <a:gd name="connsiteY3" fmla="*/ 4263867 h 4263867"/>
              <a:gd name="connsiteX4" fmla="*/ 78216 w 3642750"/>
              <a:gd name="connsiteY4" fmla="*/ 3285486 h 4263867"/>
              <a:gd name="connsiteX5" fmla="*/ 0 w 3642750"/>
              <a:gd name="connsiteY5" fmla="*/ 1157236 h 4263867"/>
              <a:gd name="connsiteX0" fmla="*/ 0 w 3734325"/>
              <a:gd name="connsiteY0" fmla="*/ 1157236 h 4801795"/>
              <a:gd name="connsiteX1" fmla="*/ 1834904 w 3734325"/>
              <a:gd name="connsiteY1" fmla="*/ 0 h 4801795"/>
              <a:gd name="connsiteX2" fmla="*/ 3146770 w 3734325"/>
              <a:gd name="connsiteY2" fmla="*/ 749301 h 4801795"/>
              <a:gd name="connsiteX3" fmla="*/ 3734325 w 3734325"/>
              <a:gd name="connsiteY3" fmla="*/ 4801795 h 4801795"/>
              <a:gd name="connsiteX4" fmla="*/ 78216 w 3734325"/>
              <a:gd name="connsiteY4" fmla="*/ 3285486 h 4801795"/>
              <a:gd name="connsiteX5" fmla="*/ 0 w 3734325"/>
              <a:gd name="connsiteY5" fmla="*/ 1157236 h 4801795"/>
              <a:gd name="connsiteX0" fmla="*/ 0 w 3734325"/>
              <a:gd name="connsiteY0" fmla="*/ 1157236 h 4801795"/>
              <a:gd name="connsiteX1" fmla="*/ 1834904 w 3734325"/>
              <a:gd name="connsiteY1" fmla="*/ 0 h 4801795"/>
              <a:gd name="connsiteX2" fmla="*/ 3146770 w 3734325"/>
              <a:gd name="connsiteY2" fmla="*/ 749301 h 4801795"/>
              <a:gd name="connsiteX3" fmla="*/ 3734325 w 3734325"/>
              <a:gd name="connsiteY3" fmla="*/ 4801795 h 4801795"/>
              <a:gd name="connsiteX4" fmla="*/ 1464644 w 3734325"/>
              <a:gd name="connsiteY4" fmla="*/ 4769344 h 4801795"/>
              <a:gd name="connsiteX5" fmla="*/ 0 w 3734325"/>
              <a:gd name="connsiteY5" fmla="*/ 1157236 h 4801795"/>
              <a:gd name="connsiteX0" fmla="*/ 0 w 3734325"/>
              <a:gd name="connsiteY0" fmla="*/ 1157236 h 4801795"/>
              <a:gd name="connsiteX1" fmla="*/ 1834904 w 3734325"/>
              <a:gd name="connsiteY1" fmla="*/ 0 h 4801795"/>
              <a:gd name="connsiteX2" fmla="*/ 3146770 w 3734325"/>
              <a:gd name="connsiteY2" fmla="*/ 749301 h 4801795"/>
              <a:gd name="connsiteX3" fmla="*/ 3734325 w 3734325"/>
              <a:gd name="connsiteY3" fmla="*/ 4801795 h 4801795"/>
              <a:gd name="connsiteX4" fmla="*/ 1397563 w 3734325"/>
              <a:gd name="connsiteY4" fmla="*/ 4698477 h 4801795"/>
              <a:gd name="connsiteX5" fmla="*/ 0 w 3734325"/>
              <a:gd name="connsiteY5" fmla="*/ 1157236 h 480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34325" h="4801795">
                <a:moveTo>
                  <a:pt x="0" y="1157236"/>
                </a:moveTo>
                <a:lnTo>
                  <a:pt x="1834904" y="0"/>
                </a:lnTo>
                <a:lnTo>
                  <a:pt x="3146770" y="749301"/>
                </a:lnTo>
                <a:lnTo>
                  <a:pt x="3734325" y="4801795"/>
                </a:lnTo>
                <a:lnTo>
                  <a:pt x="1397563" y="4698477"/>
                </a:lnTo>
                <a:lnTo>
                  <a:pt x="0" y="1157236"/>
                </a:lnTo>
                <a:close/>
              </a:path>
            </a:pathLst>
          </a:cu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Пятиугольник 3">
            <a:extLst>
              <a:ext uri="{FF2B5EF4-FFF2-40B4-BE49-F238E27FC236}">
                <a16:creationId xmlns:a16="http://schemas.microsoft.com/office/drawing/2014/main" xmlns="" id="{D086F1AB-9880-4627-A5EA-3C317A8BD482}"/>
              </a:ext>
            </a:extLst>
          </p:cNvPr>
          <p:cNvSpPr/>
          <p:nvPr/>
        </p:nvSpPr>
        <p:spPr>
          <a:xfrm rot="14773242">
            <a:off x="5606973" y="-699515"/>
            <a:ext cx="3705326" cy="3905026"/>
          </a:xfrm>
          <a:custGeom>
            <a:avLst/>
            <a:gdLst>
              <a:gd name="connsiteX0" fmla="*/ 4 w 3480300"/>
              <a:gd name="connsiteY0" fmla="*/ 1273154 h 3333168"/>
              <a:gd name="connsiteX1" fmla="*/ 1740150 w 3480300"/>
              <a:gd name="connsiteY1" fmla="*/ 0 h 3333168"/>
              <a:gd name="connsiteX2" fmla="*/ 3480296 w 3480300"/>
              <a:gd name="connsiteY2" fmla="*/ 1273154 h 3333168"/>
              <a:gd name="connsiteX3" fmla="*/ 2815620 w 3480300"/>
              <a:gd name="connsiteY3" fmla="*/ 3333160 h 3333168"/>
              <a:gd name="connsiteX4" fmla="*/ 664680 w 3480300"/>
              <a:gd name="connsiteY4" fmla="*/ 3333160 h 3333168"/>
              <a:gd name="connsiteX5" fmla="*/ 4 w 3480300"/>
              <a:gd name="connsiteY5" fmla="*/ 1273154 h 3333168"/>
              <a:gd name="connsiteX0" fmla="*/ 0 w 3480292"/>
              <a:gd name="connsiteY0" fmla="*/ 1273154 h 3333160"/>
              <a:gd name="connsiteX1" fmla="*/ 1740146 w 3480292"/>
              <a:gd name="connsiteY1" fmla="*/ 0 h 3333160"/>
              <a:gd name="connsiteX2" fmla="*/ 3480292 w 3480292"/>
              <a:gd name="connsiteY2" fmla="*/ 1273154 h 3333160"/>
              <a:gd name="connsiteX3" fmla="*/ 2815616 w 3480292"/>
              <a:gd name="connsiteY3" fmla="*/ 3333160 h 3333160"/>
              <a:gd name="connsiteX4" fmla="*/ 119244 w 3480292"/>
              <a:gd name="connsiteY4" fmla="*/ 3317118 h 3333160"/>
              <a:gd name="connsiteX5" fmla="*/ 0 w 3480292"/>
              <a:gd name="connsiteY5" fmla="*/ 1273154 h 3333160"/>
              <a:gd name="connsiteX0" fmla="*/ 0 w 3585637"/>
              <a:gd name="connsiteY0" fmla="*/ 1273154 h 3317118"/>
              <a:gd name="connsiteX1" fmla="*/ 1740146 w 3585637"/>
              <a:gd name="connsiteY1" fmla="*/ 0 h 3317118"/>
              <a:gd name="connsiteX2" fmla="*/ 3480292 w 3585637"/>
              <a:gd name="connsiteY2" fmla="*/ 1273154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1273154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984396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984396 h 3317118"/>
              <a:gd name="connsiteX0" fmla="*/ 0 w 3585637"/>
              <a:gd name="connsiteY0" fmla="*/ 872101 h 3204823"/>
              <a:gd name="connsiteX1" fmla="*/ 1756188 w 3585637"/>
              <a:gd name="connsiteY1" fmla="*/ 0 h 3204823"/>
              <a:gd name="connsiteX2" fmla="*/ 3464250 w 3585637"/>
              <a:gd name="connsiteY2" fmla="*/ 791890 h 3204823"/>
              <a:gd name="connsiteX3" fmla="*/ 3585637 w 3585637"/>
              <a:gd name="connsiteY3" fmla="*/ 3204823 h 3204823"/>
              <a:gd name="connsiteX4" fmla="*/ 119244 w 3585637"/>
              <a:gd name="connsiteY4" fmla="*/ 3204823 h 3204823"/>
              <a:gd name="connsiteX5" fmla="*/ 0 w 3585637"/>
              <a:gd name="connsiteY5" fmla="*/ 872101 h 3204823"/>
              <a:gd name="connsiteX0" fmla="*/ 91786 w 3466393"/>
              <a:gd name="connsiteY0" fmla="*/ 1666299 h 3204823"/>
              <a:gd name="connsiteX1" fmla="*/ 1636944 w 3466393"/>
              <a:gd name="connsiteY1" fmla="*/ 0 h 3204823"/>
              <a:gd name="connsiteX2" fmla="*/ 3345006 w 3466393"/>
              <a:gd name="connsiteY2" fmla="*/ 791890 h 3204823"/>
              <a:gd name="connsiteX3" fmla="*/ 3466393 w 3466393"/>
              <a:gd name="connsiteY3" fmla="*/ 3204823 h 3204823"/>
              <a:gd name="connsiteX4" fmla="*/ 0 w 3466393"/>
              <a:gd name="connsiteY4" fmla="*/ 3204823 h 3204823"/>
              <a:gd name="connsiteX5" fmla="*/ 91786 w 3466393"/>
              <a:gd name="connsiteY5" fmla="*/ 1666299 h 3204823"/>
              <a:gd name="connsiteX0" fmla="*/ 0 w 3374607"/>
              <a:gd name="connsiteY0" fmla="*/ 1666299 h 3294875"/>
              <a:gd name="connsiteX1" fmla="*/ 1545158 w 3374607"/>
              <a:gd name="connsiteY1" fmla="*/ 0 h 3294875"/>
              <a:gd name="connsiteX2" fmla="*/ 3253220 w 3374607"/>
              <a:gd name="connsiteY2" fmla="*/ 791890 h 3294875"/>
              <a:gd name="connsiteX3" fmla="*/ 3374607 w 3374607"/>
              <a:gd name="connsiteY3" fmla="*/ 3204823 h 3294875"/>
              <a:gd name="connsiteX4" fmla="*/ 271733 w 3374607"/>
              <a:gd name="connsiteY4" fmla="*/ 3294875 h 3294875"/>
              <a:gd name="connsiteX5" fmla="*/ 0 w 3374607"/>
              <a:gd name="connsiteY5" fmla="*/ 1666299 h 3294875"/>
              <a:gd name="connsiteX0" fmla="*/ 0 w 3253220"/>
              <a:gd name="connsiteY0" fmla="*/ 1666299 h 3903788"/>
              <a:gd name="connsiteX1" fmla="*/ 1545158 w 3253220"/>
              <a:gd name="connsiteY1" fmla="*/ 0 h 3903788"/>
              <a:gd name="connsiteX2" fmla="*/ 3253220 w 3253220"/>
              <a:gd name="connsiteY2" fmla="*/ 791890 h 3903788"/>
              <a:gd name="connsiteX3" fmla="*/ 2295294 w 3253220"/>
              <a:gd name="connsiteY3" fmla="*/ 3903788 h 3903788"/>
              <a:gd name="connsiteX4" fmla="*/ 271733 w 3253220"/>
              <a:gd name="connsiteY4" fmla="*/ 3294875 h 3903788"/>
              <a:gd name="connsiteX5" fmla="*/ 0 w 3253220"/>
              <a:gd name="connsiteY5" fmla="*/ 1666299 h 3903788"/>
              <a:gd name="connsiteX0" fmla="*/ 0 w 3705326"/>
              <a:gd name="connsiteY0" fmla="*/ 1666299 h 3903788"/>
              <a:gd name="connsiteX1" fmla="*/ 1545158 w 3705326"/>
              <a:gd name="connsiteY1" fmla="*/ 0 h 3903788"/>
              <a:gd name="connsiteX2" fmla="*/ 3705326 w 3705326"/>
              <a:gd name="connsiteY2" fmla="*/ 1078748 h 3903788"/>
              <a:gd name="connsiteX3" fmla="*/ 2295294 w 3705326"/>
              <a:gd name="connsiteY3" fmla="*/ 3903788 h 3903788"/>
              <a:gd name="connsiteX4" fmla="*/ 271733 w 3705326"/>
              <a:gd name="connsiteY4" fmla="*/ 3294875 h 3903788"/>
              <a:gd name="connsiteX5" fmla="*/ 0 w 3705326"/>
              <a:gd name="connsiteY5" fmla="*/ 1666299 h 3903788"/>
              <a:gd name="connsiteX0" fmla="*/ 0 w 3705326"/>
              <a:gd name="connsiteY0" fmla="*/ 1666299 h 3905026"/>
              <a:gd name="connsiteX1" fmla="*/ 1545158 w 3705326"/>
              <a:gd name="connsiteY1" fmla="*/ 0 h 3905026"/>
              <a:gd name="connsiteX2" fmla="*/ 3705326 w 3705326"/>
              <a:gd name="connsiteY2" fmla="*/ 1078748 h 3905026"/>
              <a:gd name="connsiteX3" fmla="*/ 2417460 w 3705326"/>
              <a:gd name="connsiteY3" fmla="*/ 3905026 h 3905026"/>
              <a:gd name="connsiteX4" fmla="*/ 271733 w 3705326"/>
              <a:gd name="connsiteY4" fmla="*/ 3294875 h 3905026"/>
              <a:gd name="connsiteX5" fmla="*/ 0 w 3705326"/>
              <a:gd name="connsiteY5" fmla="*/ 1666299 h 390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5326" h="3905026">
                <a:moveTo>
                  <a:pt x="0" y="1666299"/>
                </a:moveTo>
                <a:lnTo>
                  <a:pt x="1545158" y="0"/>
                </a:lnTo>
                <a:lnTo>
                  <a:pt x="3705326" y="1078748"/>
                </a:lnTo>
                <a:lnTo>
                  <a:pt x="2417460" y="3905026"/>
                </a:lnTo>
                <a:lnTo>
                  <a:pt x="271733" y="3294875"/>
                </a:lnTo>
                <a:lnTo>
                  <a:pt x="0" y="1666299"/>
                </a:lnTo>
                <a:close/>
              </a:path>
            </a:pathLst>
          </a:custGeom>
          <a:blipFill dpi="0" rotWithShape="0">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ятиугольник 3">
            <a:extLst>
              <a:ext uri="{FF2B5EF4-FFF2-40B4-BE49-F238E27FC236}">
                <a16:creationId xmlns:a16="http://schemas.microsoft.com/office/drawing/2014/main" xmlns="" id="{8D9C1E0D-D506-46B8-A5D6-C2818D03982C}"/>
              </a:ext>
            </a:extLst>
          </p:cNvPr>
          <p:cNvSpPr/>
          <p:nvPr/>
        </p:nvSpPr>
        <p:spPr>
          <a:xfrm>
            <a:off x="7729551" y="2880038"/>
            <a:ext cx="4124269" cy="3142946"/>
          </a:xfrm>
          <a:custGeom>
            <a:avLst/>
            <a:gdLst>
              <a:gd name="connsiteX0" fmla="*/ 4 w 3480300"/>
              <a:gd name="connsiteY0" fmla="*/ 1273154 h 3333168"/>
              <a:gd name="connsiteX1" fmla="*/ 1740150 w 3480300"/>
              <a:gd name="connsiteY1" fmla="*/ 0 h 3333168"/>
              <a:gd name="connsiteX2" fmla="*/ 3480296 w 3480300"/>
              <a:gd name="connsiteY2" fmla="*/ 1273154 h 3333168"/>
              <a:gd name="connsiteX3" fmla="*/ 2815620 w 3480300"/>
              <a:gd name="connsiteY3" fmla="*/ 3333160 h 3333168"/>
              <a:gd name="connsiteX4" fmla="*/ 664680 w 3480300"/>
              <a:gd name="connsiteY4" fmla="*/ 3333160 h 3333168"/>
              <a:gd name="connsiteX5" fmla="*/ 4 w 3480300"/>
              <a:gd name="connsiteY5" fmla="*/ 1273154 h 3333168"/>
              <a:gd name="connsiteX0" fmla="*/ 0 w 3480292"/>
              <a:gd name="connsiteY0" fmla="*/ 1273154 h 3333160"/>
              <a:gd name="connsiteX1" fmla="*/ 1740146 w 3480292"/>
              <a:gd name="connsiteY1" fmla="*/ 0 h 3333160"/>
              <a:gd name="connsiteX2" fmla="*/ 3480292 w 3480292"/>
              <a:gd name="connsiteY2" fmla="*/ 1273154 h 3333160"/>
              <a:gd name="connsiteX3" fmla="*/ 2815616 w 3480292"/>
              <a:gd name="connsiteY3" fmla="*/ 3333160 h 3333160"/>
              <a:gd name="connsiteX4" fmla="*/ 119244 w 3480292"/>
              <a:gd name="connsiteY4" fmla="*/ 3317118 h 3333160"/>
              <a:gd name="connsiteX5" fmla="*/ 0 w 3480292"/>
              <a:gd name="connsiteY5" fmla="*/ 1273154 h 3333160"/>
              <a:gd name="connsiteX0" fmla="*/ 0 w 3585637"/>
              <a:gd name="connsiteY0" fmla="*/ 1273154 h 3317118"/>
              <a:gd name="connsiteX1" fmla="*/ 1740146 w 3585637"/>
              <a:gd name="connsiteY1" fmla="*/ 0 h 3317118"/>
              <a:gd name="connsiteX2" fmla="*/ 3480292 w 3585637"/>
              <a:gd name="connsiteY2" fmla="*/ 1273154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1273154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984396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984396 h 3317118"/>
              <a:gd name="connsiteX0" fmla="*/ 0 w 3585637"/>
              <a:gd name="connsiteY0" fmla="*/ 872101 h 3204823"/>
              <a:gd name="connsiteX1" fmla="*/ 1756188 w 3585637"/>
              <a:gd name="connsiteY1" fmla="*/ 0 h 3204823"/>
              <a:gd name="connsiteX2" fmla="*/ 3464250 w 3585637"/>
              <a:gd name="connsiteY2" fmla="*/ 791890 h 3204823"/>
              <a:gd name="connsiteX3" fmla="*/ 3585637 w 3585637"/>
              <a:gd name="connsiteY3" fmla="*/ 3204823 h 3204823"/>
              <a:gd name="connsiteX4" fmla="*/ 119244 w 3585637"/>
              <a:gd name="connsiteY4" fmla="*/ 3204823 h 3204823"/>
              <a:gd name="connsiteX5" fmla="*/ 0 w 3585637"/>
              <a:gd name="connsiteY5" fmla="*/ 872101 h 3204823"/>
              <a:gd name="connsiteX0" fmla="*/ 0 w 3697932"/>
              <a:gd name="connsiteY0" fmla="*/ 968353 h 3204823"/>
              <a:gd name="connsiteX1" fmla="*/ 1868483 w 3697932"/>
              <a:gd name="connsiteY1" fmla="*/ 0 h 3204823"/>
              <a:gd name="connsiteX2" fmla="*/ 3576545 w 3697932"/>
              <a:gd name="connsiteY2" fmla="*/ 791890 h 3204823"/>
              <a:gd name="connsiteX3" fmla="*/ 3697932 w 3697932"/>
              <a:gd name="connsiteY3" fmla="*/ 3204823 h 3204823"/>
              <a:gd name="connsiteX4" fmla="*/ 231539 w 3697932"/>
              <a:gd name="connsiteY4" fmla="*/ 3204823 h 3204823"/>
              <a:gd name="connsiteX5" fmla="*/ 0 w 3697932"/>
              <a:gd name="connsiteY5" fmla="*/ 968353 h 3204823"/>
              <a:gd name="connsiteX0" fmla="*/ 0 w 3697932"/>
              <a:gd name="connsiteY0" fmla="*/ 1032522 h 3268992"/>
              <a:gd name="connsiteX1" fmla="*/ 1884525 w 3697932"/>
              <a:gd name="connsiteY1" fmla="*/ 0 h 3268992"/>
              <a:gd name="connsiteX2" fmla="*/ 3576545 w 3697932"/>
              <a:gd name="connsiteY2" fmla="*/ 856059 h 3268992"/>
              <a:gd name="connsiteX3" fmla="*/ 3697932 w 3697932"/>
              <a:gd name="connsiteY3" fmla="*/ 3268992 h 3268992"/>
              <a:gd name="connsiteX4" fmla="*/ 231539 w 3697932"/>
              <a:gd name="connsiteY4" fmla="*/ 3268992 h 3268992"/>
              <a:gd name="connsiteX5" fmla="*/ 0 w 3697932"/>
              <a:gd name="connsiteY5" fmla="*/ 1032522 h 3268992"/>
              <a:gd name="connsiteX0" fmla="*/ 0 w 3697932"/>
              <a:gd name="connsiteY0" fmla="*/ 1032522 h 3268992"/>
              <a:gd name="connsiteX1" fmla="*/ 1884525 w 3697932"/>
              <a:gd name="connsiteY1" fmla="*/ 0 h 3268992"/>
              <a:gd name="connsiteX2" fmla="*/ 3640714 w 3697932"/>
              <a:gd name="connsiteY2" fmla="*/ 1160859 h 3268992"/>
              <a:gd name="connsiteX3" fmla="*/ 3697932 w 3697932"/>
              <a:gd name="connsiteY3" fmla="*/ 3268992 h 3268992"/>
              <a:gd name="connsiteX4" fmla="*/ 231539 w 3697932"/>
              <a:gd name="connsiteY4" fmla="*/ 3268992 h 3268992"/>
              <a:gd name="connsiteX5" fmla="*/ 0 w 3697932"/>
              <a:gd name="connsiteY5" fmla="*/ 1032522 h 3268992"/>
              <a:gd name="connsiteX0" fmla="*/ 0 w 3640714"/>
              <a:gd name="connsiteY0" fmla="*/ 1032522 h 3268992"/>
              <a:gd name="connsiteX1" fmla="*/ 1884525 w 3640714"/>
              <a:gd name="connsiteY1" fmla="*/ 0 h 3268992"/>
              <a:gd name="connsiteX2" fmla="*/ 3640714 w 3640714"/>
              <a:gd name="connsiteY2" fmla="*/ 1160859 h 3268992"/>
              <a:gd name="connsiteX3" fmla="*/ 2687279 w 3640714"/>
              <a:gd name="connsiteY3" fmla="*/ 2867939 h 3268992"/>
              <a:gd name="connsiteX4" fmla="*/ 231539 w 3640714"/>
              <a:gd name="connsiteY4" fmla="*/ 3268992 h 3268992"/>
              <a:gd name="connsiteX5" fmla="*/ 0 w 3640714"/>
              <a:gd name="connsiteY5" fmla="*/ 1032522 h 3268992"/>
              <a:gd name="connsiteX0" fmla="*/ 0 w 3640714"/>
              <a:gd name="connsiteY0" fmla="*/ 1032522 h 2932107"/>
              <a:gd name="connsiteX1" fmla="*/ 1884525 w 3640714"/>
              <a:gd name="connsiteY1" fmla="*/ 0 h 2932107"/>
              <a:gd name="connsiteX2" fmla="*/ 3640714 w 3640714"/>
              <a:gd name="connsiteY2" fmla="*/ 1160859 h 2932107"/>
              <a:gd name="connsiteX3" fmla="*/ 2687279 w 3640714"/>
              <a:gd name="connsiteY3" fmla="*/ 2867939 h 2932107"/>
              <a:gd name="connsiteX4" fmla="*/ 183413 w 3640714"/>
              <a:gd name="connsiteY4" fmla="*/ 2932107 h 2932107"/>
              <a:gd name="connsiteX5" fmla="*/ 0 w 3640714"/>
              <a:gd name="connsiteY5" fmla="*/ 1032522 h 2932107"/>
              <a:gd name="connsiteX0" fmla="*/ 0 w 3640714"/>
              <a:gd name="connsiteY0" fmla="*/ 1032522 h 3124613"/>
              <a:gd name="connsiteX1" fmla="*/ 1884525 w 3640714"/>
              <a:gd name="connsiteY1" fmla="*/ 0 h 3124613"/>
              <a:gd name="connsiteX2" fmla="*/ 3640714 w 3640714"/>
              <a:gd name="connsiteY2" fmla="*/ 1160859 h 3124613"/>
              <a:gd name="connsiteX3" fmla="*/ 2558942 w 3640714"/>
              <a:gd name="connsiteY3" fmla="*/ 3124613 h 3124613"/>
              <a:gd name="connsiteX4" fmla="*/ 183413 w 3640714"/>
              <a:gd name="connsiteY4" fmla="*/ 2932107 h 3124613"/>
              <a:gd name="connsiteX5" fmla="*/ 0 w 3640714"/>
              <a:gd name="connsiteY5" fmla="*/ 1032522 h 3124613"/>
              <a:gd name="connsiteX0" fmla="*/ 0 w 4266356"/>
              <a:gd name="connsiteY0" fmla="*/ 1032522 h 3124613"/>
              <a:gd name="connsiteX1" fmla="*/ 1884525 w 4266356"/>
              <a:gd name="connsiteY1" fmla="*/ 0 h 3124613"/>
              <a:gd name="connsiteX2" fmla="*/ 4266356 w 4266356"/>
              <a:gd name="connsiteY2" fmla="*/ 1561911 h 3124613"/>
              <a:gd name="connsiteX3" fmla="*/ 2558942 w 4266356"/>
              <a:gd name="connsiteY3" fmla="*/ 3124613 h 3124613"/>
              <a:gd name="connsiteX4" fmla="*/ 183413 w 4266356"/>
              <a:gd name="connsiteY4" fmla="*/ 2932107 h 3124613"/>
              <a:gd name="connsiteX5" fmla="*/ 0 w 4266356"/>
              <a:gd name="connsiteY5" fmla="*/ 1032522 h 3124613"/>
              <a:gd name="connsiteX0" fmla="*/ 0 w 4266356"/>
              <a:gd name="connsiteY0" fmla="*/ 920227 h 3012318"/>
              <a:gd name="connsiteX1" fmla="*/ 1708062 w 4266356"/>
              <a:gd name="connsiteY1" fmla="*/ 0 h 3012318"/>
              <a:gd name="connsiteX2" fmla="*/ 4266356 w 4266356"/>
              <a:gd name="connsiteY2" fmla="*/ 1449616 h 3012318"/>
              <a:gd name="connsiteX3" fmla="*/ 2558942 w 4266356"/>
              <a:gd name="connsiteY3" fmla="*/ 3012318 h 3012318"/>
              <a:gd name="connsiteX4" fmla="*/ 183413 w 4266356"/>
              <a:gd name="connsiteY4" fmla="*/ 2819812 h 3012318"/>
              <a:gd name="connsiteX5" fmla="*/ 0 w 4266356"/>
              <a:gd name="connsiteY5" fmla="*/ 920227 h 3012318"/>
              <a:gd name="connsiteX0" fmla="*/ 0 w 4073850"/>
              <a:gd name="connsiteY0" fmla="*/ 920227 h 3012318"/>
              <a:gd name="connsiteX1" fmla="*/ 1708062 w 4073850"/>
              <a:gd name="connsiteY1" fmla="*/ 0 h 3012318"/>
              <a:gd name="connsiteX2" fmla="*/ 4073850 w 4073850"/>
              <a:gd name="connsiteY2" fmla="*/ 1561911 h 3012318"/>
              <a:gd name="connsiteX3" fmla="*/ 2558942 w 4073850"/>
              <a:gd name="connsiteY3" fmla="*/ 3012318 h 3012318"/>
              <a:gd name="connsiteX4" fmla="*/ 183413 w 4073850"/>
              <a:gd name="connsiteY4" fmla="*/ 2819812 h 3012318"/>
              <a:gd name="connsiteX5" fmla="*/ 0 w 4073850"/>
              <a:gd name="connsiteY5" fmla="*/ 920227 h 3012318"/>
              <a:gd name="connsiteX0" fmla="*/ 0 w 4057808"/>
              <a:gd name="connsiteY0" fmla="*/ 1016480 h 3012318"/>
              <a:gd name="connsiteX1" fmla="*/ 1692020 w 4057808"/>
              <a:gd name="connsiteY1" fmla="*/ 0 h 3012318"/>
              <a:gd name="connsiteX2" fmla="*/ 4057808 w 4057808"/>
              <a:gd name="connsiteY2" fmla="*/ 1561911 h 3012318"/>
              <a:gd name="connsiteX3" fmla="*/ 2542900 w 4057808"/>
              <a:gd name="connsiteY3" fmla="*/ 3012318 h 3012318"/>
              <a:gd name="connsiteX4" fmla="*/ 167371 w 4057808"/>
              <a:gd name="connsiteY4" fmla="*/ 2819812 h 3012318"/>
              <a:gd name="connsiteX5" fmla="*/ 0 w 4057808"/>
              <a:gd name="connsiteY5" fmla="*/ 1016480 h 3012318"/>
              <a:gd name="connsiteX0" fmla="*/ 0 w 3993640"/>
              <a:gd name="connsiteY0" fmla="*/ 1016480 h 3012318"/>
              <a:gd name="connsiteX1" fmla="*/ 1692020 w 3993640"/>
              <a:gd name="connsiteY1" fmla="*/ 0 h 3012318"/>
              <a:gd name="connsiteX2" fmla="*/ 3993640 w 3993640"/>
              <a:gd name="connsiteY2" fmla="*/ 1593995 h 3012318"/>
              <a:gd name="connsiteX3" fmla="*/ 2542900 w 3993640"/>
              <a:gd name="connsiteY3" fmla="*/ 3012318 h 3012318"/>
              <a:gd name="connsiteX4" fmla="*/ 167371 w 3993640"/>
              <a:gd name="connsiteY4" fmla="*/ 2819812 h 3012318"/>
              <a:gd name="connsiteX5" fmla="*/ 0 w 3993640"/>
              <a:gd name="connsiteY5" fmla="*/ 1016480 h 3012318"/>
              <a:gd name="connsiteX0" fmla="*/ 0 w 3993640"/>
              <a:gd name="connsiteY0" fmla="*/ 1016480 h 3113918"/>
              <a:gd name="connsiteX1" fmla="*/ 1692020 w 3993640"/>
              <a:gd name="connsiteY1" fmla="*/ 0 h 3113918"/>
              <a:gd name="connsiteX2" fmla="*/ 3993640 w 3993640"/>
              <a:gd name="connsiteY2" fmla="*/ 1593995 h 3113918"/>
              <a:gd name="connsiteX3" fmla="*/ 3762100 w 3993640"/>
              <a:gd name="connsiteY3" fmla="*/ 3113918 h 3113918"/>
              <a:gd name="connsiteX4" fmla="*/ 167371 w 3993640"/>
              <a:gd name="connsiteY4" fmla="*/ 2819812 h 3113918"/>
              <a:gd name="connsiteX5" fmla="*/ 0 w 3993640"/>
              <a:gd name="connsiteY5" fmla="*/ 1016480 h 3113918"/>
              <a:gd name="connsiteX0" fmla="*/ 0 w 4225869"/>
              <a:gd name="connsiteY0" fmla="*/ 1016480 h 3113918"/>
              <a:gd name="connsiteX1" fmla="*/ 1692020 w 4225869"/>
              <a:gd name="connsiteY1" fmla="*/ 0 h 3113918"/>
              <a:gd name="connsiteX2" fmla="*/ 4225869 w 4225869"/>
              <a:gd name="connsiteY2" fmla="*/ 1768166 h 3113918"/>
              <a:gd name="connsiteX3" fmla="*/ 3762100 w 4225869"/>
              <a:gd name="connsiteY3" fmla="*/ 3113918 h 3113918"/>
              <a:gd name="connsiteX4" fmla="*/ 167371 w 4225869"/>
              <a:gd name="connsiteY4" fmla="*/ 2819812 h 3113918"/>
              <a:gd name="connsiteX5" fmla="*/ 0 w 4225869"/>
              <a:gd name="connsiteY5" fmla="*/ 1016480 h 3113918"/>
              <a:gd name="connsiteX0" fmla="*/ 0 w 4124269"/>
              <a:gd name="connsiteY0" fmla="*/ 1016480 h 3113918"/>
              <a:gd name="connsiteX1" fmla="*/ 1692020 w 4124269"/>
              <a:gd name="connsiteY1" fmla="*/ 0 h 3113918"/>
              <a:gd name="connsiteX2" fmla="*/ 4124269 w 4124269"/>
              <a:gd name="connsiteY2" fmla="*/ 1724623 h 3113918"/>
              <a:gd name="connsiteX3" fmla="*/ 3762100 w 4124269"/>
              <a:gd name="connsiteY3" fmla="*/ 3113918 h 3113918"/>
              <a:gd name="connsiteX4" fmla="*/ 167371 w 4124269"/>
              <a:gd name="connsiteY4" fmla="*/ 2819812 h 3113918"/>
              <a:gd name="connsiteX5" fmla="*/ 0 w 4124269"/>
              <a:gd name="connsiteY5" fmla="*/ 1016480 h 3113918"/>
              <a:gd name="connsiteX0" fmla="*/ 0 w 4124269"/>
              <a:gd name="connsiteY0" fmla="*/ 1016480 h 3128432"/>
              <a:gd name="connsiteX1" fmla="*/ 1692020 w 4124269"/>
              <a:gd name="connsiteY1" fmla="*/ 0 h 3128432"/>
              <a:gd name="connsiteX2" fmla="*/ 4124269 w 4124269"/>
              <a:gd name="connsiteY2" fmla="*/ 1724623 h 3128432"/>
              <a:gd name="connsiteX3" fmla="*/ 3892728 w 4124269"/>
              <a:gd name="connsiteY3" fmla="*/ 3128432 h 3128432"/>
              <a:gd name="connsiteX4" fmla="*/ 167371 w 4124269"/>
              <a:gd name="connsiteY4" fmla="*/ 2819812 h 3128432"/>
              <a:gd name="connsiteX5" fmla="*/ 0 w 4124269"/>
              <a:gd name="connsiteY5" fmla="*/ 1016480 h 3128432"/>
              <a:gd name="connsiteX0" fmla="*/ 0 w 4124269"/>
              <a:gd name="connsiteY0" fmla="*/ 1016480 h 3186489"/>
              <a:gd name="connsiteX1" fmla="*/ 1692020 w 4124269"/>
              <a:gd name="connsiteY1" fmla="*/ 0 h 3186489"/>
              <a:gd name="connsiteX2" fmla="*/ 4124269 w 4124269"/>
              <a:gd name="connsiteY2" fmla="*/ 1724623 h 3186489"/>
              <a:gd name="connsiteX3" fmla="*/ 4052386 w 4124269"/>
              <a:gd name="connsiteY3" fmla="*/ 3186489 h 3186489"/>
              <a:gd name="connsiteX4" fmla="*/ 167371 w 4124269"/>
              <a:gd name="connsiteY4" fmla="*/ 2819812 h 3186489"/>
              <a:gd name="connsiteX5" fmla="*/ 0 w 4124269"/>
              <a:gd name="connsiteY5" fmla="*/ 1016480 h 3186489"/>
              <a:gd name="connsiteX0" fmla="*/ 0 w 4124269"/>
              <a:gd name="connsiteY0" fmla="*/ 1016480 h 3201004"/>
              <a:gd name="connsiteX1" fmla="*/ 1692020 w 4124269"/>
              <a:gd name="connsiteY1" fmla="*/ 0 h 3201004"/>
              <a:gd name="connsiteX2" fmla="*/ 4124269 w 4124269"/>
              <a:gd name="connsiteY2" fmla="*/ 1724623 h 3201004"/>
              <a:gd name="connsiteX3" fmla="*/ 4110443 w 4124269"/>
              <a:gd name="connsiteY3" fmla="*/ 3201004 h 3201004"/>
              <a:gd name="connsiteX4" fmla="*/ 167371 w 4124269"/>
              <a:gd name="connsiteY4" fmla="*/ 2819812 h 3201004"/>
              <a:gd name="connsiteX5" fmla="*/ 0 w 4124269"/>
              <a:gd name="connsiteY5" fmla="*/ 1016480 h 3201004"/>
              <a:gd name="connsiteX0" fmla="*/ 0 w 4124269"/>
              <a:gd name="connsiteY0" fmla="*/ 1016480 h 3084890"/>
              <a:gd name="connsiteX1" fmla="*/ 1692020 w 4124269"/>
              <a:gd name="connsiteY1" fmla="*/ 0 h 3084890"/>
              <a:gd name="connsiteX2" fmla="*/ 4124269 w 4124269"/>
              <a:gd name="connsiteY2" fmla="*/ 1724623 h 3084890"/>
              <a:gd name="connsiteX3" fmla="*/ 3950786 w 4124269"/>
              <a:gd name="connsiteY3" fmla="*/ 3084890 h 3084890"/>
              <a:gd name="connsiteX4" fmla="*/ 167371 w 4124269"/>
              <a:gd name="connsiteY4" fmla="*/ 2819812 h 3084890"/>
              <a:gd name="connsiteX5" fmla="*/ 0 w 4124269"/>
              <a:gd name="connsiteY5" fmla="*/ 1016480 h 3084890"/>
              <a:gd name="connsiteX0" fmla="*/ 0 w 4124269"/>
              <a:gd name="connsiteY0" fmla="*/ 1016480 h 3128432"/>
              <a:gd name="connsiteX1" fmla="*/ 1692020 w 4124269"/>
              <a:gd name="connsiteY1" fmla="*/ 0 h 3128432"/>
              <a:gd name="connsiteX2" fmla="*/ 4124269 w 4124269"/>
              <a:gd name="connsiteY2" fmla="*/ 1724623 h 3128432"/>
              <a:gd name="connsiteX3" fmla="*/ 3965300 w 4124269"/>
              <a:gd name="connsiteY3" fmla="*/ 3128432 h 3128432"/>
              <a:gd name="connsiteX4" fmla="*/ 167371 w 4124269"/>
              <a:gd name="connsiteY4" fmla="*/ 2819812 h 3128432"/>
              <a:gd name="connsiteX5" fmla="*/ 0 w 4124269"/>
              <a:gd name="connsiteY5" fmla="*/ 1016480 h 3128432"/>
              <a:gd name="connsiteX0" fmla="*/ 0 w 4124269"/>
              <a:gd name="connsiteY0" fmla="*/ 1016480 h 3113917"/>
              <a:gd name="connsiteX1" fmla="*/ 1692020 w 4124269"/>
              <a:gd name="connsiteY1" fmla="*/ 0 h 3113917"/>
              <a:gd name="connsiteX2" fmla="*/ 4124269 w 4124269"/>
              <a:gd name="connsiteY2" fmla="*/ 1724623 h 3113917"/>
              <a:gd name="connsiteX3" fmla="*/ 3747585 w 4124269"/>
              <a:gd name="connsiteY3" fmla="*/ 3113917 h 3113917"/>
              <a:gd name="connsiteX4" fmla="*/ 167371 w 4124269"/>
              <a:gd name="connsiteY4" fmla="*/ 2819812 h 3113917"/>
              <a:gd name="connsiteX5" fmla="*/ 0 w 4124269"/>
              <a:gd name="connsiteY5" fmla="*/ 1016480 h 3113917"/>
              <a:gd name="connsiteX0" fmla="*/ 0 w 4124269"/>
              <a:gd name="connsiteY0" fmla="*/ 1016480 h 3142946"/>
              <a:gd name="connsiteX1" fmla="*/ 1692020 w 4124269"/>
              <a:gd name="connsiteY1" fmla="*/ 0 h 3142946"/>
              <a:gd name="connsiteX2" fmla="*/ 4124269 w 4124269"/>
              <a:gd name="connsiteY2" fmla="*/ 1724623 h 3142946"/>
              <a:gd name="connsiteX3" fmla="*/ 3921756 w 4124269"/>
              <a:gd name="connsiteY3" fmla="*/ 3142946 h 3142946"/>
              <a:gd name="connsiteX4" fmla="*/ 167371 w 4124269"/>
              <a:gd name="connsiteY4" fmla="*/ 2819812 h 3142946"/>
              <a:gd name="connsiteX5" fmla="*/ 0 w 4124269"/>
              <a:gd name="connsiteY5" fmla="*/ 1016480 h 3142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4269" h="3142946">
                <a:moveTo>
                  <a:pt x="0" y="1016480"/>
                </a:moveTo>
                <a:lnTo>
                  <a:pt x="1692020" y="0"/>
                </a:lnTo>
                <a:lnTo>
                  <a:pt x="4124269" y="1724623"/>
                </a:lnTo>
                <a:lnTo>
                  <a:pt x="3921756" y="3142946"/>
                </a:lnTo>
                <a:lnTo>
                  <a:pt x="167371" y="2819812"/>
                </a:lnTo>
                <a:lnTo>
                  <a:pt x="0" y="1016480"/>
                </a:ln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ятиугольник 3">
            <a:extLst>
              <a:ext uri="{FF2B5EF4-FFF2-40B4-BE49-F238E27FC236}">
                <a16:creationId xmlns:a16="http://schemas.microsoft.com/office/drawing/2014/main" xmlns="" id="{A65D9A13-3316-47A4-9F14-F4BCACC7E0FF}"/>
              </a:ext>
            </a:extLst>
          </p:cNvPr>
          <p:cNvSpPr/>
          <p:nvPr/>
        </p:nvSpPr>
        <p:spPr>
          <a:xfrm>
            <a:off x="9629626" y="-153882"/>
            <a:ext cx="3452892" cy="3358331"/>
          </a:xfrm>
          <a:custGeom>
            <a:avLst/>
            <a:gdLst>
              <a:gd name="connsiteX0" fmla="*/ 4 w 3480300"/>
              <a:gd name="connsiteY0" fmla="*/ 1273154 h 3333168"/>
              <a:gd name="connsiteX1" fmla="*/ 1740150 w 3480300"/>
              <a:gd name="connsiteY1" fmla="*/ 0 h 3333168"/>
              <a:gd name="connsiteX2" fmla="*/ 3480296 w 3480300"/>
              <a:gd name="connsiteY2" fmla="*/ 1273154 h 3333168"/>
              <a:gd name="connsiteX3" fmla="*/ 2815620 w 3480300"/>
              <a:gd name="connsiteY3" fmla="*/ 3333160 h 3333168"/>
              <a:gd name="connsiteX4" fmla="*/ 664680 w 3480300"/>
              <a:gd name="connsiteY4" fmla="*/ 3333160 h 3333168"/>
              <a:gd name="connsiteX5" fmla="*/ 4 w 3480300"/>
              <a:gd name="connsiteY5" fmla="*/ 1273154 h 3333168"/>
              <a:gd name="connsiteX0" fmla="*/ 0 w 3480292"/>
              <a:gd name="connsiteY0" fmla="*/ 1273154 h 3333160"/>
              <a:gd name="connsiteX1" fmla="*/ 1740146 w 3480292"/>
              <a:gd name="connsiteY1" fmla="*/ 0 h 3333160"/>
              <a:gd name="connsiteX2" fmla="*/ 3480292 w 3480292"/>
              <a:gd name="connsiteY2" fmla="*/ 1273154 h 3333160"/>
              <a:gd name="connsiteX3" fmla="*/ 2815616 w 3480292"/>
              <a:gd name="connsiteY3" fmla="*/ 3333160 h 3333160"/>
              <a:gd name="connsiteX4" fmla="*/ 119244 w 3480292"/>
              <a:gd name="connsiteY4" fmla="*/ 3317118 h 3333160"/>
              <a:gd name="connsiteX5" fmla="*/ 0 w 3480292"/>
              <a:gd name="connsiteY5" fmla="*/ 1273154 h 3333160"/>
              <a:gd name="connsiteX0" fmla="*/ 0 w 3585637"/>
              <a:gd name="connsiteY0" fmla="*/ 1273154 h 3317118"/>
              <a:gd name="connsiteX1" fmla="*/ 1740146 w 3585637"/>
              <a:gd name="connsiteY1" fmla="*/ 0 h 3317118"/>
              <a:gd name="connsiteX2" fmla="*/ 3480292 w 3585637"/>
              <a:gd name="connsiteY2" fmla="*/ 1273154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1273154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984396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984396 h 3317118"/>
              <a:gd name="connsiteX0" fmla="*/ 0 w 3585637"/>
              <a:gd name="connsiteY0" fmla="*/ 872101 h 3204823"/>
              <a:gd name="connsiteX1" fmla="*/ 1756188 w 3585637"/>
              <a:gd name="connsiteY1" fmla="*/ 0 h 3204823"/>
              <a:gd name="connsiteX2" fmla="*/ 3464250 w 3585637"/>
              <a:gd name="connsiteY2" fmla="*/ 791890 h 3204823"/>
              <a:gd name="connsiteX3" fmla="*/ 3585637 w 3585637"/>
              <a:gd name="connsiteY3" fmla="*/ 3204823 h 3204823"/>
              <a:gd name="connsiteX4" fmla="*/ 119244 w 3585637"/>
              <a:gd name="connsiteY4" fmla="*/ 3204823 h 3204823"/>
              <a:gd name="connsiteX5" fmla="*/ 0 w 3585637"/>
              <a:gd name="connsiteY5" fmla="*/ 872101 h 3204823"/>
              <a:gd name="connsiteX0" fmla="*/ 0 w 3697932"/>
              <a:gd name="connsiteY0" fmla="*/ 968353 h 3204823"/>
              <a:gd name="connsiteX1" fmla="*/ 1868483 w 3697932"/>
              <a:gd name="connsiteY1" fmla="*/ 0 h 3204823"/>
              <a:gd name="connsiteX2" fmla="*/ 3576545 w 3697932"/>
              <a:gd name="connsiteY2" fmla="*/ 791890 h 3204823"/>
              <a:gd name="connsiteX3" fmla="*/ 3697932 w 3697932"/>
              <a:gd name="connsiteY3" fmla="*/ 3204823 h 3204823"/>
              <a:gd name="connsiteX4" fmla="*/ 231539 w 3697932"/>
              <a:gd name="connsiteY4" fmla="*/ 3204823 h 3204823"/>
              <a:gd name="connsiteX5" fmla="*/ 0 w 3697932"/>
              <a:gd name="connsiteY5" fmla="*/ 968353 h 3204823"/>
              <a:gd name="connsiteX0" fmla="*/ 0 w 3697932"/>
              <a:gd name="connsiteY0" fmla="*/ 1032522 h 3268992"/>
              <a:gd name="connsiteX1" fmla="*/ 1884525 w 3697932"/>
              <a:gd name="connsiteY1" fmla="*/ 0 h 3268992"/>
              <a:gd name="connsiteX2" fmla="*/ 3576545 w 3697932"/>
              <a:gd name="connsiteY2" fmla="*/ 856059 h 3268992"/>
              <a:gd name="connsiteX3" fmla="*/ 3697932 w 3697932"/>
              <a:gd name="connsiteY3" fmla="*/ 3268992 h 3268992"/>
              <a:gd name="connsiteX4" fmla="*/ 231539 w 3697932"/>
              <a:gd name="connsiteY4" fmla="*/ 3268992 h 3268992"/>
              <a:gd name="connsiteX5" fmla="*/ 0 w 3697932"/>
              <a:gd name="connsiteY5" fmla="*/ 1032522 h 3268992"/>
              <a:gd name="connsiteX0" fmla="*/ 0 w 3697932"/>
              <a:gd name="connsiteY0" fmla="*/ 1032522 h 3268992"/>
              <a:gd name="connsiteX1" fmla="*/ 1884525 w 3697932"/>
              <a:gd name="connsiteY1" fmla="*/ 0 h 3268992"/>
              <a:gd name="connsiteX2" fmla="*/ 3640714 w 3697932"/>
              <a:gd name="connsiteY2" fmla="*/ 1160859 h 3268992"/>
              <a:gd name="connsiteX3" fmla="*/ 3697932 w 3697932"/>
              <a:gd name="connsiteY3" fmla="*/ 3268992 h 3268992"/>
              <a:gd name="connsiteX4" fmla="*/ 231539 w 3697932"/>
              <a:gd name="connsiteY4" fmla="*/ 3268992 h 3268992"/>
              <a:gd name="connsiteX5" fmla="*/ 0 w 3697932"/>
              <a:gd name="connsiteY5" fmla="*/ 1032522 h 3268992"/>
              <a:gd name="connsiteX0" fmla="*/ 0 w 3640714"/>
              <a:gd name="connsiteY0" fmla="*/ 1032522 h 3268992"/>
              <a:gd name="connsiteX1" fmla="*/ 1884525 w 3640714"/>
              <a:gd name="connsiteY1" fmla="*/ 0 h 3268992"/>
              <a:gd name="connsiteX2" fmla="*/ 3640714 w 3640714"/>
              <a:gd name="connsiteY2" fmla="*/ 1160859 h 3268992"/>
              <a:gd name="connsiteX3" fmla="*/ 2687279 w 3640714"/>
              <a:gd name="connsiteY3" fmla="*/ 2867939 h 3268992"/>
              <a:gd name="connsiteX4" fmla="*/ 231539 w 3640714"/>
              <a:gd name="connsiteY4" fmla="*/ 3268992 h 3268992"/>
              <a:gd name="connsiteX5" fmla="*/ 0 w 3640714"/>
              <a:gd name="connsiteY5" fmla="*/ 1032522 h 3268992"/>
              <a:gd name="connsiteX0" fmla="*/ 0 w 3640714"/>
              <a:gd name="connsiteY0" fmla="*/ 1032522 h 2932107"/>
              <a:gd name="connsiteX1" fmla="*/ 1884525 w 3640714"/>
              <a:gd name="connsiteY1" fmla="*/ 0 h 2932107"/>
              <a:gd name="connsiteX2" fmla="*/ 3640714 w 3640714"/>
              <a:gd name="connsiteY2" fmla="*/ 1160859 h 2932107"/>
              <a:gd name="connsiteX3" fmla="*/ 2687279 w 3640714"/>
              <a:gd name="connsiteY3" fmla="*/ 2867939 h 2932107"/>
              <a:gd name="connsiteX4" fmla="*/ 183413 w 3640714"/>
              <a:gd name="connsiteY4" fmla="*/ 2932107 h 2932107"/>
              <a:gd name="connsiteX5" fmla="*/ 0 w 3640714"/>
              <a:gd name="connsiteY5" fmla="*/ 1032522 h 2932107"/>
              <a:gd name="connsiteX0" fmla="*/ 0 w 3640714"/>
              <a:gd name="connsiteY0" fmla="*/ 1032522 h 3124613"/>
              <a:gd name="connsiteX1" fmla="*/ 1884525 w 3640714"/>
              <a:gd name="connsiteY1" fmla="*/ 0 h 3124613"/>
              <a:gd name="connsiteX2" fmla="*/ 3640714 w 3640714"/>
              <a:gd name="connsiteY2" fmla="*/ 1160859 h 3124613"/>
              <a:gd name="connsiteX3" fmla="*/ 2558942 w 3640714"/>
              <a:gd name="connsiteY3" fmla="*/ 3124613 h 3124613"/>
              <a:gd name="connsiteX4" fmla="*/ 183413 w 3640714"/>
              <a:gd name="connsiteY4" fmla="*/ 2932107 h 3124613"/>
              <a:gd name="connsiteX5" fmla="*/ 0 w 3640714"/>
              <a:gd name="connsiteY5" fmla="*/ 1032522 h 3124613"/>
              <a:gd name="connsiteX0" fmla="*/ 0 w 4266356"/>
              <a:gd name="connsiteY0" fmla="*/ 1032522 h 3124613"/>
              <a:gd name="connsiteX1" fmla="*/ 1884525 w 4266356"/>
              <a:gd name="connsiteY1" fmla="*/ 0 h 3124613"/>
              <a:gd name="connsiteX2" fmla="*/ 4266356 w 4266356"/>
              <a:gd name="connsiteY2" fmla="*/ 1561911 h 3124613"/>
              <a:gd name="connsiteX3" fmla="*/ 2558942 w 4266356"/>
              <a:gd name="connsiteY3" fmla="*/ 3124613 h 3124613"/>
              <a:gd name="connsiteX4" fmla="*/ 183413 w 4266356"/>
              <a:gd name="connsiteY4" fmla="*/ 2932107 h 3124613"/>
              <a:gd name="connsiteX5" fmla="*/ 0 w 4266356"/>
              <a:gd name="connsiteY5" fmla="*/ 1032522 h 3124613"/>
              <a:gd name="connsiteX0" fmla="*/ 0 w 4266356"/>
              <a:gd name="connsiteY0" fmla="*/ 1032522 h 3589834"/>
              <a:gd name="connsiteX1" fmla="*/ 1884525 w 4266356"/>
              <a:gd name="connsiteY1" fmla="*/ 0 h 3589834"/>
              <a:gd name="connsiteX2" fmla="*/ 4266356 w 4266356"/>
              <a:gd name="connsiteY2" fmla="*/ 1561911 h 3589834"/>
              <a:gd name="connsiteX3" fmla="*/ 1339742 w 4266356"/>
              <a:gd name="connsiteY3" fmla="*/ 3589834 h 3589834"/>
              <a:gd name="connsiteX4" fmla="*/ 183413 w 4266356"/>
              <a:gd name="connsiteY4" fmla="*/ 2932107 h 3589834"/>
              <a:gd name="connsiteX5" fmla="*/ 0 w 4266356"/>
              <a:gd name="connsiteY5" fmla="*/ 1032522 h 3589834"/>
              <a:gd name="connsiteX0" fmla="*/ 0 w 4266356"/>
              <a:gd name="connsiteY0" fmla="*/ 1032522 h 3589834"/>
              <a:gd name="connsiteX1" fmla="*/ 1884525 w 4266356"/>
              <a:gd name="connsiteY1" fmla="*/ 0 h 3589834"/>
              <a:gd name="connsiteX2" fmla="*/ 4266356 w 4266356"/>
              <a:gd name="connsiteY2" fmla="*/ 1561911 h 3589834"/>
              <a:gd name="connsiteX3" fmla="*/ 1339742 w 4266356"/>
              <a:gd name="connsiteY3" fmla="*/ 3589834 h 3589834"/>
              <a:gd name="connsiteX4" fmla="*/ 167371 w 4266356"/>
              <a:gd name="connsiteY4" fmla="*/ 2835855 h 3589834"/>
              <a:gd name="connsiteX5" fmla="*/ 0 w 4266356"/>
              <a:gd name="connsiteY5" fmla="*/ 1032522 h 3589834"/>
              <a:gd name="connsiteX0" fmla="*/ 0 w 2597977"/>
              <a:gd name="connsiteY0" fmla="*/ 1032522 h 3589834"/>
              <a:gd name="connsiteX1" fmla="*/ 1884525 w 2597977"/>
              <a:gd name="connsiteY1" fmla="*/ 0 h 3589834"/>
              <a:gd name="connsiteX2" fmla="*/ 2597977 w 2597977"/>
              <a:gd name="connsiteY2" fmla="*/ 3117996 h 3589834"/>
              <a:gd name="connsiteX3" fmla="*/ 1339742 w 2597977"/>
              <a:gd name="connsiteY3" fmla="*/ 3589834 h 3589834"/>
              <a:gd name="connsiteX4" fmla="*/ 167371 w 2597977"/>
              <a:gd name="connsiteY4" fmla="*/ 2835855 h 3589834"/>
              <a:gd name="connsiteX5" fmla="*/ 0 w 2597977"/>
              <a:gd name="connsiteY5" fmla="*/ 1032522 h 3589834"/>
              <a:gd name="connsiteX0" fmla="*/ 0 w 2597977"/>
              <a:gd name="connsiteY0" fmla="*/ 663554 h 3220866"/>
              <a:gd name="connsiteX1" fmla="*/ 2397872 w 2597977"/>
              <a:gd name="connsiteY1" fmla="*/ 0 h 3220866"/>
              <a:gd name="connsiteX2" fmla="*/ 2597977 w 2597977"/>
              <a:gd name="connsiteY2" fmla="*/ 2749028 h 3220866"/>
              <a:gd name="connsiteX3" fmla="*/ 1339742 w 2597977"/>
              <a:gd name="connsiteY3" fmla="*/ 3220866 h 3220866"/>
              <a:gd name="connsiteX4" fmla="*/ 167371 w 2597977"/>
              <a:gd name="connsiteY4" fmla="*/ 2466887 h 3220866"/>
              <a:gd name="connsiteX5" fmla="*/ 0 w 2597977"/>
              <a:gd name="connsiteY5" fmla="*/ 663554 h 3220866"/>
              <a:gd name="connsiteX0" fmla="*/ 0 w 2597977"/>
              <a:gd name="connsiteY0" fmla="*/ 685326 h 3242638"/>
              <a:gd name="connsiteX1" fmla="*/ 2593815 w 2597977"/>
              <a:gd name="connsiteY1" fmla="*/ 0 h 3242638"/>
              <a:gd name="connsiteX2" fmla="*/ 2597977 w 2597977"/>
              <a:gd name="connsiteY2" fmla="*/ 2770800 h 3242638"/>
              <a:gd name="connsiteX3" fmla="*/ 1339742 w 2597977"/>
              <a:gd name="connsiteY3" fmla="*/ 3242638 h 3242638"/>
              <a:gd name="connsiteX4" fmla="*/ 167371 w 2597977"/>
              <a:gd name="connsiteY4" fmla="*/ 2488659 h 3242638"/>
              <a:gd name="connsiteX5" fmla="*/ 0 w 2597977"/>
              <a:gd name="connsiteY5" fmla="*/ 685326 h 3242638"/>
              <a:gd name="connsiteX0" fmla="*/ 0 w 2597977"/>
              <a:gd name="connsiteY0" fmla="*/ 598241 h 3242638"/>
              <a:gd name="connsiteX1" fmla="*/ 2593815 w 2597977"/>
              <a:gd name="connsiteY1" fmla="*/ 0 h 3242638"/>
              <a:gd name="connsiteX2" fmla="*/ 2597977 w 2597977"/>
              <a:gd name="connsiteY2" fmla="*/ 2770800 h 3242638"/>
              <a:gd name="connsiteX3" fmla="*/ 1339742 w 2597977"/>
              <a:gd name="connsiteY3" fmla="*/ 3242638 h 3242638"/>
              <a:gd name="connsiteX4" fmla="*/ 167371 w 2597977"/>
              <a:gd name="connsiteY4" fmla="*/ 2488659 h 3242638"/>
              <a:gd name="connsiteX5" fmla="*/ 0 w 2597977"/>
              <a:gd name="connsiteY5" fmla="*/ 598241 h 3242638"/>
              <a:gd name="connsiteX0" fmla="*/ 0 w 2597977"/>
              <a:gd name="connsiteY0" fmla="*/ 543812 h 3188209"/>
              <a:gd name="connsiteX1" fmla="*/ 2593815 w 2597977"/>
              <a:gd name="connsiteY1" fmla="*/ 0 h 3188209"/>
              <a:gd name="connsiteX2" fmla="*/ 2597977 w 2597977"/>
              <a:gd name="connsiteY2" fmla="*/ 2716371 h 3188209"/>
              <a:gd name="connsiteX3" fmla="*/ 1339742 w 2597977"/>
              <a:gd name="connsiteY3" fmla="*/ 3188209 h 3188209"/>
              <a:gd name="connsiteX4" fmla="*/ 167371 w 2597977"/>
              <a:gd name="connsiteY4" fmla="*/ 2434230 h 3188209"/>
              <a:gd name="connsiteX5" fmla="*/ 0 w 2597977"/>
              <a:gd name="connsiteY5" fmla="*/ 543812 h 3188209"/>
              <a:gd name="connsiteX0" fmla="*/ 0 w 2593917"/>
              <a:gd name="connsiteY0" fmla="*/ 543812 h 3253399"/>
              <a:gd name="connsiteX1" fmla="*/ 2593815 w 2593917"/>
              <a:gd name="connsiteY1" fmla="*/ 0 h 3253399"/>
              <a:gd name="connsiteX2" fmla="*/ 2583463 w 2593917"/>
              <a:gd name="connsiteY2" fmla="*/ 3253399 h 3253399"/>
              <a:gd name="connsiteX3" fmla="*/ 1339742 w 2593917"/>
              <a:gd name="connsiteY3" fmla="*/ 3188209 h 3253399"/>
              <a:gd name="connsiteX4" fmla="*/ 167371 w 2593917"/>
              <a:gd name="connsiteY4" fmla="*/ 2434230 h 3253399"/>
              <a:gd name="connsiteX5" fmla="*/ 0 w 2593917"/>
              <a:gd name="connsiteY5" fmla="*/ 543812 h 3253399"/>
              <a:gd name="connsiteX0" fmla="*/ 0 w 3033168"/>
              <a:gd name="connsiteY0" fmla="*/ 543812 h 3253399"/>
              <a:gd name="connsiteX1" fmla="*/ 2593815 w 3033168"/>
              <a:gd name="connsiteY1" fmla="*/ 0 h 3253399"/>
              <a:gd name="connsiteX2" fmla="*/ 3033168 w 3033168"/>
              <a:gd name="connsiteY2" fmla="*/ 3253399 h 3253399"/>
              <a:gd name="connsiteX3" fmla="*/ 1339742 w 3033168"/>
              <a:gd name="connsiteY3" fmla="*/ 3188209 h 3253399"/>
              <a:gd name="connsiteX4" fmla="*/ 167371 w 3033168"/>
              <a:gd name="connsiteY4" fmla="*/ 2434230 h 3253399"/>
              <a:gd name="connsiteX5" fmla="*/ 0 w 3033168"/>
              <a:gd name="connsiteY5" fmla="*/ 543812 h 3253399"/>
              <a:gd name="connsiteX0" fmla="*/ 0 w 3058560"/>
              <a:gd name="connsiteY0" fmla="*/ 588783 h 3298370"/>
              <a:gd name="connsiteX1" fmla="*/ 3058511 w 3058560"/>
              <a:gd name="connsiteY1" fmla="*/ 0 h 3298370"/>
              <a:gd name="connsiteX2" fmla="*/ 3033168 w 3058560"/>
              <a:gd name="connsiteY2" fmla="*/ 3298370 h 3298370"/>
              <a:gd name="connsiteX3" fmla="*/ 1339742 w 3058560"/>
              <a:gd name="connsiteY3" fmla="*/ 3233180 h 3298370"/>
              <a:gd name="connsiteX4" fmla="*/ 167371 w 3058560"/>
              <a:gd name="connsiteY4" fmla="*/ 2479201 h 3298370"/>
              <a:gd name="connsiteX5" fmla="*/ 0 w 3058560"/>
              <a:gd name="connsiteY5" fmla="*/ 588783 h 3298370"/>
              <a:gd name="connsiteX0" fmla="*/ 0 w 3223409"/>
              <a:gd name="connsiteY0" fmla="*/ 573793 h 3283380"/>
              <a:gd name="connsiteX1" fmla="*/ 3223402 w 3223409"/>
              <a:gd name="connsiteY1" fmla="*/ 0 h 3283380"/>
              <a:gd name="connsiteX2" fmla="*/ 3033168 w 3223409"/>
              <a:gd name="connsiteY2" fmla="*/ 3283380 h 3283380"/>
              <a:gd name="connsiteX3" fmla="*/ 1339742 w 3223409"/>
              <a:gd name="connsiteY3" fmla="*/ 3218190 h 3283380"/>
              <a:gd name="connsiteX4" fmla="*/ 167371 w 3223409"/>
              <a:gd name="connsiteY4" fmla="*/ 2464211 h 3283380"/>
              <a:gd name="connsiteX5" fmla="*/ 0 w 3223409"/>
              <a:gd name="connsiteY5" fmla="*/ 573793 h 3283380"/>
              <a:gd name="connsiteX0" fmla="*/ 0 w 3228040"/>
              <a:gd name="connsiteY0" fmla="*/ 573793 h 3298370"/>
              <a:gd name="connsiteX1" fmla="*/ 3223402 w 3228040"/>
              <a:gd name="connsiteY1" fmla="*/ 0 h 3298370"/>
              <a:gd name="connsiteX2" fmla="*/ 3228040 w 3228040"/>
              <a:gd name="connsiteY2" fmla="*/ 3298370 h 3298370"/>
              <a:gd name="connsiteX3" fmla="*/ 1339742 w 3228040"/>
              <a:gd name="connsiteY3" fmla="*/ 3218190 h 3298370"/>
              <a:gd name="connsiteX4" fmla="*/ 167371 w 3228040"/>
              <a:gd name="connsiteY4" fmla="*/ 2464211 h 3298370"/>
              <a:gd name="connsiteX5" fmla="*/ 0 w 3228040"/>
              <a:gd name="connsiteY5" fmla="*/ 573793 h 3298370"/>
              <a:gd name="connsiteX0" fmla="*/ 0 w 3403292"/>
              <a:gd name="connsiteY0" fmla="*/ 558803 h 3283380"/>
              <a:gd name="connsiteX1" fmla="*/ 3403284 w 3403292"/>
              <a:gd name="connsiteY1" fmla="*/ 0 h 3283380"/>
              <a:gd name="connsiteX2" fmla="*/ 3228040 w 3403292"/>
              <a:gd name="connsiteY2" fmla="*/ 3283380 h 3283380"/>
              <a:gd name="connsiteX3" fmla="*/ 1339742 w 3403292"/>
              <a:gd name="connsiteY3" fmla="*/ 3203200 h 3283380"/>
              <a:gd name="connsiteX4" fmla="*/ 167371 w 3403292"/>
              <a:gd name="connsiteY4" fmla="*/ 2449221 h 3283380"/>
              <a:gd name="connsiteX5" fmla="*/ 0 w 3403292"/>
              <a:gd name="connsiteY5" fmla="*/ 558803 h 3283380"/>
              <a:gd name="connsiteX0" fmla="*/ 0 w 3452892"/>
              <a:gd name="connsiteY0" fmla="*/ 558803 h 3283380"/>
              <a:gd name="connsiteX1" fmla="*/ 3403284 w 3452892"/>
              <a:gd name="connsiteY1" fmla="*/ 0 h 3283380"/>
              <a:gd name="connsiteX2" fmla="*/ 3452892 w 3452892"/>
              <a:gd name="connsiteY2" fmla="*/ 3283380 h 3283380"/>
              <a:gd name="connsiteX3" fmla="*/ 1339742 w 3452892"/>
              <a:gd name="connsiteY3" fmla="*/ 3203200 h 3283380"/>
              <a:gd name="connsiteX4" fmla="*/ 167371 w 3452892"/>
              <a:gd name="connsiteY4" fmla="*/ 2449221 h 3283380"/>
              <a:gd name="connsiteX5" fmla="*/ 0 w 3452892"/>
              <a:gd name="connsiteY5" fmla="*/ 558803 h 3283380"/>
              <a:gd name="connsiteX0" fmla="*/ 0 w 3452892"/>
              <a:gd name="connsiteY0" fmla="*/ 633754 h 3358331"/>
              <a:gd name="connsiteX1" fmla="*/ 3403284 w 3452892"/>
              <a:gd name="connsiteY1" fmla="*/ 0 h 3358331"/>
              <a:gd name="connsiteX2" fmla="*/ 3452892 w 3452892"/>
              <a:gd name="connsiteY2" fmla="*/ 3358331 h 3358331"/>
              <a:gd name="connsiteX3" fmla="*/ 1339742 w 3452892"/>
              <a:gd name="connsiteY3" fmla="*/ 3278151 h 3358331"/>
              <a:gd name="connsiteX4" fmla="*/ 167371 w 3452892"/>
              <a:gd name="connsiteY4" fmla="*/ 2524172 h 3358331"/>
              <a:gd name="connsiteX5" fmla="*/ 0 w 3452892"/>
              <a:gd name="connsiteY5" fmla="*/ 633754 h 335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2892" h="3358331">
                <a:moveTo>
                  <a:pt x="0" y="633754"/>
                </a:moveTo>
                <a:lnTo>
                  <a:pt x="3403284" y="0"/>
                </a:lnTo>
                <a:cubicBezTo>
                  <a:pt x="3404671" y="923600"/>
                  <a:pt x="3451505" y="2434731"/>
                  <a:pt x="3452892" y="3358331"/>
                </a:cubicBezTo>
                <a:lnTo>
                  <a:pt x="1339742" y="3278151"/>
                </a:lnTo>
                <a:lnTo>
                  <a:pt x="167371" y="2524172"/>
                </a:lnTo>
                <a:lnTo>
                  <a:pt x="0" y="633754"/>
                </a:lnTo>
                <a:close/>
              </a:path>
            </a:pathLst>
          </a:custGeom>
          <a:blipFill dpi="0" rotWithShape="0">
            <a:blip r:embed="rId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ятиугольник 3">
            <a:extLst>
              <a:ext uri="{FF2B5EF4-FFF2-40B4-BE49-F238E27FC236}">
                <a16:creationId xmlns:a16="http://schemas.microsoft.com/office/drawing/2014/main" xmlns="" id="{DC74F33E-9210-47D3-9BC6-0A3D72A76A31}"/>
              </a:ext>
            </a:extLst>
          </p:cNvPr>
          <p:cNvSpPr/>
          <p:nvPr/>
        </p:nvSpPr>
        <p:spPr>
          <a:xfrm>
            <a:off x="-278525" y="2542663"/>
            <a:ext cx="3681888" cy="3461496"/>
          </a:xfrm>
          <a:custGeom>
            <a:avLst/>
            <a:gdLst>
              <a:gd name="connsiteX0" fmla="*/ 4 w 3480300"/>
              <a:gd name="connsiteY0" fmla="*/ 1273154 h 3333168"/>
              <a:gd name="connsiteX1" fmla="*/ 1740150 w 3480300"/>
              <a:gd name="connsiteY1" fmla="*/ 0 h 3333168"/>
              <a:gd name="connsiteX2" fmla="*/ 3480296 w 3480300"/>
              <a:gd name="connsiteY2" fmla="*/ 1273154 h 3333168"/>
              <a:gd name="connsiteX3" fmla="*/ 2815620 w 3480300"/>
              <a:gd name="connsiteY3" fmla="*/ 3333160 h 3333168"/>
              <a:gd name="connsiteX4" fmla="*/ 664680 w 3480300"/>
              <a:gd name="connsiteY4" fmla="*/ 3333160 h 3333168"/>
              <a:gd name="connsiteX5" fmla="*/ 4 w 3480300"/>
              <a:gd name="connsiteY5" fmla="*/ 1273154 h 3333168"/>
              <a:gd name="connsiteX0" fmla="*/ 0 w 3480292"/>
              <a:gd name="connsiteY0" fmla="*/ 1273154 h 3333160"/>
              <a:gd name="connsiteX1" fmla="*/ 1740146 w 3480292"/>
              <a:gd name="connsiteY1" fmla="*/ 0 h 3333160"/>
              <a:gd name="connsiteX2" fmla="*/ 3480292 w 3480292"/>
              <a:gd name="connsiteY2" fmla="*/ 1273154 h 3333160"/>
              <a:gd name="connsiteX3" fmla="*/ 2815616 w 3480292"/>
              <a:gd name="connsiteY3" fmla="*/ 3333160 h 3333160"/>
              <a:gd name="connsiteX4" fmla="*/ 119244 w 3480292"/>
              <a:gd name="connsiteY4" fmla="*/ 3317118 h 3333160"/>
              <a:gd name="connsiteX5" fmla="*/ 0 w 3480292"/>
              <a:gd name="connsiteY5" fmla="*/ 1273154 h 3333160"/>
              <a:gd name="connsiteX0" fmla="*/ 0 w 3585637"/>
              <a:gd name="connsiteY0" fmla="*/ 1273154 h 3317118"/>
              <a:gd name="connsiteX1" fmla="*/ 1740146 w 3585637"/>
              <a:gd name="connsiteY1" fmla="*/ 0 h 3317118"/>
              <a:gd name="connsiteX2" fmla="*/ 3480292 w 3585637"/>
              <a:gd name="connsiteY2" fmla="*/ 1273154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1273154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984396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984396 h 3317118"/>
              <a:gd name="connsiteX0" fmla="*/ 0 w 3585637"/>
              <a:gd name="connsiteY0" fmla="*/ 872101 h 3204823"/>
              <a:gd name="connsiteX1" fmla="*/ 1756188 w 3585637"/>
              <a:gd name="connsiteY1" fmla="*/ 0 h 3204823"/>
              <a:gd name="connsiteX2" fmla="*/ 3464250 w 3585637"/>
              <a:gd name="connsiteY2" fmla="*/ 791890 h 3204823"/>
              <a:gd name="connsiteX3" fmla="*/ 3585637 w 3585637"/>
              <a:gd name="connsiteY3" fmla="*/ 3204823 h 3204823"/>
              <a:gd name="connsiteX4" fmla="*/ 119244 w 3585637"/>
              <a:gd name="connsiteY4" fmla="*/ 3204823 h 3204823"/>
              <a:gd name="connsiteX5" fmla="*/ 0 w 3585637"/>
              <a:gd name="connsiteY5" fmla="*/ 872101 h 3204823"/>
              <a:gd name="connsiteX0" fmla="*/ 0 w 3665847"/>
              <a:gd name="connsiteY0" fmla="*/ 856059 h 3204823"/>
              <a:gd name="connsiteX1" fmla="*/ 1836398 w 3665847"/>
              <a:gd name="connsiteY1" fmla="*/ 0 h 3204823"/>
              <a:gd name="connsiteX2" fmla="*/ 3544460 w 3665847"/>
              <a:gd name="connsiteY2" fmla="*/ 791890 h 3204823"/>
              <a:gd name="connsiteX3" fmla="*/ 3665847 w 3665847"/>
              <a:gd name="connsiteY3" fmla="*/ 3204823 h 3204823"/>
              <a:gd name="connsiteX4" fmla="*/ 199454 w 3665847"/>
              <a:gd name="connsiteY4" fmla="*/ 3204823 h 3204823"/>
              <a:gd name="connsiteX5" fmla="*/ 0 w 3665847"/>
              <a:gd name="connsiteY5" fmla="*/ 856059 h 3204823"/>
              <a:gd name="connsiteX0" fmla="*/ 0 w 3665847"/>
              <a:gd name="connsiteY0" fmla="*/ 856059 h 3220865"/>
              <a:gd name="connsiteX1" fmla="*/ 1836398 w 3665847"/>
              <a:gd name="connsiteY1" fmla="*/ 0 h 3220865"/>
              <a:gd name="connsiteX2" fmla="*/ 3544460 w 3665847"/>
              <a:gd name="connsiteY2" fmla="*/ 791890 h 3220865"/>
              <a:gd name="connsiteX3" fmla="*/ 3665847 w 3665847"/>
              <a:gd name="connsiteY3" fmla="*/ 3204823 h 3220865"/>
              <a:gd name="connsiteX4" fmla="*/ 87160 w 3665847"/>
              <a:gd name="connsiteY4" fmla="*/ 3220865 h 3220865"/>
              <a:gd name="connsiteX5" fmla="*/ 0 w 3665847"/>
              <a:gd name="connsiteY5" fmla="*/ 856059 h 3220865"/>
              <a:gd name="connsiteX0" fmla="*/ 0 w 3778141"/>
              <a:gd name="connsiteY0" fmla="*/ 856059 h 3317118"/>
              <a:gd name="connsiteX1" fmla="*/ 1836398 w 3778141"/>
              <a:gd name="connsiteY1" fmla="*/ 0 h 3317118"/>
              <a:gd name="connsiteX2" fmla="*/ 3544460 w 3778141"/>
              <a:gd name="connsiteY2" fmla="*/ 791890 h 3317118"/>
              <a:gd name="connsiteX3" fmla="*/ 3778141 w 3778141"/>
              <a:gd name="connsiteY3" fmla="*/ 3317118 h 3317118"/>
              <a:gd name="connsiteX4" fmla="*/ 87160 w 3778141"/>
              <a:gd name="connsiteY4" fmla="*/ 3220865 h 3317118"/>
              <a:gd name="connsiteX5" fmla="*/ 0 w 3778141"/>
              <a:gd name="connsiteY5" fmla="*/ 856059 h 3317118"/>
              <a:gd name="connsiteX0" fmla="*/ 0 w 3778141"/>
              <a:gd name="connsiteY0" fmla="*/ 856059 h 3317118"/>
              <a:gd name="connsiteX1" fmla="*/ 1836398 w 3778141"/>
              <a:gd name="connsiteY1" fmla="*/ 0 h 3317118"/>
              <a:gd name="connsiteX2" fmla="*/ 3544460 w 3778141"/>
              <a:gd name="connsiteY2" fmla="*/ 791890 h 3317118"/>
              <a:gd name="connsiteX3" fmla="*/ 3778141 w 3778141"/>
              <a:gd name="connsiteY3" fmla="*/ 3317118 h 3317118"/>
              <a:gd name="connsiteX4" fmla="*/ 135286 w 3778141"/>
              <a:gd name="connsiteY4" fmla="*/ 3317118 h 3317118"/>
              <a:gd name="connsiteX5" fmla="*/ 0 w 3778141"/>
              <a:gd name="connsiteY5" fmla="*/ 856059 h 3317118"/>
              <a:gd name="connsiteX0" fmla="*/ 0 w 3778141"/>
              <a:gd name="connsiteY0" fmla="*/ 856059 h 3317118"/>
              <a:gd name="connsiteX1" fmla="*/ 1836398 w 3778141"/>
              <a:gd name="connsiteY1" fmla="*/ 0 h 3317118"/>
              <a:gd name="connsiteX2" fmla="*/ 3544460 w 3778141"/>
              <a:gd name="connsiteY2" fmla="*/ 567301 h 3317118"/>
              <a:gd name="connsiteX3" fmla="*/ 3778141 w 3778141"/>
              <a:gd name="connsiteY3" fmla="*/ 3317118 h 3317118"/>
              <a:gd name="connsiteX4" fmla="*/ 135286 w 3778141"/>
              <a:gd name="connsiteY4" fmla="*/ 3317118 h 3317118"/>
              <a:gd name="connsiteX5" fmla="*/ 0 w 3778141"/>
              <a:gd name="connsiteY5" fmla="*/ 856059 h 3317118"/>
              <a:gd name="connsiteX0" fmla="*/ 0 w 3778141"/>
              <a:gd name="connsiteY0" fmla="*/ 904185 h 3365244"/>
              <a:gd name="connsiteX1" fmla="*/ 1820356 w 3778141"/>
              <a:gd name="connsiteY1" fmla="*/ 0 h 3365244"/>
              <a:gd name="connsiteX2" fmla="*/ 3544460 w 3778141"/>
              <a:gd name="connsiteY2" fmla="*/ 615427 h 3365244"/>
              <a:gd name="connsiteX3" fmla="*/ 3778141 w 3778141"/>
              <a:gd name="connsiteY3" fmla="*/ 3365244 h 3365244"/>
              <a:gd name="connsiteX4" fmla="*/ 135286 w 3778141"/>
              <a:gd name="connsiteY4" fmla="*/ 3365244 h 3365244"/>
              <a:gd name="connsiteX5" fmla="*/ 0 w 3778141"/>
              <a:gd name="connsiteY5" fmla="*/ 904185 h 3365244"/>
              <a:gd name="connsiteX0" fmla="*/ 0 w 4218229"/>
              <a:gd name="connsiteY0" fmla="*/ 904185 h 3365244"/>
              <a:gd name="connsiteX1" fmla="*/ 1820356 w 4218229"/>
              <a:gd name="connsiteY1" fmla="*/ 0 h 3365244"/>
              <a:gd name="connsiteX2" fmla="*/ 4218229 w 4218229"/>
              <a:gd name="connsiteY2" fmla="*/ 1112732 h 3365244"/>
              <a:gd name="connsiteX3" fmla="*/ 3778141 w 4218229"/>
              <a:gd name="connsiteY3" fmla="*/ 3365244 h 3365244"/>
              <a:gd name="connsiteX4" fmla="*/ 135286 w 4218229"/>
              <a:gd name="connsiteY4" fmla="*/ 3365244 h 3365244"/>
              <a:gd name="connsiteX5" fmla="*/ 0 w 4218229"/>
              <a:gd name="connsiteY5" fmla="*/ 904185 h 3365244"/>
              <a:gd name="connsiteX0" fmla="*/ 0 w 4243362"/>
              <a:gd name="connsiteY0" fmla="*/ 904185 h 3365244"/>
              <a:gd name="connsiteX1" fmla="*/ 1820356 w 4243362"/>
              <a:gd name="connsiteY1" fmla="*/ 0 h 3365244"/>
              <a:gd name="connsiteX2" fmla="*/ 4218229 w 4243362"/>
              <a:gd name="connsiteY2" fmla="*/ 1112732 h 3365244"/>
              <a:gd name="connsiteX3" fmla="*/ 4243362 w 4243362"/>
              <a:gd name="connsiteY3" fmla="*/ 3156696 h 3365244"/>
              <a:gd name="connsiteX4" fmla="*/ 135286 w 4243362"/>
              <a:gd name="connsiteY4" fmla="*/ 3365244 h 3365244"/>
              <a:gd name="connsiteX5" fmla="*/ 0 w 4243362"/>
              <a:gd name="connsiteY5" fmla="*/ 904185 h 3365244"/>
              <a:gd name="connsiteX0" fmla="*/ 0 w 4243362"/>
              <a:gd name="connsiteY0" fmla="*/ 904185 h 3429412"/>
              <a:gd name="connsiteX1" fmla="*/ 1820356 w 4243362"/>
              <a:gd name="connsiteY1" fmla="*/ 0 h 3429412"/>
              <a:gd name="connsiteX2" fmla="*/ 4218229 w 4243362"/>
              <a:gd name="connsiteY2" fmla="*/ 1112732 h 3429412"/>
              <a:gd name="connsiteX3" fmla="*/ 4243362 w 4243362"/>
              <a:gd name="connsiteY3" fmla="*/ 3156696 h 3429412"/>
              <a:gd name="connsiteX4" fmla="*/ 793012 w 4243362"/>
              <a:gd name="connsiteY4" fmla="*/ 3429412 h 3429412"/>
              <a:gd name="connsiteX5" fmla="*/ 0 w 4243362"/>
              <a:gd name="connsiteY5" fmla="*/ 904185 h 3429412"/>
              <a:gd name="connsiteX0" fmla="*/ 0 w 3569594"/>
              <a:gd name="connsiteY0" fmla="*/ 1337322 h 3429412"/>
              <a:gd name="connsiteX1" fmla="*/ 1146588 w 3569594"/>
              <a:gd name="connsiteY1" fmla="*/ 0 h 3429412"/>
              <a:gd name="connsiteX2" fmla="*/ 3544461 w 3569594"/>
              <a:gd name="connsiteY2" fmla="*/ 1112732 h 3429412"/>
              <a:gd name="connsiteX3" fmla="*/ 3569594 w 3569594"/>
              <a:gd name="connsiteY3" fmla="*/ 3156696 h 3429412"/>
              <a:gd name="connsiteX4" fmla="*/ 119244 w 3569594"/>
              <a:gd name="connsiteY4" fmla="*/ 3429412 h 3429412"/>
              <a:gd name="connsiteX5" fmla="*/ 0 w 3569594"/>
              <a:gd name="connsiteY5" fmla="*/ 1337322 h 3429412"/>
              <a:gd name="connsiteX0" fmla="*/ 0 w 3681888"/>
              <a:gd name="connsiteY0" fmla="*/ 1353364 h 3429412"/>
              <a:gd name="connsiteX1" fmla="*/ 1258882 w 3681888"/>
              <a:gd name="connsiteY1" fmla="*/ 0 h 3429412"/>
              <a:gd name="connsiteX2" fmla="*/ 3656755 w 3681888"/>
              <a:gd name="connsiteY2" fmla="*/ 1112732 h 3429412"/>
              <a:gd name="connsiteX3" fmla="*/ 3681888 w 3681888"/>
              <a:gd name="connsiteY3" fmla="*/ 3156696 h 3429412"/>
              <a:gd name="connsiteX4" fmla="*/ 231538 w 3681888"/>
              <a:gd name="connsiteY4" fmla="*/ 3429412 h 3429412"/>
              <a:gd name="connsiteX5" fmla="*/ 0 w 3681888"/>
              <a:gd name="connsiteY5" fmla="*/ 1353364 h 3429412"/>
              <a:gd name="connsiteX0" fmla="*/ 0 w 3681888"/>
              <a:gd name="connsiteY0" fmla="*/ 1353364 h 3461496"/>
              <a:gd name="connsiteX1" fmla="*/ 1258882 w 3681888"/>
              <a:gd name="connsiteY1" fmla="*/ 0 h 3461496"/>
              <a:gd name="connsiteX2" fmla="*/ 3656755 w 3681888"/>
              <a:gd name="connsiteY2" fmla="*/ 1112732 h 3461496"/>
              <a:gd name="connsiteX3" fmla="*/ 3681888 w 3681888"/>
              <a:gd name="connsiteY3" fmla="*/ 3156696 h 3461496"/>
              <a:gd name="connsiteX4" fmla="*/ 167370 w 3681888"/>
              <a:gd name="connsiteY4" fmla="*/ 3461496 h 3461496"/>
              <a:gd name="connsiteX5" fmla="*/ 0 w 3681888"/>
              <a:gd name="connsiteY5" fmla="*/ 1353364 h 346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1888" h="3461496">
                <a:moveTo>
                  <a:pt x="0" y="1353364"/>
                </a:moveTo>
                <a:lnTo>
                  <a:pt x="1258882" y="0"/>
                </a:lnTo>
                <a:lnTo>
                  <a:pt x="3656755" y="1112732"/>
                </a:lnTo>
                <a:lnTo>
                  <a:pt x="3681888" y="3156696"/>
                </a:lnTo>
                <a:lnTo>
                  <a:pt x="167370" y="3461496"/>
                </a:lnTo>
                <a:lnTo>
                  <a:pt x="0" y="1353364"/>
                </a:lnTo>
                <a:close/>
              </a:path>
            </a:pathLst>
          </a:custGeom>
          <a:blipFill dpi="0" rotWithShape="1">
            <a:blip r:embed="rId8"/>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TextBox 14">
            <a:extLst>
              <a:ext uri="{FF2B5EF4-FFF2-40B4-BE49-F238E27FC236}">
                <a16:creationId xmlns:a16="http://schemas.microsoft.com/office/drawing/2014/main" xmlns="" id="{D040394C-1259-4418-8CCE-63C25A7FD375}"/>
              </a:ext>
            </a:extLst>
          </p:cNvPr>
          <p:cNvSpPr txBox="1"/>
          <p:nvPr/>
        </p:nvSpPr>
        <p:spPr>
          <a:xfrm>
            <a:off x="672954" y="243570"/>
            <a:ext cx="4441024" cy="830997"/>
          </a:xfrm>
          <a:prstGeom prst="rect">
            <a:avLst/>
          </a:prstGeom>
          <a:noFill/>
        </p:spPr>
        <p:txBody>
          <a:bodyPr wrap="none" rtlCol="0">
            <a:spAutoFit/>
          </a:bodyPr>
          <a:lstStyle/>
          <a:p>
            <a:r>
              <a:rPr lang="ru-RU" sz="2400" dirty="0">
                <a:latin typeface="Segoe UI Light" panose="020B0502040204020203" pitchFamily="34" charset="0"/>
                <a:cs typeface="Segoe UI Light" panose="020B0502040204020203" pitchFamily="34" charset="0"/>
              </a:rPr>
              <a:t>ТУРИСТСКО-РЕКРЕАЦИОННЫЙ</a:t>
            </a:r>
          </a:p>
          <a:p>
            <a:r>
              <a:rPr lang="ru-RU" sz="2400" dirty="0">
                <a:latin typeface="Segoe UI Light" panose="020B0502040204020203" pitchFamily="34" charset="0"/>
                <a:cs typeface="Segoe UI Light" panose="020B0502040204020203" pitchFamily="34" charset="0"/>
              </a:rPr>
              <a:t>КЛАСТЕР</a:t>
            </a:r>
          </a:p>
        </p:txBody>
      </p:sp>
      <p:sp>
        <p:nvSpPr>
          <p:cNvPr id="26" name="TextBox 48">
            <a:extLst>
              <a:ext uri="{FF2B5EF4-FFF2-40B4-BE49-F238E27FC236}">
                <a16:creationId xmlns:a16="http://schemas.microsoft.com/office/drawing/2014/main" xmlns="" id="{51870AE6-5C19-47A6-909C-664125ECA1C2}"/>
              </a:ext>
            </a:extLst>
          </p:cNvPr>
          <p:cNvSpPr txBox="1"/>
          <p:nvPr/>
        </p:nvSpPr>
        <p:spPr>
          <a:xfrm>
            <a:off x="3781082" y="4465111"/>
            <a:ext cx="2168368" cy="307777"/>
          </a:xfrm>
          <a:prstGeom prst="rect">
            <a:avLst/>
          </a:prstGeom>
          <a:noFill/>
        </p:spPr>
        <p:txBody>
          <a:bodyPr wrap="square" rtlCol="0">
            <a:spAutoFit/>
          </a:bodyPr>
          <a:lstStyle/>
          <a:p>
            <a:r>
              <a:rPr lang="ru-RU" sz="1400" b="1" dirty="0">
                <a:latin typeface="Segoe UI Light" panose="020B0502040204020203" pitchFamily="34" charset="0"/>
                <a:cs typeface="Segoe UI Light" panose="020B0502040204020203" pitchFamily="34" charset="0"/>
              </a:rPr>
              <a:t>Строительство:</a:t>
            </a:r>
          </a:p>
        </p:txBody>
      </p:sp>
      <p:pic>
        <p:nvPicPr>
          <p:cNvPr id="27" name="Picture 50">
            <a:extLst>
              <a:ext uri="{FF2B5EF4-FFF2-40B4-BE49-F238E27FC236}">
                <a16:creationId xmlns:a16="http://schemas.microsoft.com/office/drawing/2014/main" xmlns="" id="{2737C740-71E6-464A-8A3F-1FC329A4DF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7303" y="3212976"/>
            <a:ext cx="727876" cy="1404800"/>
          </a:xfrm>
          <a:prstGeom prst="rect">
            <a:avLst/>
          </a:prstGeom>
        </p:spPr>
      </p:pic>
      <p:sp>
        <p:nvSpPr>
          <p:cNvPr id="29" name="Rectangle 52">
            <a:extLst>
              <a:ext uri="{FF2B5EF4-FFF2-40B4-BE49-F238E27FC236}">
                <a16:creationId xmlns:a16="http://schemas.microsoft.com/office/drawing/2014/main" xmlns="" id="{B566BCA3-3C1E-4079-AE43-CF5A5A0D0B0C}"/>
              </a:ext>
            </a:extLst>
          </p:cNvPr>
          <p:cNvSpPr/>
          <p:nvPr/>
        </p:nvSpPr>
        <p:spPr>
          <a:xfrm>
            <a:off x="3743090" y="3501008"/>
            <a:ext cx="1370888" cy="830997"/>
          </a:xfrm>
          <a:prstGeom prst="rect">
            <a:avLst/>
          </a:prstGeom>
        </p:spPr>
        <p:txBody>
          <a:bodyPr wrap="none">
            <a:spAutoFit/>
          </a:bodyPr>
          <a:lstStyle/>
          <a:p>
            <a:r>
              <a:rPr lang="ru-RU" sz="1200" dirty="0">
                <a:latin typeface="Segoe UI Light" panose="020B0502040204020203" pitchFamily="34" charset="0"/>
                <a:cs typeface="Segoe UI Light" panose="020B0502040204020203" pitchFamily="34" charset="0"/>
              </a:rPr>
              <a:t>Объёмы </a:t>
            </a:r>
          </a:p>
          <a:p>
            <a:r>
              <a:rPr lang="ru-RU" sz="1200" dirty="0">
                <a:latin typeface="Segoe UI Light" panose="020B0502040204020203" pitchFamily="34" charset="0"/>
                <a:cs typeface="Segoe UI Light" panose="020B0502040204020203" pitchFamily="34" charset="0"/>
              </a:rPr>
              <a:t>финансирования </a:t>
            </a:r>
          </a:p>
          <a:p>
            <a:r>
              <a:rPr lang="ru-RU" sz="1200" dirty="0">
                <a:latin typeface="Segoe UI Light" panose="020B0502040204020203" pitchFamily="34" charset="0"/>
                <a:cs typeface="Segoe UI Light" panose="020B0502040204020203" pitchFamily="34" charset="0"/>
              </a:rPr>
              <a:t>по источникам,</a:t>
            </a:r>
          </a:p>
          <a:p>
            <a:r>
              <a:rPr lang="ru-RU" sz="1200" i="1" dirty="0" err="1">
                <a:latin typeface="Segoe UI Light" panose="020B0502040204020203" pitchFamily="34" charset="0"/>
                <a:cs typeface="Segoe UI Light" panose="020B0502040204020203" pitchFamily="34" charset="0"/>
              </a:rPr>
              <a:t>млн.руб</a:t>
            </a:r>
            <a:r>
              <a:rPr lang="ru-RU" sz="1200" i="1" dirty="0">
                <a:latin typeface="Segoe UI Light" panose="020B0502040204020203" pitchFamily="34" charset="0"/>
                <a:cs typeface="Segoe UI Light" panose="020B0502040204020203" pitchFamily="34" charset="0"/>
              </a:rPr>
              <a:t>.</a:t>
            </a:r>
            <a:endParaRPr lang="ru-RU" sz="1200" i="1" dirty="0"/>
          </a:p>
        </p:txBody>
      </p:sp>
      <p:sp>
        <p:nvSpPr>
          <p:cNvPr id="30" name="Rectangle 53">
            <a:extLst>
              <a:ext uri="{FF2B5EF4-FFF2-40B4-BE49-F238E27FC236}">
                <a16:creationId xmlns:a16="http://schemas.microsoft.com/office/drawing/2014/main" xmlns="" id="{C929F81C-71C5-4237-9B3A-7DE5084AC498}"/>
              </a:ext>
            </a:extLst>
          </p:cNvPr>
          <p:cNvSpPr/>
          <p:nvPr/>
        </p:nvSpPr>
        <p:spPr>
          <a:xfrm>
            <a:off x="4978661" y="3212976"/>
            <a:ext cx="973344" cy="461665"/>
          </a:xfrm>
          <a:prstGeom prst="rect">
            <a:avLst/>
          </a:prstGeom>
        </p:spPr>
        <p:txBody>
          <a:bodyPr wrap="none">
            <a:spAutoFit/>
          </a:bodyPr>
          <a:lstStyle/>
          <a:p>
            <a:pPr algn="r"/>
            <a:r>
              <a:rPr lang="ru-RU" sz="2400" dirty="0">
                <a:solidFill>
                  <a:srgbClr val="6A9155"/>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632,8</a:t>
            </a:r>
            <a:r>
              <a:rPr lang="ru-RU" sz="2400" dirty="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 </a:t>
            </a:r>
            <a:endParaRPr lang="ru-RU" sz="2400" dirty="0">
              <a:effectLst>
                <a:outerShdw blurRad="38100" dist="38100" dir="2700000" algn="tl">
                  <a:srgbClr val="000000">
                    <a:alpha val="43137"/>
                  </a:srgbClr>
                </a:outerShdw>
              </a:effectLst>
            </a:endParaRPr>
          </a:p>
        </p:txBody>
      </p:sp>
      <p:sp>
        <p:nvSpPr>
          <p:cNvPr id="31" name="Rectangle 54">
            <a:extLst>
              <a:ext uri="{FF2B5EF4-FFF2-40B4-BE49-F238E27FC236}">
                <a16:creationId xmlns:a16="http://schemas.microsoft.com/office/drawing/2014/main" xmlns="" id="{804FBAA3-8A6C-4633-AF1C-914DAB023388}"/>
              </a:ext>
            </a:extLst>
          </p:cNvPr>
          <p:cNvSpPr/>
          <p:nvPr/>
        </p:nvSpPr>
        <p:spPr>
          <a:xfrm>
            <a:off x="6380764" y="3240866"/>
            <a:ext cx="901209" cy="430887"/>
          </a:xfrm>
          <a:prstGeom prst="rect">
            <a:avLst/>
          </a:prstGeom>
        </p:spPr>
        <p:txBody>
          <a:bodyPr wrap="none">
            <a:spAutoFit/>
          </a:bodyPr>
          <a:lstStyle/>
          <a:p>
            <a:r>
              <a:rPr lang="ru-RU" sz="1050" dirty="0">
                <a:latin typeface="Segoe UI Light" panose="020B0502040204020203" pitchFamily="34" charset="0"/>
                <a:cs typeface="Segoe UI Light" panose="020B0502040204020203" pitchFamily="34" charset="0"/>
              </a:rPr>
              <a:t>Бюджетные</a:t>
            </a:r>
          </a:p>
          <a:p>
            <a:r>
              <a:rPr lang="ru-RU" sz="1050" dirty="0">
                <a:latin typeface="Segoe UI Light" panose="020B0502040204020203" pitchFamily="34" charset="0"/>
                <a:cs typeface="Segoe UI Light" panose="020B0502040204020203" pitchFamily="34" charset="0"/>
              </a:rPr>
              <a:t> средства</a:t>
            </a:r>
          </a:p>
        </p:txBody>
      </p:sp>
      <p:sp>
        <p:nvSpPr>
          <p:cNvPr id="32" name="Rectangle 55">
            <a:extLst>
              <a:ext uri="{FF2B5EF4-FFF2-40B4-BE49-F238E27FC236}">
                <a16:creationId xmlns:a16="http://schemas.microsoft.com/office/drawing/2014/main" xmlns="" id="{3A0C02DD-DE99-473A-BD6D-B68D184730F1}"/>
              </a:ext>
            </a:extLst>
          </p:cNvPr>
          <p:cNvSpPr/>
          <p:nvPr/>
        </p:nvSpPr>
        <p:spPr>
          <a:xfrm>
            <a:off x="4851067" y="4047455"/>
            <a:ext cx="1082348" cy="461665"/>
          </a:xfrm>
          <a:prstGeom prst="rect">
            <a:avLst/>
          </a:prstGeom>
        </p:spPr>
        <p:txBody>
          <a:bodyPr wrap="none">
            <a:spAutoFit/>
          </a:bodyPr>
          <a:lstStyle/>
          <a:p>
            <a:pPr algn="r"/>
            <a:r>
              <a:rPr lang="ru-RU" sz="2400" dirty="0">
                <a:solidFill>
                  <a:srgbClr val="984807"/>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1476,3</a:t>
            </a:r>
            <a:r>
              <a:rPr lang="ru-RU" sz="2400" dirty="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 </a:t>
            </a:r>
            <a:endParaRPr lang="ru-RU" sz="2400" dirty="0">
              <a:effectLst>
                <a:outerShdw blurRad="38100" dist="38100" dir="2700000" algn="tl">
                  <a:srgbClr val="000000">
                    <a:alpha val="43137"/>
                  </a:srgbClr>
                </a:outerShdw>
              </a:effectLst>
            </a:endParaRPr>
          </a:p>
        </p:txBody>
      </p:sp>
      <p:sp>
        <p:nvSpPr>
          <p:cNvPr id="33" name="Rectangle 56">
            <a:extLst>
              <a:ext uri="{FF2B5EF4-FFF2-40B4-BE49-F238E27FC236}">
                <a16:creationId xmlns:a16="http://schemas.microsoft.com/office/drawing/2014/main" xmlns="" id="{DC81AB38-04A6-4367-BB90-5F75B06D7887}"/>
              </a:ext>
            </a:extLst>
          </p:cNvPr>
          <p:cNvSpPr/>
          <p:nvPr/>
        </p:nvSpPr>
        <p:spPr>
          <a:xfrm>
            <a:off x="6367330" y="4093622"/>
            <a:ext cx="1083951" cy="415498"/>
          </a:xfrm>
          <a:prstGeom prst="rect">
            <a:avLst/>
          </a:prstGeom>
        </p:spPr>
        <p:txBody>
          <a:bodyPr wrap="none">
            <a:spAutoFit/>
          </a:bodyPr>
          <a:lstStyle/>
          <a:p>
            <a:r>
              <a:rPr lang="ru-RU" sz="1050" dirty="0">
                <a:latin typeface="Segoe UI Light" panose="020B0502040204020203" pitchFamily="34" charset="0"/>
                <a:cs typeface="Segoe UI Light" panose="020B0502040204020203" pitchFamily="34" charset="0"/>
              </a:rPr>
              <a:t>Внебюджетные</a:t>
            </a:r>
          </a:p>
          <a:p>
            <a:r>
              <a:rPr lang="ru-RU" sz="1050" dirty="0">
                <a:latin typeface="Segoe UI Light" panose="020B0502040204020203" pitchFamily="34" charset="0"/>
                <a:cs typeface="Segoe UI Light" panose="020B0502040204020203" pitchFamily="34" charset="0"/>
              </a:rPr>
              <a:t> средства</a:t>
            </a:r>
          </a:p>
        </p:txBody>
      </p:sp>
      <p:sp>
        <p:nvSpPr>
          <p:cNvPr id="34" name="Rectangle 57">
            <a:extLst>
              <a:ext uri="{FF2B5EF4-FFF2-40B4-BE49-F238E27FC236}">
                <a16:creationId xmlns:a16="http://schemas.microsoft.com/office/drawing/2014/main" xmlns="" id="{894D4978-CF8A-4DBA-A74F-75A5D27F8DA5}"/>
              </a:ext>
            </a:extLst>
          </p:cNvPr>
          <p:cNvSpPr/>
          <p:nvPr/>
        </p:nvSpPr>
        <p:spPr>
          <a:xfrm>
            <a:off x="3791744" y="4612517"/>
            <a:ext cx="542136" cy="923330"/>
          </a:xfrm>
          <a:prstGeom prst="rect">
            <a:avLst/>
          </a:prstGeom>
        </p:spPr>
        <p:txBody>
          <a:bodyPr wrap="none">
            <a:spAutoFit/>
          </a:bodyPr>
          <a:lstStyle/>
          <a:p>
            <a:r>
              <a:rPr lang="ru-RU" sz="5400" dirty="0">
                <a:solidFill>
                  <a:srgbClr val="6EAF03"/>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5</a:t>
            </a:r>
            <a:endParaRPr lang="ru-RU" sz="5400" dirty="0">
              <a:solidFill>
                <a:srgbClr val="6EAF03"/>
              </a:solidFill>
              <a:effectLst>
                <a:outerShdw blurRad="38100" dist="38100" dir="2700000" algn="tl">
                  <a:srgbClr val="000000">
                    <a:alpha val="43137"/>
                  </a:srgbClr>
                </a:outerShdw>
              </a:effectLst>
            </a:endParaRPr>
          </a:p>
        </p:txBody>
      </p:sp>
      <p:sp>
        <p:nvSpPr>
          <p:cNvPr id="35" name="Rectangle 58">
            <a:extLst>
              <a:ext uri="{FF2B5EF4-FFF2-40B4-BE49-F238E27FC236}">
                <a16:creationId xmlns:a16="http://schemas.microsoft.com/office/drawing/2014/main" xmlns="" id="{9627A3D8-596B-41E5-A401-4884AA5EBCDE}"/>
              </a:ext>
            </a:extLst>
          </p:cNvPr>
          <p:cNvSpPr/>
          <p:nvPr/>
        </p:nvSpPr>
        <p:spPr>
          <a:xfrm>
            <a:off x="4223792" y="4725144"/>
            <a:ext cx="1418978" cy="646331"/>
          </a:xfrm>
          <a:prstGeom prst="rect">
            <a:avLst/>
          </a:prstGeom>
        </p:spPr>
        <p:txBody>
          <a:bodyPr wrap="none">
            <a:spAutoFit/>
          </a:bodyPr>
          <a:lstStyle/>
          <a:p>
            <a:r>
              <a:rPr lang="ru-RU" sz="1200" dirty="0">
                <a:latin typeface="Segoe UI Light" panose="020B0502040204020203" pitchFamily="34" charset="0"/>
                <a:cs typeface="Segoe UI Light" panose="020B0502040204020203" pitchFamily="34" charset="0"/>
              </a:rPr>
              <a:t>объектов </a:t>
            </a:r>
          </a:p>
          <a:p>
            <a:r>
              <a:rPr lang="ru-RU" sz="1200" dirty="0">
                <a:latin typeface="Segoe UI Light" panose="020B0502040204020203" pitchFamily="34" charset="0"/>
                <a:cs typeface="Segoe UI Light" panose="020B0502040204020203" pitchFamily="34" charset="0"/>
              </a:rPr>
              <a:t>обеспечивающей </a:t>
            </a:r>
          </a:p>
          <a:p>
            <a:r>
              <a:rPr lang="ru-RU" sz="1200" dirty="0">
                <a:latin typeface="Segoe UI Light" panose="020B0502040204020203" pitchFamily="34" charset="0"/>
                <a:cs typeface="Segoe UI Light" panose="020B0502040204020203" pitchFamily="34" charset="0"/>
              </a:rPr>
              <a:t>инфраструктуры </a:t>
            </a:r>
            <a:endParaRPr lang="ru-RU" sz="1200" dirty="0"/>
          </a:p>
        </p:txBody>
      </p:sp>
      <p:sp>
        <p:nvSpPr>
          <p:cNvPr id="36" name="Rectangle 59">
            <a:extLst>
              <a:ext uri="{FF2B5EF4-FFF2-40B4-BE49-F238E27FC236}">
                <a16:creationId xmlns:a16="http://schemas.microsoft.com/office/drawing/2014/main" xmlns="" id="{F5A57E62-46DC-4247-844C-824CF0B82174}"/>
              </a:ext>
            </a:extLst>
          </p:cNvPr>
          <p:cNvSpPr/>
          <p:nvPr/>
        </p:nvSpPr>
        <p:spPr>
          <a:xfrm>
            <a:off x="5455126" y="4619627"/>
            <a:ext cx="899605" cy="923330"/>
          </a:xfrm>
          <a:prstGeom prst="rect">
            <a:avLst/>
          </a:prstGeom>
        </p:spPr>
        <p:txBody>
          <a:bodyPr wrap="none">
            <a:spAutoFit/>
          </a:bodyPr>
          <a:lstStyle/>
          <a:p>
            <a:pPr algn="r"/>
            <a:r>
              <a:rPr lang="ru-RU" sz="5400" dirty="0" smtClean="0">
                <a:solidFill>
                  <a:schemeClr val="accent6">
                    <a:lumMod val="50000"/>
                  </a:schemeClr>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12</a:t>
            </a:r>
            <a:endParaRPr lang="ru-RU" sz="5400" dirty="0">
              <a:solidFill>
                <a:schemeClr val="accent6">
                  <a:lumMod val="50000"/>
                </a:schemeClr>
              </a:solidFill>
              <a:effectLst>
                <a:outerShdw blurRad="38100" dist="38100" dir="2700000" algn="tl">
                  <a:srgbClr val="000000">
                    <a:alpha val="43137"/>
                  </a:srgbClr>
                </a:outerShdw>
              </a:effectLst>
            </a:endParaRPr>
          </a:p>
        </p:txBody>
      </p:sp>
      <p:cxnSp>
        <p:nvCxnSpPr>
          <p:cNvPr id="38" name="Straight Connector 2">
            <a:extLst>
              <a:ext uri="{FF2B5EF4-FFF2-40B4-BE49-F238E27FC236}">
                <a16:creationId xmlns:a16="http://schemas.microsoft.com/office/drawing/2014/main" xmlns="" id="{949A1464-F316-4452-B07A-62A349EB61AA}"/>
              </a:ext>
            </a:extLst>
          </p:cNvPr>
          <p:cNvCxnSpPr/>
          <p:nvPr/>
        </p:nvCxnSpPr>
        <p:spPr>
          <a:xfrm>
            <a:off x="2143991" y="2132856"/>
            <a:ext cx="2871889"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39" name="Picture 5">
            <a:extLst>
              <a:ext uri="{FF2B5EF4-FFF2-40B4-BE49-F238E27FC236}">
                <a16:creationId xmlns:a16="http://schemas.microsoft.com/office/drawing/2014/main" xmlns="" id="{1836661C-8D84-47DC-BF68-54603D385FF3}"/>
              </a:ext>
            </a:extLst>
          </p:cNvPr>
          <p:cNvPicPr>
            <a:picLocks noChangeAspect="1"/>
          </p:cNvPicPr>
          <p:nvPr/>
        </p:nvPicPr>
        <p:blipFill>
          <a:blip r:embed="rId10"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360780" y="5594630"/>
            <a:ext cx="590621" cy="428560"/>
          </a:xfrm>
          <a:prstGeom prst="rect">
            <a:avLst/>
          </a:prstGeom>
        </p:spPr>
      </p:pic>
      <p:sp>
        <p:nvSpPr>
          <p:cNvPr id="40" name="Rectangle 37">
            <a:extLst>
              <a:ext uri="{FF2B5EF4-FFF2-40B4-BE49-F238E27FC236}">
                <a16:creationId xmlns:a16="http://schemas.microsoft.com/office/drawing/2014/main" xmlns="" id="{440426A9-BF10-4F60-B418-D611B3598A4C}"/>
              </a:ext>
            </a:extLst>
          </p:cNvPr>
          <p:cNvSpPr/>
          <p:nvPr/>
        </p:nvSpPr>
        <p:spPr>
          <a:xfrm>
            <a:off x="5980202" y="5597087"/>
            <a:ext cx="1291444" cy="461665"/>
          </a:xfrm>
          <a:prstGeom prst="rect">
            <a:avLst/>
          </a:prstGeom>
        </p:spPr>
        <p:txBody>
          <a:bodyPr wrap="none">
            <a:spAutoFit/>
          </a:bodyPr>
          <a:lstStyle/>
          <a:p>
            <a:r>
              <a:rPr lang="ru-RU" sz="1200" dirty="0">
                <a:latin typeface="Segoe UI Light" panose="020B0502040204020203" pitchFamily="34" charset="0"/>
                <a:cs typeface="Segoe UI Light" panose="020B0502040204020203" pitchFamily="34" charset="0"/>
              </a:rPr>
              <a:t>дополнительных</a:t>
            </a:r>
          </a:p>
          <a:p>
            <a:r>
              <a:rPr lang="ru-RU" sz="1200" dirty="0">
                <a:latin typeface="Segoe UI Light" panose="020B0502040204020203" pitchFamily="34" charset="0"/>
                <a:cs typeface="Segoe UI Light" panose="020B0502040204020203" pitchFamily="34" charset="0"/>
              </a:rPr>
              <a:t>рабочих мест </a:t>
            </a:r>
            <a:endParaRPr lang="ru-RU" sz="1200" dirty="0"/>
          </a:p>
        </p:txBody>
      </p:sp>
      <p:sp>
        <p:nvSpPr>
          <p:cNvPr id="41" name="Rectangle 43">
            <a:extLst>
              <a:ext uri="{FF2B5EF4-FFF2-40B4-BE49-F238E27FC236}">
                <a16:creationId xmlns:a16="http://schemas.microsoft.com/office/drawing/2014/main" xmlns="" id="{8EF03E76-79AB-4F9F-9660-6208ABB43B18}"/>
              </a:ext>
            </a:extLst>
          </p:cNvPr>
          <p:cNvSpPr/>
          <p:nvPr/>
        </p:nvSpPr>
        <p:spPr>
          <a:xfrm>
            <a:off x="4259781" y="5504753"/>
            <a:ext cx="1188147" cy="646331"/>
          </a:xfrm>
          <a:prstGeom prst="rect">
            <a:avLst/>
          </a:prstGeom>
        </p:spPr>
        <p:txBody>
          <a:bodyPr wrap="none">
            <a:spAutoFit/>
          </a:bodyPr>
          <a:lstStyle/>
          <a:p>
            <a:pPr algn="r"/>
            <a:r>
              <a:rPr lang="ru-RU" sz="3600" dirty="0">
                <a:solidFill>
                  <a:srgbClr val="7030A0"/>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1600 </a:t>
            </a:r>
            <a:endParaRPr lang="ru-RU" sz="3600" dirty="0">
              <a:solidFill>
                <a:srgbClr val="7030A0"/>
              </a:solidFill>
              <a:effectLst>
                <a:outerShdw blurRad="38100" dist="38100" dir="2700000" algn="tl">
                  <a:srgbClr val="000000">
                    <a:alpha val="43137"/>
                  </a:srgbClr>
                </a:outerShdw>
              </a:effectLst>
            </a:endParaRPr>
          </a:p>
        </p:txBody>
      </p:sp>
      <p:sp>
        <p:nvSpPr>
          <p:cNvPr id="42" name="Шестиугольник 32">
            <a:extLst>
              <a:ext uri="{FF2B5EF4-FFF2-40B4-BE49-F238E27FC236}">
                <a16:creationId xmlns:a16="http://schemas.microsoft.com/office/drawing/2014/main" xmlns="" id="{5B34B17E-45C2-458C-A2A4-55AE166881FB}"/>
              </a:ext>
            </a:extLst>
          </p:cNvPr>
          <p:cNvSpPr/>
          <p:nvPr/>
        </p:nvSpPr>
        <p:spPr>
          <a:xfrm rot="19850635">
            <a:off x="7184808" y="2900084"/>
            <a:ext cx="4462537" cy="2863641"/>
          </a:xfrm>
          <a:custGeom>
            <a:avLst/>
            <a:gdLst>
              <a:gd name="connsiteX0" fmla="*/ 0 w 4091556"/>
              <a:gd name="connsiteY0" fmla="*/ 1872208 h 3744416"/>
              <a:gd name="connsiteX1" fmla="*/ 936104 w 4091556"/>
              <a:gd name="connsiteY1" fmla="*/ 1 h 3744416"/>
              <a:gd name="connsiteX2" fmla="*/ 3155452 w 4091556"/>
              <a:gd name="connsiteY2" fmla="*/ 1 h 3744416"/>
              <a:gd name="connsiteX3" fmla="*/ 4091556 w 4091556"/>
              <a:gd name="connsiteY3" fmla="*/ 1872208 h 3744416"/>
              <a:gd name="connsiteX4" fmla="*/ 3155452 w 4091556"/>
              <a:gd name="connsiteY4" fmla="*/ 3744415 h 3744416"/>
              <a:gd name="connsiteX5" fmla="*/ 936104 w 4091556"/>
              <a:gd name="connsiteY5" fmla="*/ 3744415 h 3744416"/>
              <a:gd name="connsiteX6" fmla="*/ 0 w 4091556"/>
              <a:gd name="connsiteY6" fmla="*/ 1872208 h 3744416"/>
              <a:gd name="connsiteX0" fmla="*/ 936104 w 4091556"/>
              <a:gd name="connsiteY0" fmla="*/ 3744414 h 3835854"/>
              <a:gd name="connsiteX1" fmla="*/ 0 w 4091556"/>
              <a:gd name="connsiteY1" fmla="*/ 1872207 h 3835854"/>
              <a:gd name="connsiteX2" fmla="*/ 936104 w 4091556"/>
              <a:gd name="connsiteY2" fmla="*/ 0 h 3835854"/>
              <a:gd name="connsiteX3" fmla="*/ 3155452 w 4091556"/>
              <a:gd name="connsiteY3" fmla="*/ 0 h 3835854"/>
              <a:gd name="connsiteX4" fmla="*/ 4091556 w 4091556"/>
              <a:gd name="connsiteY4" fmla="*/ 1872207 h 3835854"/>
              <a:gd name="connsiteX5" fmla="*/ 3155452 w 4091556"/>
              <a:gd name="connsiteY5" fmla="*/ 3744414 h 3835854"/>
              <a:gd name="connsiteX6" fmla="*/ 1027544 w 4091556"/>
              <a:gd name="connsiteY6" fmla="*/ 3835854 h 3835854"/>
              <a:gd name="connsiteX0" fmla="*/ 936104 w 4091556"/>
              <a:gd name="connsiteY0" fmla="*/ 3744414 h 4012318"/>
              <a:gd name="connsiteX1" fmla="*/ 0 w 4091556"/>
              <a:gd name="connsiteY1" fmla="*/ 1872207 h 4012318"/>
              <a:gd name="connsiteX2" fmla="*/ 936104 w 4091556"/>
              <a:gd name="connsiteY2" fmla="*/ 0 h 4012318"/>
              <a:gd name="connsiteX3" fmla="*/ 3155452 w 4091556"/>
              <a:gd name="connsiteY3" fmla="*/ 0 h 4012318"/>
              <a:gd name="connsiteX4" fmla="*/ 4091556 w 4091556"/>
              <a:gd name="connsiteY4" fmla="*/ 1872207 h 4012318"/>
              <a:gd name="connsiteX5" fmla="*/ 3155452 w 4091556"/>
              <a:gd name="connsiteY5" fmla="*/ 3744414 h 4012318"/>
              <a:gd name="connsiteX6" fmla="*/ 1572976 w 4091556"/>
              <a:gd name="connsiteY6" fmla="*/ 4012318 h 4012318"/>
              <a:gd name="connsiteX0" fmla="*/ 936104 w 4091556"/>
              <a:gd name="connsiteY0" fmla="*/ 3744414 h 3744414"/>
              <a:gd name="connsiteX1" fmla="*/ 0 w 4091556"/>
              <a:gd name="connsiteY1" fmla="*/ 1872207 h 3744414"/>
              <a:gd name="connsiteX2" fmla="*/ 936104 w 4091556"/>
              <a:gd name="connsiteY2" fmla="*/ 0 h 3744414"/>
              <a:gd name="connsiteX3" fmla="*/ 3155452 w 4091556"/>
              <a:gd name="connsiteY3" fmla="*/ 0 h 3744414"/>
              <a:gd name="connsiteX4" fmla="*/ 4091556 w 4091556"/>
              <a:gd name="connsiteY4" fmla="*/ 1872207 h 3744414"/>
              <a:gd name="connsiteX5" fmla="*/ 3155452 w 4091556"/>
              <a:gd name="connsiteY5" fmla="*/ 3744414 h 3744414"/>
              <a:gd name="connsiteX0" fmla="*/ 936104 w 4091556"/>
              <a:gd name="connsiteY0" fmla="*/ 3744414 h 3744414"/>
              <a:gd name="connsiteX1" fmla="*/ 0 w 4091556"/>
              <a:gd name="connsiteY1" fmla="*/ 1872207 h 3744414"/>
              <a:gd name="connsiteX2" fmla="*/ 936104 w 4091556"/>
              <a:gd name="connsiteY2" fmla="*/ 0 h 3744414"/>
              <a:gd name="connsiteX3" fmla="*/ 3155452 w 4091556"/>
              <a:gd name="connsiteY3" fmla="*/ 0 h 3744414"/>
              <a:gd name="connsiteX4" fmla="*/ 4091556 w 4091556"/>
              <a:gd name="connsiteY4" fmla="*/ 1872207 h 3744414"/>
              <a:gd name="connsiteX5" fmla="*/ 3155452 w 4091556"/>
              <a:gd name="connsiteY5" fmla="*/ 3744414 h 3744414"/>
              <a:gd name="connsiteX0" fmla="*/ 936104 w 4091556"/>
              <a:gd name="connsiteY0" fmla="*/ 3744414 h 3744414"/>
              <a:gd name="connsiteX1" fmla="*/ 0 w 4091556"/>
              <a:gd name="connsiteY1" fmla="*/ 1872207 h 3744414"/>
              <a:gd name="connsiteX2" fmla="*/ 936104 w 4091556"/>
              <a:gd name="connsiteY2" fmla="*/ 0 h 3744414"/>
              <a:gd name="connsiteX3" fmla="*/ 3155452 w 4091556"/>
              <a:gd name="connsiteY3" fmla="*/ 0 h 3744414"/>
              <a:gd name="connsiteX4" fmla="*/ 4091556 w 4091556"/>
              <a:gd name="connsiteY4" fmla="*/ 1872207 h 3744414"/>
              <a:gd name="connsiteX0" fmla="*/ 936104 w 3690504"/>
              <a:gd name="connsiteY0" fmla="*/ 3744414 h 3744414"/>
              <a:gd name="connsiteX1" fmla="*/ 0 w 3690504"/>
              <a:gd name="connsiteY1" fmla="*/ 1872207 h 3744414"/>
              <a:gd name="connsiteX2" fmla="*/ 936104 w 3690504"/>
              <a:gd name="connsiteY2" fmla="*/ 0 h 3744414"/>
              <a:gd name="connsiteX3" fmla="*/ 3155452 w 3690504"/>
              <a:gd name="connsiteY3" fmla="*/ 0 h 3744414"/>
              <a:gd name="connsiteX4" fmla="*/ 3690504 w 3690504"/>
              <a:gd name="connsiteY4" fmla="*/ 1535323 h 3744414"/>
              <a:gd name="connsiteX0" fmla="*/ 936104 w 3690504"/>
              <a:gd name="connsiteY0" fmla="*/ 3744414 h 3744414"/>
              <a:gd name="connsiteX1" fmla="*/ 0 w 3690504"/>
              <a:gd name="connsiteY1" fmla="*/ 1872207 h 3744414"/>
              <a:gd name="connsiteX2" fmla="*/ 936104 w 3690504"/>
              <a:gd name="connsiteY2" fmla="*/ 272716 h 3744414"/>
              <a:gd name="connsiteX3" fmla="*/ 3155452 w 3690504"/>
              <a:gd name="connsiteY3" fmla="*/ 0 h 3744414"/>
              <a:gd name="connsiteX4" fmla="*/ 3690504 w 3690504"/>
              <a:gd name="connsiteY4" fmla="*/ 1535323 h 3744414"/>
              <a:gd name="connsiteX0" fmla="*/ 855893 w 3610293"/>
              <a:gd name="connsiteY0" fmla="*/ 3744414 h 3744414"/>
              <a:gd name="connsiteX1" fmla="*/ 0 w 3610293"/>
              <a:gd name="connsiteY1" fmla="*/ 1968460 h 3744414"/>
              <a:gd name="connsiteX2" fmla="*/ 855893 w 3610293"/>
              <a:gd name="connsiteY2" fmla="*/ 272716 h 3744414"/>
              <a:gd name="connsiteX3" fmla="*/ 3075241 w 3610293"/>
              <a:gd name="connsiteY3" fmla="*/ 0 h 3744414"/>
              <a:gd name="connsiteX4" fmla="*/ 3610293 w 3610293"/>
              <a:gd name="connsiteY4" fmla="*/ 1535323 h 3744414"/>
              <a:gd name="connsiteX0" fmla="*/ 1128609 w 3883009"/>
              <a:gd name="connsiteY0" fmla="*/ 3744414 h 3744414"/>
              <a:gd name="connsiteX1" fmla="*/ 0 w 3883009"/>
              <a:gd name="connsiteY1" fmla="*/ 2321387 h 3744414"/>
              <a:gd name="connsiteX2" fmla="*/ 1128609 w 3883009"/>
              <a:gd name="connsiteY2" fmla="*/ 272716 h 3744414"/>
              <a:gd name="connsiteX3" fmla="*/ 3347957 w 3883009"/>
              <a:gd name="connsiteY3" fmla="*/ 0 h 3744414"/>
              <a:gd name="connsiteX4" fmla="*/ 3883009 w 3883009"/>
              <a:gd name="connsiteY4" fmla="*/ 1535323 h 3744414"/>
              <a:gd name="connsiteX0" fmla="*/ 1128609 w 3883009"/>
              <a:gd name="connsiteY0" fmla="*/ 3744414 h 3744414"/>
              <a:gd name="connsiteX1" fmla="*/ 0 w 3883009"/>
              <a:gd name="connsiteY1" fmla="*/ 2321387 h 3744414"/>
              <a:gd name="connsiteX2" fmla="*/ 1048401 w 3883009"/>
              <a:gd name="connsiteY2" fmla="*/ 160421 h 3744414"/>
              <a:gd name="connsiteX3" fmla="*/ 3347957 w 3883009"/>
              <a:gd name="connsiteY3" fmla="*/ 0 h 3744414"/>
              <a:gd name="connsiteX4" fmla="*/ 3883009 w 3883009"/>
              <a:gd name="connsiteY4" fmla="*/ 1535323 h 3744414"/>
              <a:gd name="connsiteX0" fmla="*/ 1128609 w 3883009"/>
              <a:gd name="connsiteY0" fmla="*/ 3680245 h 3680245"/>
              <a:gd name="connsiteX1" fmla="*/ 0 w 3883009"/>
              <a:gd name="connsiteY1" fmla="*/ 2257218 h 3680245"/>
              <a:gd name="connsiteX2" fmla="*/ 1048401 w 3883009"/>
              <a:gd name="connsiteY2" fmla="*/ 96252 h 3680245"/>
              <a:gd name="connsiteX3" fmla="*/ 3347957 w 3883009"/>
              <a:gd name="connsiteY3" fmla="*/ 0 h 3680245"/>
              <a:gd name="connsiteX4" fmla="*/ 3883009 w 3883009"/>
              <a:gd name="connsiteY4" fmla="*/ 1471154 h 3680245"/>
              <a:gd name="connsiteX0" fmla="*/ 1305072 w 3883009"/>
              <a:gd name="connsiteY0" fmla="*/ 3888792 h 3888792"/>
              <a:gd name="connsiteX1" fmla="*/ 0 w 3883009"/>
              <a:gd name="connsiteY1" fmla="*/ 2257218 h 3888792"/>
              <a:gd name="connsiteX2" fmla="*/ 1048401 w 3883009"/>
              <a:gd name="connsiteY2" fmla="*/ 96252 h 3888792"/>
              <a:gd name="connsiteX3" fmla="*/ 3347957 w 3883009"/>
              <a:gd name="connsiteY3" fmla="*/ 0 h 3888792"/>
              <a:gd name="connsiteX4" fmla="*/ 3883009 w 3883009"/>
              <a:gd name="connsiteY4" fmla="*/ 1471154 h 3888792"/>
              <a:gd name="connsiteX0" fmla="*/ 1305072 w 3690503"/>
              <a:gd name="connsiteY0" fmla="*/ 3888792 h 3888792"/>
              <a:gd name="connsiteX1" fmla="*/ 0 w 3690503"/>
              <a:gd name="connsiteY1" fmla="*/ 2257218 h 3888792"/>
              <a:gd name="connsiteX2" fmla="*/ 1048401 w 3690503"/>
              <a:gd name="connsiteY2" fmla="*/ 96252 h 3888792"/>
              <a:gd name="connsiteX3" fmla="*/ 3347957 w 3690503"/>
              <a:gd name="connsiteY3" fmla="*/ 0 h 3888792"/>
              <a:gd name="connsiteX4" fmla="*/ 3690503 w 3690503"/>
              <a:gd name="connsiteY4" fmla="*/ 1888249 h 3888792"/>
              <a:gd name="connsiteX0" fmla="*/ 1305072 w 3610293"/>
              <a:gd name="connsiteY0" fmla="*/ 3888792 h 3888792"/>
              <a:gd name="connsiteX1" fmla="*/ 0 w 3610293"/>
              <a:gd name="connsiteY1" fmla="*/ 2257218 h 3888792"/>
              <a:gd name="connsiteX2" fmla="*/ 1048401 w 3610293"/>
              <a:gd name="connsiteY2" fmla="*/ 96252 h 3888792"/>
              <a:gd name="connsiteX3" fmla="*/ 3347957 w 3610293"/>
              <a:gd name="connsiteY3" fmla="*/ 0 h 3888792"/>
              <a:gd name="connsiteX4" fmla="*/ 3610293 w 3610293"/>
              <a:gd name="connsiteY4" fmla="*/ 1920333 h 3888792"/>
              <a:gd name="connsiteX0" fmla="*/ 1481535 w 3786756"/>
              <a:gd name="connsiteY0" fmla="*/ 3888792 h 3888792"/>
              <a:gd name="connsiteX1" fmla="*/ 0 w 3786756"/>
              <a:gd name="connsiteY1" fmla="*/ 2722439 h 3888792"/>
              <a:gd name="connsiteX2" fmla="*/ 1224864 w 3786756"/>
              <a:gd name="connsiteY2" fmla="*/ 96252 h 3888792"/>
              <a:gd name="connsiteX3" fmla="*/ 3524420 w 3786756"/>
              <a:gd name="connsiteY3" fmla="*/ 0 h 3888792"/>
              <a:gd name="connsiteX4" fmla="*/ 3786756 w 3786756"/>
              <a:gd name="connsiteY4" fmla="*/ 1920333 h 3888792"/>
              <a:gd name="connsiteX0" fmla="*/ 1289029 w 3786756"/>
              <a:gd name="connsiteY0" fmla="*/ 3969003 h 3969003"/>
              <a:gd name="connsiteX1" fmla="*/ 0 w 3786756"/>
              <a:gd name="connsiteY1" fmla="*/ 2722439 h 3969003"/>
              <a:gd name="connsiteX2" fmla="*/ 1224864 w 3786756"/>
              <a:gd name="connsiteY2" fmla="*/ 96252 h 3969003"/>
              <a:gd name="connsiteX3" fmla="*/ 3524420 w 3786756"/>
              <a:gd name="connsiteY3" fmla="*/ 0 h 3969003"/>
              <a:gd name="connsiteX4" fmla="*/ 3786756 w 3786756"/>
              <a:gd name="connsiteY4" fmla="*/ 1920333 h 3969003"/>
              <a:gd name="connsiteX0" fmla="*/ 1289029 w 3786756"/>
              <a:gd name="connsiteY0" fmla="*/ 3936919 h 3936919"/>
              <a:gd name="connsiteX1" fmla="*/ 0 w 3786756"/>
              <a:gd name="connsiteY1" fmla="*/ 2690355 h 3936919"/>
              <a:gd name="connsiteX2" fmla="*/ 1224864 w 3786756"/>
              <a:gd name="connsiteY2" fmla="*/ 64168 h 3936919"/>
              <a:gd name="connsiteX3" fmla="*/ 3604631 w 3786756"/>
              <a:gd name="connsiteY3" fmla="*/ 0 h 3936919"/>
              <a:gd name="connsiteX4" fmla="*/ 3786756 w 3786756"/>
              <a:gd name="connsiteY4" fmla="*/ 1888249 h 3936919"/>
              <a:gd name="connsiteX0" fmla="*/ 1289029 w 3754671"/>
              <a:gd name="connsiteY0" fmla="*/ 3936919 h 3936919"/>
              <a:gd name="connsiteX1" fmla="*/ 0 w 3754671"/>
              <a:gd name="connsiteY1" fmla="*/ 2690355 h 3936919"/>
              <a:gd name="connsiteX2" fmla="*/ 1224864 w 3754671"/>
              <a:gd name="connsiteY2" fmla="*/ 64168 h 3936919"/>
              <a:gd name="connsiteX3" fmla="*/ 3604631 w 3754671"/>
              <a:gd name="connsiteY3" fmla="*/ 0 h 3936919"/>
              <a:gd name="connsiteX4" fmla="*/ 3754671 w 3754671"/>
              <a:gd name="connsiteY4" fmla="*/ 2080754 h 3936919"/>
              <a:gd name="connsiteX0" fmla="*/ 855893 w 3754671"/>
              <a:gd name="connsiteY0" fmla="*/ 3519824 h 3519824"/>
              <a:gd name="connsiteX1" fmla="*/ 0 w 3754671"/>
              <a:gd name="connsiteY1" fmla="*/ 2690355 h 3519824"/>
              <a:gd name="connsiteX2" fmla="*/ 1224864 w 3754671"/>
              <a:gd name="connsiteY2" fmla="*/ 64168 h 3519824"/>
              <a:gd name="connsiteX3" fmla="*/ 3604631 w 3754671"/>
              <a:gd name="connsiteY3" fmla="*/ 0 h 3519824"/>
              <a:gd name="connsiteX4" fmla="*/ 3754671 w 3754671"/>
              <a:gd name="connsiteY4" fmla="*/ 2080754 h 3519824"/>
              <a:gd name="connsiteX0" fmla="*/ 855893 w 4704074"/>
              <a:gd name="connsiteY0" fmla="*/ 3519824 h 3519824"/>
              <a:gd name="connsiteX1" fmla="*/ 0 w 4704074"/>
              <a:gd name="connsiteY1" fmla="*/ 2690355 h 3519824"/>
              <a:gd name="connsiteX2" fmla="*/ 1224864 w 4704074"/>
              <a:gd name="connsiteY2" fmla="*/ 64168 h 3519824"/>
              <a:gd name="connsiteX3" fmla="*/ 3604631 w 4704074"/>
              <a:gd name="connsiteY3" fmla="*/ 0 h 3519824"/>
              <a:gd name="connsiteX4" fmla="*/ 4704074 w 4704074"/>
              <a:gd name="connsiteY4" fmla="*/ 2683882 h 3519824"/>
              <a:gd name="connsiteX0" fmla="*/ 855893 w 4704074"/>
              <a:gd name="connsiteY0" fmla="*/ 3455656 h 3455656"/>
              <a:gd name="connsiteX1" fmla="*/ 0 w 4704074"/>
              <a:gd name="connsiteY1" fmla="*/ 2626187 h 3455656"/>
              <a:gd name="connsiteX2" fmla="*/ 1224864 w 4704074"/>
              <a:gd name="connsiteY2" fmla="*/ 0 h 3455656"/>
              <a:gd name="connsiteX3" fmla="*/ 3439173 w 4704074"/>
              <a:gd name="connsiteY3" fmla="*/ 100703 h 3455656"/>
              <a:gd name="connsiteX4" fmla="*/ 4704074 w 4704074"/>
              <a:gd name="connsiteY4" fmla="*/ 2619714 h 3455656"/>
              <a:gd name="connsiteX0" fmla="*/ 855893 w 4704074"/>
              <a:gd name="connsiteY0" fmla="*/ 3424394 h 3424394"/>
              <a:gd name="connsiteX1" fmla="*/ 0 w 4704074"/>
              <a:gd name="connsiteY1" fmla="*/ 2594925 h 3424394"/>
              <a:gd name="connsiteX2" fmla="*/ 1280902 w 4704074"/>
              <a:gd name="connsiteY2" fmla="*/ 0 h 3424394"/>
              <a:gd name="connsiteX3" fmla="*/ 3439173 w 4704074"/>
              <a:gd name="connsiteY3" fmla="*/ 69441 h 3424394"/>
              <a:gd name="connsiteX4" fmla="*/ 4704074 w 4704074"/>
              <a:gd name="connsiteY4" fmla="*/ 2588452 h 3424394"/>
              <a:gd name="connsiteX0" fmla="*/ 855893 w 4704074"/>
              <a:gd name="connsiteY0" fmla="*/ 3478088 h 3478088"/>
              <a:gd name="connsiteX1" fmla="*/ 0 w 4704074"/>
              <a:gd name="connsiteY1" fmla="*/ 2648619 h 3478088"/>
              <a:gd name="connsiteX2" fmla="*/ 1280902 w 4704074"/>
              <a:gd name="connsiteY2" fmla="*/ 53694 h 3478088"/>
              <a:gd name="connsiteX3" fmla="*/ 3416018 w 4704074"/>
              <a:gd name="connsiteY3" fmla="*/ 0 h 3478088"/>
              <a:gd name="connsiteX4" fmla="*/ 4704074 w 4704074"/>
              <a:gd name="connsiteY4" fmla="*/ 2642146 h 3478088"/>
              <a:gd name="connsiteX0" fmla="*/ 855893 w 4746103"/>
              <a:gd name="connsiteY0" fmla="*/ 3478088 h 3478088"/>
              <a:gd name="connsiteX1" fmla="*/ 0 w 4746103"/>
              <a:gd name="connsiteY1" fmla="*/ 2648619 h 3478088"/>
              <a:gd name="connsiteX2" fmla="*/ 1280902 w 4746103"/>
              <a:gd name="connsiteY2" fmla="*/ 53694 h 3478088"/>
              <a:gd name="connsiteX3" fmla="*/ 3416018 w 4746103"/>
              <a:gd name="connsiteY3" fmla="*/ 0 h 3478088"/>
              <a:gd name="connsiteX4" fmla="*/ 4746103 w 4746103"/>
              <a:gd name="connsiteY4" fmla="*/ 2665593 h 3478088"/>
              <a:gd name="connsiteX0" fmla="*/ 507437 w 4397647"/>
              <a:gd name="connsiteY0" fmla="*/ 3478088 h 3478088"/>
              <a:gd name="connsiteX1" fmla="*/ 0 w 4397647"/>
              <a:gd name="connsiteY1" fmla="*/ 2089860 h 3478088"/>
              <a:gd name="connsiteX2" fmla="*/ 932446 w 4397647"/>
              <a:gd name="connsiteY2" fmla="*/ 53694 h 3478088"/>
              <a:gd name="connsiteX3" fmla="*/ 3067562 w 4397647"/>
              <a:gd name="connsiteY3" fmla="*/ 0 h 3478088"/>
              <a:gd name="connsiteX4" fmla="*/ 4397647 w 4397647"/>
              <a:gd name="connsiteY4" fmla="*/ 2665593 h 3478088"/>
              <a:gd name="connsiteX0" fmla="*/ 507437 w 4397647"/>
              <a:gd name="connsiteY0" fmla="*/ 3478088 h 3478088"/>
              <a:gd name="connsiteX1" fmla="*/ 0 w 4397647"/>
              <a:gd name="connsiteY1" fmla="*/ 2089860 h 3478088"/>
              <a:gd name="connsiteX2" fmla="*/ 876407 w 4397647"/>
              <a:gd name="connsiteY2" fmla="*/ 22431 h 3478088"/>
              <a:gd name="connsiteX3" fmla="*/ 3067562 w 4397647"/>
              <a:gd name="connsiteY3" fmla="*/ 0 h 3478088"/>
              <a:gd name="connsiteX4" fmla="*/ 4397647 w 4397647"/>
              <a:gd name="connsiteY4" fmla="*/ 2665593 h 3478088"/>
              <a:gd name="connsiteX0" fmla="*/ 878305 w 4397647"/>
              <a:gd name="connsiteY0" fmla="*/ 2582810 h 2665593"/>
              <a:gd name="connsiteX1" fmla="*/ 0 w 4397647"/>
              <a:gd name="connsiteY1" fmla="*/ 2089860 h 2665593"/>
              <a:gd name="connsiteX2" fmla="*/ 876407 w 4397647"/>
              <a:gd name="connsiteY2" fmla="*/ 22431 h 2665593"/>
              <a:gd name="connsiteX3" fmla="*/ 3067562 w 4397647"/>
              <a:gd name="connsiteY3" fmla="*/ 0 h 2665593"/>
              <a:gd name="connsiteX4" fmla="*/ 4397647 w 4397647"/>
              <a:gd name="connsiteY4" fmla="*/ 2665593 h 2665593"/>
              <a:gd name="connsiteX0" fmla="*/ 851615 w 4370957"/>
              <a:gd name="connsiteY0" fmla="*/ 2582810 h 2665593"/>
              <a:gd name="connsiteX1" fmla="*/ 0 w 4370957"/>
              <a:gd name="connsiteY1" fmla="*/ 1976162 h 2665593"/>
              <a:gd name="connsiteX2" fmla="*/ 849717 w 4370957"/>
              <a:gd name="connsiteY2" fmla="*/ 22431 h 2665593"/>
              <a:gd name="connsiteX3" fmla="*/ 3040872 w 4370957"/>
              <a:gd name="connsiteY3" fmla="*/ 0 h 2665593"/>
              <a:gd name="connsiteX4" fmla="*/ 4370957 w 4370957"/>
              <a:gd name="connsiteY4" fmla="*/ 2665593 h 2665593"/>
              <a:gd name="connsiteX0" fmla="*/ 1136378 w 4370957"/>
              <a:gd name="connsiteY0" fmla="*/ 2796781 h 2796781"/>
              <a:gd name="connsiteX1" fmla="*/ 0 w 4370957"/>
              <a:gd name="connsiteY1" fmla="*/ 1976162 h 2796781"/>
              <a:gd name="connsiteX2" fmla="*/ 849717 w 4370957"/>
              <a:gd name="connsiteY2" fmla="*/ 22431 h 2796781"/>
              <a:gd name="connsiteX3" fmla="*/ 3040872 w 4370957"/>
              <a:gd name="connsiteY3" fmla="*/ 0 h 2796781"/>
              <a:gd name="connsiteX4" fmla="*/ 4370957 w 4370957"/>
              <a:gd name="connsiteY4" fmla="*/ 2665593 h 2796781"/>
              <a:gd name="connsiteX0" fmla="*/ 1173834 w 4370957"/>
              <a:gd name="connsiteY0" fmla="*/ 2762568 h 2762568"/>
              <a:gd name="connsiteX1" fmla="*/ 0 w 4370957"/>
              <a:gd name="connsiteY1" fmla="*/ 1976162 h 2762568"/>
              <a:gd name="connsiteX2" fmla="*/ 849717 w 4370957"/>
              <a:gd name="connsiteY2" fmla="*/ 22431 h 2762568"/>
              <a:gd name="connsiteX3" fmla="*/ 3040872 w 4370957"/>
              <a:gd name="connsiteY3" fmla="*/ 0 h 2762568"/>
              <a:gd name="connsiteX4" fmla="*/ 4370957 w 4370957"/>
              <a:gd name="connsiteY4" fmla="*/ 2665593 h 2762568"/>
              <a:gd name="connsiteX0" fmla="*/ 1320123 w 4370957"/>
              <a:gd name="connsiteY0" fmla="*/ 2862549 h 2862549"/>
              <a:gd name="connsiteX1" fmla="*/ 0 w 4370957"/>
              <a:gd name="connsiteY1" fmla="*/ 1976162 h 2862549"/>
              <a:gd name="connsiteX2" fmla="*/ 849717 w 4370957"/>
              <a:gd name="connsiteY2" fmla="*/ 22431 h 2862549"/>
              <a:gd name="connsiteX3" fmla="*/ 3040872 w 4370957"/>
              <a:gd name="connsiteY3" fmla="*/ 0 h 2862549"/>
              <a:gd name="connsiteX4" fmla="*/ 4370957 w 4370957"/>
              <a:gd name="connsiteY4" fmla="*/ 2665593 h 2862549"/>
              <a:gd name="connsiteX0" fmla="*/ 1320123 w 4462537"/>
              <a:gd name="connsiteY0" fmla="*/ 2862549 h 2863641"/>
              <a:gd name="connsiteX1" fmla="*/ 0 w 4462537"/>
              <a:gd name="connsiteY1" fmla="*/ 1976162 h 2863641"/>
              <a:gd name="connsiteX2" fmla="*/ 849717 w 4462537"/>
              <a:gd name="connsiteY2" fmla="*/ 22431 h 2863641"/>
              <a:gd name="connsiteX3" fmla="*/ 3040872 w 4462537"/>
              <a:gd name="connsiteY3" fmla="*/ 0 h 2863641"/>
              <a:gd name="connsiteX4" fmla="*/ 4462537 w 4462537"/>
              <a:gd name="connsiteY4" fmla="*/ 2863641 h 2863641"/>
              <a:gd name="connsiteX0" fmla="*/ 1320123 w 4462537"/>
              <a:gd name="connsiteY0" fmla="*/ 2910166 h 2911258"/>
              <a:gd name="connsiteX1" fmla="*/ 0 w 4462537"/>
              <a:gd name="connsiteY1" fmla="*/ 2023779 h 2911258"/>
              <a:gd name="connsiteX2" fmla="*/ 888795 w 4462537"/>
              <a:gd name="connsiteY2" fmla="*/ 0 h 2911258"/>
              <a:gd name="connsiteX3" fmla="*/ 3040872 w 4462537"/>
              <a:gd name="connsiteY3" fmla="*/ 47617 h 2911258"/>
              <a:gd name="connsiteX4" fmla="*/ 4462537 w 4462537"/>
              <a:gd name="connsiteY4" fmla="*/ 2911258 h 2911258"/>
              <a:gd name="connsiteX0" fmla="*/ 1320123 w 4462537"/>
              <a:gd name="connsiteY0" fmla="*/ 2862549 h 2863641"/>
              <a:gd name="connsiteX1" fmla="*/ 0 w 4462537"/>
              <a:gd name="connsiteY1" fmla="*/ 1976162 h 2863641"/>
              <a:gd name="connsiteX2" fmla="*/ 848095 w 4462537"/>
              <a:gd name="connsiteY2" fmla="*/ 58265 h 2863641"/>
              <a:gd name="connsiteX3" fmla="*/ 3040872 w 4462537"/>
              <a:gd name="connsiteY3" fmla="*/ 0 h 2863641"/>
              <a:gd name="connsiteX4" fmla="*/ 4462537 w 4462537"/>
              <a:gd name="connsiteY4" fmla="*/ 2863641 h 2863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2537" h="2863641">
                <a:moveTo>
                  <a:pt x="1320123" y="2862549"/>
                </a:moveTo>
                <a:lnTo>
                  <a:pt x="0" y="1976162"/>
                </a:lnTo>
                <a:lnTo>
                  <a:pt x="848095" y="58265"/>
                </a:lnTo>
                <a:lnTo>
                  <a:pt x="3040872" y="0"/>
                </a:lnTo>
                <a:lnTo>
                  <a:pt x="4462537" y="2863641"/>
                </a:lnTo>
              </a:path>
            </a:pathLst>
          </a:custGeom>
          <a:noFill/>
          <a:ln w="127000" cap="rnd">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highlight>
                <a:srgbClr val="FF0000"/>
              </a:highlight>
            </a:endParaRPr>
          </a:p>
        </p:txBody>
      </p:sp>
      <p:sp>
        <p:nvSpPr>
          <p:cNvPr id="43" name="Rectangle 60">
            <a:extLst>
              <a:ext uri="{FF2B5EF4-FFF2-40B4-BE49-F238E27FC236}">
                <a16:creationId xmlns:a16="http://schemas.microsoft.com/office/drawing/2014/main" xmlns="" id="{BC29F8CD-71D5-4754-8275-EE0E08370B42}"/>
              </a:ext>
            </a:extLst>
          </p:cNvPr>
          <p:cNvSpPr/>
          <p:nvPr/>
        </p:nvSpPr>
        <p:spPr>
          <a:xfrm>
            <a:off x="6240016" y="4725144"/>
            <a:ext cx="1002710" cy="646331"/>
          </a:xfrm>
          <a:prstGeom prst="rect">
            <a:avLst/>
          </a:prstGeom>
        </p:spPr>
        <p:txBody>
          <a:bodyPr wrap="none">
            <a:spAutoFit/>
          </a:bodyPr>
          <a:lstStyle/>
          <a:p>
            <a:r>
              <a:rPr lang="ru-RU" sz="1200" dirty="0">
                <a:latin typeface="Segoe UI Light" panose="020B0502040204020203" pitchFamily="34" charset="0"/>
                <a:cs typeface="Segoe UI Light" panose="020B0502040204020203" pitchFamily="34" charset="0"/>
              </a:rPr>
              <a:t> </a:t>
            </a:r>
          </a:p>
          <a:p>
            <a:r>
              <a:rPr lang="ru-RU" sz="1200" dirty="0">
                <a:latin typeface="Segoe UI Light" panose="020B0502040204020203" pitchFamily="34" charset="0"/>
                <a:cs typeface="Segoe UI Light" panose="020B0502040204020203" pitchFamily="34" charset="0"/>
              </a:rPr>
              <a:t>туристских</a:t>
            </a:r>
          </a:p>
          <a:p>
            <a:r>
              <a:rPr lang="ru-RU" sz="1200" dirty="0" smtClean="0">
                <a:latin typeface="Segoe UI Light" panose="020B0502040204020203" pitchFamily="34" charset="0"/>
                <a:cs typeface="Segoe UI Light" panose="020B0502040204020203" pitchFamily="34" charset="0"/>
              </a:rPr>
              <a:t>комплексов </a:t>
            </a:r>
            <a:endParaRPr lang="ru-RU" sz="1200" dirty="0"/>
          </a:p>
        </p:txBody>
      </p:sp>
      <p:sp>
        <p:nvSpPr>
          <p:cNvPr id="45" name="Rectangle 51">
            <a:extLst>
              <a:ext uri="{FF2B5EF4-FFF2-40B4-BE49-F238E27FC236}">
                <a16:creationId xmlns:a16="http://schemas.microsoft.com/office/drawing/2014/main" xmlns="" id="{0DCA45C3-0546-4B6A-AFAB-4825833B2268}"/>
              </a:ext>
            </a:extLst>
          </p:cNvPr>
          <p:cNvSpPr/>
          <p:nvPr/>
        </p:nvSpPr>
        <p:spPr>
          <a:xfrm>
            <a:off x="2206288" y="2238534"/>
            <a:ext cx="3099859" cy="646331"/>
          </a:xfrm>
          <a:prstGeom prst="rect">
            <a:avLst/>
          </a:prstGeom>
        </p:spPr>
        <p:txBody>
          <a:bodyPr wrap="square">
            <a:spAutoFit/>
          </a:bodyPr>
          <a:lstStyle/>
          <a:p>
            <a:pPr algn="ctr"/>
            <a:r>
              <a:rPr lang="ru-RU" dirty="0">
                <a:solidFill>
                  <a:schemeClr val="tx1">
                    <a:lumMod val="65000"/>
                    <a:lumOff val="35000"/>
                  </a:schemeClr>
                </a:solidFill>
                <a:latin typeface="Segoe UI Light" panose="020B0502040204020203" pitchFamily="34" charset="0"/>
                <a:cs typeface="Segoe UI Light" panose="020B0502040204020203" pitchFamily="34" charset="0"/>
              </a:rPr>
              <a:t>Сроки реализации : </a:t>
            </a:r>
          </a:p>
          <a:p>
            <a:pPr algn="ctr"/>
            <a:r>
              <a:rPr lang="ru-RU" dirty="0">
                <a:solidFill>
                  <a:schemeClr val="tx1">
                    <a:lumMod val="65000"/>
                    <a:lumOff val="35000"/>
                  </a:schemeClr>
                </a:solidFill>
                <a:latin typeface="Segoe UI Light" panose="020B0502040204020203" pitchFamily="34" charset="0"/>
                <a:cs typeface="Segoe UI Light" panose="020B0502040204020203" pitchFamily="34" charset="0"/>
              </a:rPr>
              <a:t>2015-2018 гг.</a:t>
            </a:r>
          </a:p>
        </p:txBody>
      </p:sp>
      <p:sp>
        <p:nvSpPr>
          <p:cNvPr id="44" name="TextBox 45">
            <a:extLst>
              <a:ext uri="{FF2B5EF4-FFF2-40B4-BE49-F238E27FC236}">
                <a16:creationId xmlns:a16="http://schemas.microsoft.com/office/drawing/2014/main" xmlns="" id="{231DAD3F-8884-49AE-B4A6-97DE5B204C6E}"/>
              </a:ext>
            </a:extLst>
          </p:cNvPr>
          <p:cNvSpPr txBox="1"/>
          <p:nvPr/>
        </p:nvSpPr>
        <p:spPr>
          <a:xfrm>
            <a:off x="513798" y="1298668"/>
            <a:ext cx="4686539" cy="615553"/>
          </a:xfrm>
          <a:prstGeom prst="rect">
            <a:avLst/>
          </a:prstGeom>
          <a:noFill/>
        </p:spPr>
        <p:txBody>
          <a:bodyPr wrap="none" rtlCol="0">
            <a:spAutoFit/>
          </a:bodyPr>
          <a:lstStyle/>
          <a:p>
            <a:pPr algn="r"/>
            <a:r>
              <a:rPr lang="ru-RU" sz="3400" b="1" dirty="0">
                <a:solidFill>
                  <a:srgbClr val="0072B2"/>
                </a:solidFill>
                <a:latin typeface="Microsoft YaHei Light" panose="020B0502040204020203" pitchFamily="34" charset="-122"/>
                <a:ea typeface="Microsoft YaHei Light" panose="020B0502040204020203" pitchFamily="34" charset="-122"/>
                <a:cs typeface="Segoe UI" panose="020B0502040204020203" pitchFamily="34" charset="0"/>
              </a:rPr>
              <a:t>«ВЕРХНЕВОЛЖСКИЙ»</a:t>
            </a:r>
          </a:p>
        </p:txBody>
      </p:sp>
    </p:spTree>
    <p:extLst>
      <p:ext uri="{BB962C8B-B14F-4D97-AF65-F5344CB8AC3E}">
        <p14:creationId xmlns:p14="http://schemas.microsoft.com/office/powerpoint/2010/main" val="4157528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pattFill prst="pct50">
          <a:fgClr>
            <a:schemeClr val="tx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17" name="Rectangle 64">
            <a:extLst>
              <a:ext uri="{FF2B5EF4-FFF2-40B4-BE49-F238E27FC236}">
                <a16:creationId xmlns:a16="http://schemas.microsoft.com/office/drawing/2014/main" xmlns="" id="{731C486E-0F63-41EC-A1E3-78F535577282}"/>
              </a:ext>
            </a:extLst>
          </p:cNvPr>
          <p:cNvSpPr>
            <a:spLocks noChangeArrowheads="1"/>
          </p:cNvSpPr>
          <p:nvPr/>
        </p:nvSpPr>
        <p:spPr bwMode="gray">
          <a:xfrm>
            <a:off x="0" y="2024063"/>
            <a:ext cx="12192000" cy="4840286"/>
          </a:xfrm>
          <a:prstGeom prst="rect">
            <a:avLst/>
          </a:prstGeom>
          <a:gradFill flip="none" rotWithShape="1">
            <a:gsLst>
              <a:gs pos="0">
                <a:srgbClr val="000000">
                  <a:alpha val="10000"/>
                </a:srgbClr>
              </a:gs>
              <a:gs pos="100000">
                <a:srgbClr val="FFFFFF">
                  <a:alpha val="0"/>
                </a:srgbClr>
              </a:gs>
            </a:gsLst>
            <a:lin ang="16200000" scaled="1"/>
            <a:tileRect/>
          </a:gradFill>
          <a:ln w="12700">
            <a:noFill/>
            <a:miter lim="800000"/>
            <a:headEnd/>
            <a:tailEnd/>
          </a:ln>
          <a:effectLst/>
        </p:spPr>
        <p:txBody>
          <a:bodyPr lIns="108000" tIns="108000" rIns="144000" bIns="72000"/>
          <a:lstStyle>
            <a:defPPr>
              <a:defRPr lang="en-US"/>
            </a:defPPr>
            <a:lvl1pPr algn="ctr" rtl="0" eaLnBrk="0" fontAlgn="base" hangingPunct="0">
              <a:spcBef>
                <a:spcPct val="0"/>
              </a:spcBef>
              <a:spcAft>
                <a:spcPct val="0"/>
              </a:spcAft>
              <a:defRPr kern="1200">
                <a:solidFill>
                  <a:schemeClr val="tx1"/>
                </a:solidFill>
                <a:latin typeface="Arial" charset="0"/>
                <a:ea typeface="+mn-ea"/>
                <a:cs typeface="+mn-cs"/>
              </a:defRPr>
            </a:lvl1pPr>
            <a:lvl2pPr marL="457200" algn="ctr" rtl="0" eaLnBrk="0" fontAlgn="base" hangingPunct="0">
              <a:spcBef>
                <a:spcPct val="0"/>
              </a:spcBef>
              <a:spcAft>
                <a:spcPct val="0"/>
              </a:spcAft>
              <a:defRPr kern="1200">
                <a:solidFill>
                  <a:schemeClr val="tx1"/>
                </a:solidFill>
                <a:latin typeface="Arial" charset="0"/>
                <a:ea typeface="+mn-ea"/>
                <a:cs typeface="+mn-cs"/>
              </a:defRPr>
            </a:lvl2pPr>
            <a:lvl3pPr marL="914400" algn="ctr" rtl="0" eaLnBrk="0" fontAlgn="base" hangingPunct="0">
              <a:spcBef>
                <a:spcPct val="0"/>
              </a:spcBef>
              <a:spcAft>
                <a:spcPct val="0"/>
              </a:spcAft>
              <a:defRPr kern="1200">
                <a:solidFill>
                  <a:schemeClr val="tx1"/>
                </a:solidFill>
                <a:latin typeface="Arial" charset="0"/>
                <a:ea typeface="+mn-ea"/>
                <a:cs typeface="+mn-cs"/>
              </a:defRPr>
            </a:lvl3pPr>
            <a:lvl4pPr marL="1371600" algn="ctr" rtl="0" eaLnBrk="0" fontAlgn="base" hangingPunct="0">
              <a:spcBef>
                <a:spcPct val="0"/>
              </a:spcBef>
              <a:spcAft>
                <a:spcPct val="0"/>
              </a:spcAft>
              <a:defRPr kern="1200">
                <a:solidFill>
                  <a:schemeClr val="tx1"/>
                </a:solidFill>
                <a:latin typeface="Arial" charset="0"/>
                <a:ea typeface="+mn-ea"/>
                <a:cs typeface="+mn-cs"/>
              </a:defRPr>
            </a:lvl4pPr>
            <a:lvl5pPr marL="1828800" algn="ctr"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190500" indent="-190500" latinLnBrk="1">
              <a:lnSpc>
                <a:spcPct val="95000"/>
              </a:lnSpc>
              <a:spcAft>
                <a:spcPts val="800"/>
              </a:spcAft>
              <a:buClr>
                <a:srgbClr val="969696"/>
              </a:buClr>
              <a:buFont typeface="Wingdings" pitchFamily="2" charset="2"/>
              <a:buChar char="§"/>
              <a:defRPr/>
            </a:pPr>
            <a:endParaRPr kumimoji="1" lang="de-DE" sz="800" i="1" noProof="1">
              <a:solidFill>
                <a:srgbClr val="000000"/>
              </a:solidFill>
              <a:ea typeface="굴림"/>
              <a:cs typeface="Arial" charset="0"/>
            </a:endParaRPr>
          </a:p>
        </p:txBody>
      </p:sp>
      <p:sp>
        <p:nvSpPr>
          <p:cNvPr id="14" name="Нижний колонтитул 12">
            <a:extLst>
              <a:ext uri="{FF2B5EF4-FFF2-40B4-BE49-F238E27FC236}">
                <a16:creationId xmlns:a16="http://schemas.microsoft.com/office/drawing/2014/main" xmlns="" id="{37AC3F74-1340-49FF-9ED4-716365106605}"/>
              </a:ext>
            </a:extLst>
          </p:cNvPr>
          <p:cNvSpPr txBox="1">
            <a:spLocks/>
          </p:cNvSpPr>
          <p:nvPr/>
        </p:nvSpPr>
        <p:spPr>
          <a:xfrm>
            <a:off x="0" y="6165303"/>
            <a:ext cx="10616598" cy="488009"/>
          </a:xfrm>
          <a:prstGeom prst="rect">
            <a:avLst/>
          </a:prstGeom>
          <a:solidFill>
            <a:srgbClr val="0072B2"/>
          </a:solidFill>
        </p:spPr>
        <p:txBody>
          <a:bodyPr vert="horz" lIns="91440" tIns="45720" rIns="91440" bIns="45720" rtlCol="0" anchor="ctr"/>
          <a:lstStyle>
            <a:defPPr>
              <a:defRPr lang="ru-RU"/>
            </a:defPPr>
            <a:lvl1pPr algn="ct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ru-RU" sz="2800" dirty="0">
                <a:solidFill>
                  <a:schemeClr val="bg1"/>
                </a:solidFill>
                <a:latin typeface="Segoe UI Light" panose="020B0502040204020203" pitchFamily="34" charset="0"/>
                <a:cs typeface="Segoe UI Light" panose="020B0502040204020203" pitchFamily="34" charset="0"/>
              </a:rPr>
              <a:t>ФЕДЕРАЛЬНОЕ АГЕНТСТВО ПО ТУРИЗМУ        </a:t>
            </a:r>
            <a:r>
              <a:rPr lang="ru-RU" sz="2800" dirty="0">
                <a:solidFill>
                  <a:srgbClr val="0072B2"/>
                </a:solidFill>
                <a:latin typeface="Segoe UI Light" panose="020B0502040204020203" pitchFamily="34" charset="0"/>
                <a:cs typeface="Segoe UI Light" panose="020B0502040204020203" pitchFamily="34" charset="0"/>
              </a:rPr>
              <a:t>.</a:t>
            </a:r>
          </a:p>
        </p:txBody>
      </p:sp>
      <p:pic>
        <p:nvPicPr>
          <p:cNvPr id="16" name="Picture 22" descr="Изображение выглядит как книга&#10;&#10;Описание создано с высокой степенью достоверности">
            <a:extLst>
              <a:ext uri="{FF2B5EF4-FFF2-40B4-BE49-F238E27FC236}">
                <a16:creationId xmlns:a16="http://schemas.microsoft.com/office/drawing/2014/main" xmlns="" id="{1FEE045C-218D-4362-BA1D-F3257EB76D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4514" y="6067499"/>
            <a:ext cx="597442" cy="653977"/>
          </a:xfrm>
          <a:prstGeom prst="rect">
            <a:avLst/>
          </a:prstGeom>
        </p:spPr>
      </p:pic>
      <p:sp>
        <p:nvSpPr>
          <p:cNvPr id="18" name="Номер слайда 3">
            <a:extLst>
              <a:ext uri="{FF2B5EF4-FFF2-40B4-BE49-F238E27FC236}">
                <a16:creationId xmlns:a16="http://schemas.microsoft.com/office/drawing/2014/main" xmlns="" id="{5935CD67-5264-4590-A58A-B4F9FC0464F1}"/>
              </a:ext>
            </a:extLst>
          </p:cNvPr>
          <p:cNvSpPr>
            <a:spLocks noGrp="1"/>
          </p:cNvSpPr>
          <p:nvPr>
            <p:ph type="sldNum" sz="quarter" idx="12"/>
          </p:nvPr>
        </p:nvSpPr>
        <p:spPr>
          <a:xfrm>
            <a:off x="8737600" y="6356351"/>
            <a:ext cx="2844800" cy="365125"/>
          </a:xfrm>
        </p:spPr>
        <p:txBody>
          <a:bodyPr/>
          <a:lstStyle/>
          <a:p>
            <a:pPr>
              <a:defRPr/>
            </a:pPr>
            <a:fld id="{D06B562E-4635-4F58-9AAD-423CA65E024E}" type="slidenum">
              <a:rPr lang="ru-RU" smtClean="0"/>
              <a:pPr>
                <a:defRPr/>
              </a:pPr>
              <a:t>8</a:t>
            </a:fld>
            <a:endParaRPr lang="ru-RU" dirty="0"/>
          </a:p>
        </p:txBody>
      </p:sp>
      <p:sp>
        <p:nvSpPr>
          <p:cNvPr id="19" name="Номер слайда 3">
            <a:extLst>
              <a:ext uri="{FF2B5EF4-FFF2-40B4-BE49-F238E27FC236}">
                <a16:creationId xmlns:a16="http://schemas.microsoft.com/office/drawing/2014/main" xmlns="" id="{983B7B65-A059-42AF-90ED-DE92B8BF721E}"/>
              </a:ext>
            </a:extLst>
          </p:cNvPr>
          <p:cNvSpPr txBox="1">
            <a:spLocks/>
          </p:cNvSpPr>
          <p:nvPr/>
        </p:nvSpPr>
        <p:spPr>
          <a:xfrm>
            <a:off x="11338559" y="6165303"/>
            <a:ext cx="853441" cy="488587"/>
          </a:xfrm>
          <a:prstGeom prst="rect">
            <a:avLst/>
          </a:prstGeom>
          <a:solidFill>
            <a:srgbClr val="FE0000"/>
          </a:solidFill>
        </p:spPr>
        <p:txBody>
          <a:bodyPr vert="horz" lIns="91440" tIns="45720" rIns="91440" bIns="45720" rtlCol="0" anchor="ctr"/>
          <a:lstStyle>
            <a:defPPr>
              <a:defRPr lang="ru-RU"/>
            </a:defPPr>
            <a:lvl1pPr algn="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fld id="{D06B562E-4635-4F58-9AAD-423CA65E024E}" type="slidenum">
              <a:rPr lang="ru-RU" sz="4000" b="1" smtClean="0">
                <a:solidFill>
                  <a:schemeClr val="bg1"/>
                </a:solidFill>
                <a:latin typeface="Sansation Light" panose="02000000000000000000" pitchFamily="2" charset="0"/>
              </a:rPr>
              <a:pPr algn="ctr">
                <a:defRPr/>
              </a:pPr>
              <a:t>8</a:t>
            </a:fld>
            <a:endParaRPr lang="ru-RU" sz="4000" b="1" dirty="0">
              <a:solidFill>
                <a:schemeClr val="bg1"/>
              </a:solidFill>
              <a:latin typeface="Sansation Light" panose="02000000000000000000" pitchFamily="2" charset="0"/>
            </a:endParaRPr>
          </a:p>
        </p:txBody>
      </p:sp>
      <p:pic>
        <p:nvPicPr>
          <p:cNvPr id="20" name="Picture 21">
            <a:extLst>
              <a:ext uri="{FF2B5EF4-FFF2-40B4-BE49-F238E27FC236}">
                <a16:creationId xmlns:a16="http://schemas.microsoft.com/office/drawing/2014/main" xmlns="" id="{C3C118FE-7593-49DD-AF56-49B17013B7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6598" y="6165303"/>
            <a:ext cx="731545" cy="488009"/>
          </a:xfrm>
          <a:prstGeom prst="rect">
            <a:avLst/>
          </a:prstGeom>
        </p:spPr>
      </p:pic>
      <p:sp>
        <p:nvSpPr>
          <p:cNvPr id="8" name="Шестиугольник 32">
            <a:extLst>
              <a:ext uri="{FF2B5EF4-FFF2-40B4-BE49-F238E27FC236}">
                <a16:creationId xmlns:a16="http://schemas.microsoft.com/office/drawing/2014/main" xmlns="" id="{F7383480-78AC-4C18-B0E8-819D012A8FB2}"/>
              </a:ext>
            </a:extLst>
          </p:cNvPr>
          <p:cNvSpPr/>
          <p:nvPr/>
        </p:nvSpPr>
        <p:spPr>
          <a:xfrm rot="5400000">
            <a:off x="-13040" y="2399487"/>
            <a:ext cx="3754671" cy="3519824"/>
          </a:xfrm>
          <a:custGeom>
            <a:avLst/>
            <a:gdLst>
              <a:gd name="connsiteX0" fmla="*/ 0 w 4091556"/>
              <a:gd name="connsiteY0" fmla="*/ 1872208 h 3744416"/>
              <a:gd name="connsiteX1" fmla="*/ 936104 w 4091556"/>
              <a:gd name="connsiteY1" fmla="*/ 1 h 3744416"/>
              <a:gd name="connsiteX2" fmla="*/ 3155452 w 4091556"/>
              <a:gd name="connsiteY2" fmla="*/ 1 h 3744416"/>
              <a:gd name="connsiteX3" fmla="*/ 4091556 w 4091556"/>
              <a:gd name="connsiteY3" fmla="*/ 1872208 h 3744416"/>
              <a:gd name="connsiteX4" fmla="*/ 3155452 w 4091556"/>
              <a:gd name="connsiteY4" fmla="*/ 3744415 h 3744416"/>
              <a:gd name="connsiteX5" fmla="*/ 936104 w 4091556"/>
              <a:gd name="connsiteY5" fmla="*/ 3744415 h 3744416"/>
              <a:gd name="connsiteX6" fmla="*/ 0 w 4091556"/>
              <a:gd name="connsiteY6" fmla="*/ 1872208 h 3744416"/>
              <a:gd name="connsiteX0" fmla="*/ 936104 w 4091556"/>
              <a:gd name="connsiteY0" fmla="*/ 3744414 h 3835854"/>
              <a:gd name="connsiteX1" fmla="*/ 0 w 4091556"/>
              <a:gd name="connsiteY1" fmla="*/ 1872207 h 3835854"/>
              <a:gd name="connsiteX2" fmla="*/ 936104 w 4091556"/>
              <a:gd name="connsiteY2" fmla="*/ 0 h 3835854"/>
              <a:gd name="connsiteX3" fmla="*/ 3155452 w 4091556"/>
              <a:gd name="connsiteY3" fmla="*/ 0 h 3835854"/>
              <a:gd name="connsiteX4" fmla="*/ 4091556 w 4091556"/>
              <a:gd name="connsiteY4" fmla="*/ 1872207 h 3835854"/>
              <a:gd name="connsiteX5" fmla="*/ 3155452 w 4091556"/>
              <a:gd name="connsiteY5" fmla="*/ 3744414 h 3835854"/>
              <a:gd name="connsiteX6" fmla="*/ 1027544 w 4091556"/>
              <a:gd name="connsiteY6" fmla="*/ 3835854 h 3835854"/>
              <a:gd name="connsiteX0" fmla="*/ 936104 w 4091556"/>
              <a:gd name="connsiteY0" fmla="*/ 3744414 h 4012318"/>
              <a:gd name="connsiteX1" fmla="*/ 0 w 4091556"/>
              <a:gd name="connsiteY1" fmla="*/ 1872207 h 4012318"/>
              <a:gd name="connsiteX2" fmla="*/ 936104 w 4091556"/>
              <a:gd name="connsiteY2" fmla="*/ 0 h 4012318"/>
              <a:gd name="connsiteX3" fmla="*/ 3155452 w 4091556"/>
              <a:gd name="connsiteY3" fmla="*/ 0 h 4012318"/>
              <a:gd name="connsiteX4" fmla="*/ 4091556 w 4091556"/>
              <a:gd name="connsiteY4" fmla="*/ 1872207 h 4012318"/>
              <a:gd name="connsiteX5" fmla="*/ 3155452 w 4091556"/>
              <a:gd name="connsiteY5" fmla="*/ 3744414 h 4012318"/>
              <a:gd name="connsiteX6" fmla="*/ 1572976 w 4091556"/>
              <a:gd name="connsiteY6" fmla="*/ 4012318 h 4012318"/>
              <a:gd name="connsiteX0" fmla="*/ 936104 w 4091556"/>
              <a:gd name="connsiteY0" fmla="*/ 3744414 h 3744414"/>
              <a:gd name="connsiteX1" fmla="*/ 0 w 4091556"/>
              <a:gd name="connsiteY1" fmla="*/ 1872207 h 3744414"/>
              <a:gd name="connsiteX2" fmla="*/ 936104 w 4091556"/>
              <a:gd name="connsiteY2" fmla="*/ 0 h 3744414"/>
              <a:gd name="connsiteX3" fmla="*/ 3155452 w 4091556"/>
              <a:gd name="connsiteY3" fmla="*/ 0 h 3744414"/>
              <a:gd name="connsiteX4" fmla="*/ 4091556 w 4091556"/>
              <a:gd name="connsiteY4" fmla="*/ 1872207 h 3744414"/>
              <a:gd name="connsiteX5" fmla="*/ 3155452 w 4091556"/>
              <a:gd name="connsiteY5" fmla="*/ 3744414 h 3744414"/>
              <a:gd name="connsiteX0" fmla="*/ 936104 w 4091556"/>
              <a:gd name="connsiteY0" fmla="*/ 3744414 h 3744414"/>
              <a:gd name="connsiteX1" fmla="*/ 0 w 4091556"/>
              <a:gd name="connsiteY1" fmla="*/ 1872207 h 3744414"/>
              <a:gd name="connsiteX2" fmla="*/ 936104 w 4091556"/>
              <a:gd name="connsiteY2" fmla="*/ 0 h 3744414"/>
              <a:gd name="connsiteX3" fmla="*/ 3155452 w 4091556"/>
              <a:gd name="connsiteY3" fmla="*/ 0 h 3744414"/>
              <a:gd name="connsiteX4" fmla="*/ 4091556 w 4091556"/>
              <a:gd name="connsiteY4" fmla="*/ 1872207 h 3744414"/>
              <a:gd name="connsiteX5" fmla="*/ 3155452 w 4091556"/>
              <a:gd name="connsiteY5" fmla="*/ 3744414 h 3744414"/>
              <a:gd name="connsiteX0" fmla="*/ 936104 w 4091556"/>
              <a:gd name="connsiteY0" fmla="*/ 3744414 h 3744414"/>
              <a:gd name="connsiteX1" fmla="*/ 0 w 4091556"/>
              <a:gd name="connsiteY1" fmla="*/ 1872207 h 3744414"/>
              <a:gd name="connsiteX2" fmla="*/ 936104 w 4091556"/>
              <a:gd name="connsiteY2" fmla="*/ 0 h 3744414"/>
              <a:gd name="connsiteX3" fmla="*/ 3155452 w 4091556"/>
              <a:gd name="connsiteY3" fmla="*/ 0 h 3744414"/>
              <a:gd name="connsiteX4" fmla="*/ 4091556 w 4091556"/>
              <a:gd name="connsiteY4" fmla="*/ 1872207 h 3744414"/>
              <a:gd name="connsiteX0" fmla="*/ 936104 w 3690504"/>
              <a:gd name="connsiteY0" fmla="*/ 3744414 h 3744414"/>
              <a:gd name="connsiteX1" fmla="*/ 0 w 3690504"/>
              <a:gd name="connsiteY1" fmla="*/ 1872207 h 3744414"/>
              <a:gd name="connsiteX2" fmla="*/ 936104 w 3690504"/>
              <a:gd name="connsiteY2" fmla="*/ 0 h 3744414"/>
              <a:gd name="connsiteX3" fmla="*/ 3155452 w 3690504"/>
              <a:gd name="connsiteY3" fmla="*/ 0 h 3744414"/>
              <a:gd name="connsiteX4" fmla="*/ 3690504 w 3690504"/>
              <a:gd name="connsiteY4" fmla="*/ 1535323 h 3744414"/>
              <a:gd name="connsiteX0" fmla="*/ 936104 w 3690504"/>
              <a:gd name="connsiteY0" fmla="*/ 3744414 h 3744414"/>
              <a:gd name="connsiteX1" fmla="*/ 0 w 3690504"/>
              <a:gd name="connsiteY1" fmla="*/ 1872207 h 3744414"/>
              <a:gd name="connsiteX2" fmla="*/ 936104 w 3690504"/>
              <a:gd name="connsiteY2" fmla="*/ 272716 h 3744414"/>
              <a:gd name="connsiteX3" fmla="*/ 3155452 w 3690504"/>
              <a:gd name="connsiteY3" fmla="*/ 0 h 3744414"/>
              <a:gd name="connsiteX4" fmla="*/ 3690504 w 3690504"/>
              <a:gd name="connsiteY4" fmla="*/ 1535323 h 3744414"/>
              <a:gd name="connsiteX0" fmla="*/ 855893 w 3610293"/>
              <a:gd name="connsiteY0" fmla="*/ 3744414 h 3744414"/>
              <a:gd name="connsiteX1" fmla="*/ 0 w 3610293"/>
              <a:gd name="connsiteY1" fmla="*/ 1968460 h 3744414"/>
              <a:gd name="connsiteX2" fmla="*/ 855893 w 3610293"/>
              <a:gd name="connsiteY2" fmla="*/ 272716 h 3744414"/>
              <a:gd name="connsiteX3" fmla="*/ 3075241 w 3610293"/>
              <a:gd name="connsiteY3" fmla="*/ 0 h 3744414"/>
              <a:gd name="connsiteX4" fmla="*/ 3610293 w 3610293"/>
              <a:gd name="connsiteY4" fmla="*/ 1535323 h 3744414"/>
              <a:gd name="connsiteX0" fmla="*/ 1128609 w 3883009"/>
              <a:gd name="connsiteY0" fmla="*/ 3744414 h 3744414"/>
              <a:gd name="connsiteX1" fmla="*/ 0 w 3883009"/>
              <a:gd name="connsiteY1" fmla="*/ 2321387 h 3744414"/>
              <a:gd name="connsiteX2" fmla="*/ 1128609 w 3883009"/>
              <a:gd name="connsiteY2" fmla="*/ 272716 h 3744414"/>
              <a:gd name="connsiteX3" fmla="*/ 3347957 w 3883009"/>
              <a:gd name="connsiteY3" fmla="*/ 0 h 3744414"/>
              <a:gd name="connsiteX4" fmla="*/ 3883009 w 3883009"/>
              <a:gd name="connsiteY4" fmla="*/ 1535323 h 3744414"/>
              <a:gd name="connsiteX0" fmla="*/ 1128609 w 3883009"/>
              <a:gd name="connsiteY0" fmla="*/ 3744414 h 3744414"/>
              <a:gd name="connsiteX1" fmla="*/ 0 w 3883009"/>
              <a:gd name="connsiteY1" fmla="*/ 2321387 h 3744414"/>
              <a:gd name="connsiteX2" fmla="*/ 1048401 w 3883009"/>
              <a:gd name="connsiteY2" fmla="*/ 160421 h 3744414"/>
              <a:gd name="connsiteX3" fmla="*/ 3347957 w 3883009"/>
              <a:gd name="connsiteY3" fmla="*/ 0 h 3744414"/>
              <a:gd name="connsiteX4" fmla="*/ 3883009 w 3883009"/>
              <a:gd name="connsiteY4" fmla="*/ 1535323 h 3744414"/>
              <a:gd name="connsiteX0" fmla="*/ 1128609 w 3883009"/>
              <a:gd name="connsiteY0" fmla="*/ 3680245 h 3680245"/>
              <a:gd name="connsiteX1" fmla="*/ 0 w 3883009"/>
              <a:gd name="connsiteY1" fmla="*/ 2257218 h 3680245"/>
              <a:gd name="connsiteX2" fmla="*/ 1048401 w 3883009"/>
              <a:gd name="connsiteY2" fmla="*/ 96252 h 3680245"/>
              <a:gd name="connsiteX3" fmla="*/ 3347957 w 3883009"/>
              <a:gd name="connsiteY3" fmla="*/ 0 h 3680245"/>
              <a:gd name="connsiteX4" fmla="*/ 3883009 w 3883009"/>
              <a:gd name="connsiteY4" fmla="*/ 1471154 h 3680245"/>
              <a:gd name="connsiteX0" fmla="*/ 1305072 w 3883009"/>
              <a:gd name="connsiteY0" fmla="*/ 3888792 h 3888792"/>
              <a:gd name="connsiteX1" fmla="*/ 0 w 3883009"/>
              <a:gd name="connsiteY1" fmla="*/ 2257218 h 3888792"/>
              <a:gd name="connsiteX2" fmla="*/ 1048401 w 3883009"/>
              <a:gd name="connsiteY2" fmla="*/ 96252 h 3888792"/>
              <a:gd name="connsiteX3" fmla="*/ 3347957 w 3883009"/>
              <a:gd name="connsiteY3" fmla="*/ 0 h 3888792"/>
              <a:gd name="connsiteX4" fmla="*/ 3883009 w 3883009"/>
              <a:gd name="connsiteY4" fmla="*/ 1471154 h 3888792"/>
              <a:gd name="connsiteX0" fmla="*/ 1305072 w 3690503"/>
              <a:gd name="connsiteY0" fmla="*/ 3888792 h 3888792"/>
              <a:gd name="connsiteX1" fmla="*/ 0 w 3690503"/>
              <a:gd name="connsiteY1" fmla="*/ 2257218 h 3888792"/>
              <a:gd name="connsiteX2" fmla="*/ 1048401 w 3690503"/>
              <a:gd name="connsiteY2" fmla="*/ 96252 h 3888792"/>
              <a:gd name="connsiteX3" fmla="*/ 3347957 w 3690503"/>
              <a:gd name="connsiteY3" fmla="*/ 0 h 3888792"/>
              <a:gd name="connsiteX4" fmla="*/ 3690503 w 3690503"/>
              <a:gd name="connsiteY4" fmla="*/ 1888249 h 3888792"/>
              <a:gd name="connsiteX0" fmla="*/ 1305072 w 3610293"/>
              <a:gd name="connsiteY0" fmla="*/ 3888792 h 3888792"/>
              <a:gd name="connsiteX1" fmla="*/ 0 w 3610293"/>
              <a:gd name="connsiteY1" fmla="*/ 2257218 h 3888792"/>
              <a:gd name="connsiteX2" fmla="*/ 1048401 w 3610293"/>
              <a:gd name="connsiteY2" fmla="*/ 96252 h 3888792"/>
              <a:gd name="connsiteX3" fmla="*/ 3347957 w 3610293"/>
              <a:gd name="connsiteY3" fmla="*/ 0 h 3888792"/>
              <a:gd name="connsiteX4" fmla="*/ 3610293 w 3610293"/>
              <a:gd name="connsiteY4" fmla="*/ 1920333 h 3888792"/>
              <a:gd name="connsiteX0" fmla="*/ 1481535 w 3786756"/>
              <a:gd name="connsiteY0" fmla="*/ 3888792 h 3888792"/>
              <a:gd name="connsiteX1" fmla="*/ 0 w 3786756"/>
              <a:gd name="connsiteY1" fmla="*/ 2722439 h 3888792"/>
              <a:gd name="connsiteX2" fmla="*/ 1224864 w 3786756"/>
              <a:gd name="connsiteY2" fmla="*/ 96252 h 3888792"/>
              <a:gd name="connsiteX3" fmla="*/ 3524420 w 3786756"/>
              <a:gd name="connsiteY3" fmla="*/ 0 h 3888792"/>
              <a:gd name="connsiteX4" fmla="*/ 3786756 w 3786756"/>
              <a:gd name="connsiteY4" fmla="*/ 1920333 h 3888792"/>
              <a:gd name="connsiteX0" fmla="*/ 1289029 w 3786756"/>
              <a:gd name="connsiteY0" fmla="*/ 3969003 h 3969003"/>
              <a:gd name="connsiteX1" fmla="*/ 0 w 3786756"/>
              <a:gd name="connsiteY1" fmla="*/ 2722439 h 3969003"/>
              <a:gd name="connsiteX2" fmla="*/ 1224864 w 3786756"/>
              <a:gd name="connsiteY2" fmla="*/ 96252 h 3969003"/>
              <a:gd name="connsiteX3" fmla="*/ 3524420 w 3786756"/>
              <a:gd name="connsiteY3" fmla="*/ 0 h 3969003"/>
              <a:gd name="connsiteX4" fmla="*/ 3786756 w 3786756"/>
              <a:gd name="connsiteY4" fmla="*/ 1920333 h 3969003"/>
              <a:gd name="connsiteX0" fmla="*/ 1289029 w 3786756"/>
              <a:gd name="connsiteY0" fmla="*/ 3936919 h 3936919"/>
              <a:gd name="connsiteX1" fmla="*/ 0 w 3786756"/>
              <a:gd name="connsiteY1" fmla="*/ 2690355 h 3936919"/>
              <a:gd name="connsiteX2" fmla="*/ 1224864 w 3786756"/>
              <a:gd name="connsiteY2" fmla="*/ 64168 h 3936919"/>
              <a:gd name="connsiteX3" fmla="*/ 3604631 w 3786756"/>
              <a:gd name="connsiteY3" fmla="*/ 0 h 3936919"/>
              <a:gd name="connsiteX4" fmla="*/ 3786756 w 3786756"/>
              <a:gd name="connsiteY4" fmla="*/ 1888249 h 3936919"/>
              <a:gd name="connsiteX0" fmla="*/ 1289029 w 3754671"/>
              <a:gd name="connsiteY0" fmla="*/ 3936919 h 3936919"/>
              <a:gd name="connsiteX1" fmla="*/ 0 w 3754671"/>
              <a:gd name="connsiteY1" fmla="*/ 2690355 h 3936919"/>
              <a:gd name="connsiteX2" fmla="*/ 1224864 w 3754671"/>
              <a:gd name="connsiteY2" fmla="*/ 64168 h 3936919"/>
              <a:gd name="connsiteX3" fmla="*/ 3604631 w 3754671"/>
              <a:gd name="connsiteY3" fmla="*/ 0 h 3936919"/>
              <a:gd name="connsiteX4" fmla="*/ 3754671 w 3754671"/>
              <a:gd name="connsiteY4" fmla="*/ 2080754 h 3936919"/>
              <a:gd name="connsiteX0" fmla="*/ 855893 w 3754671"/>
              <a:gd name="connsiteY0" fmla="*/ 3519824 h 3519824"/>
              <a:gd name="connsiteX1" fmla="*/ 0 w 3754671"/>
              <a:gd name="connsiteY1" fmla="*/ 2690355 h 3519824"/>
              <a:gd name="connsiteX2" fmla="*/ 1224864 w 3754671"/>
              <a:gd name="connsiteY2" fmla="*/ 64168 h 3519824"/>
              <a:gd name="connsiteX3" fmla="*/ 3604631 w 3754671"/>
              <a:gd name="connsiteY3" fmla="*/ 0 h 3519824"/>
              <a:gd name="connsiteX4" fmla="*/ 3754671 w 3754671"/>
              <a:gd name="connsiteY4" fmla="*/ 2080754 h 3519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4671" h="3519824">
                <a:moveTo>
                  <a:pt x="855893" y="3519824"/>
                </a:moveTo>
                <a:lnTo>
                  <a:pt x="0" y="2690355"/>
                </a:lnTo>
                <a:lnTo>
                  <a:pt x="1224864" y="64168"/>
                </a:lnTo>
                <a:lnTo>
                  <a:pt x="3604631" y="0"/>
                </a:lnTo>
                <a:lnTo>
                  <a:pt x="3754671" y="2080754"/>
                </a:lnTo>
              </a:path>
            </a:pathLst>
          </a:custGeom>
          <a:noFill/>
          <a:ln w="127000" cap="rnd">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Шестиугольник 34">
            <a:extLst>
              <a:ext uri="{FF2B5EF4-FFF2-40B4-BE49-F238E27FC236}">
                <a16:creationId xmlns:a16="http://schemas.microsoft.com/office/drawing/2014/main" xmlns="" id="{39A8879E-9E4E-4AEE-AE5D-60CE52795513}"/>
              </a:ext>
            </a:extLst>
          </p:cNvPr>
          <p:cNvSpPr/>
          <p:nvPr/>
        </p:nvSpPr>
        <p:spPr>
          <a:xfrm rot="5400000">
            <a:off x="6034812" y="-104712"/>
            <a:ext cx="2934496" cy="3771686"/>
          </a:xfrm>
          <a:custGeom>
            <a:avLst/>
            <a:gdLst>
              <a:gd name="connsiteX0" fmla="*/ 0 w 4091556"/>
              <a:gd name="connsiteY0" fmla="*/ 1872208 h 3744416"/>
              <a:gd name="connsiteX1" fmla="*/ 936104 w 4091556"/>
              <a:gd name="connsiteY1" fmla="*/ 1 h 3744416"/>
              <a:gd name="connsiteX2" fmla="*/ 3155452 w 4091556"/>
              <a:gd name="connsiteY2" fmla="*/ 1 h 3744416"/>
              <a:gd name="connsiteX3" fmla="*/ 4091556 w 4091556"/>
              <a:gd name="connsiteY3" fmla="*/ 1872208 h 3744416"/>
              <a:gd name="connsiteX4" fmla="*/ 3155452 w 4091556"/>
              <a:gd name="connsiteY4" fmla="*/ 3744415 h 3744416"/>
              <a:gd name="connsiteX5" fmla="*/ 936104 w 4091556"/>
              <a:gd name="connsiteY5" fmla="*/ 3744415 h 3744416"/>
              <a:gd name="connsiteX6" fmla="*/ 0 w 4091556"/>
              <a:gd name="connsiteY6" fmla="*/ 1872208 h 3744416"/>
              <a:gd name="connsiteX0" fmla="*/ 3155452 w 4091556"/>
              <a:gd name="connsiteY0" fmla="*/ 3744414 h 3835854"/>
              <a:gd name="connsiteX1" fmla="*/ 936104 w 4091556"/>
              <a:gd name="connsiteY1" fmla="*/ 3744414 h 3835854"/>
              <a:gd name="connsiteX2" fmla="*/ 0 w 4091556"/>
              <a:gd name="connsiteY2" fmla="*/ 1872207 h 3835854"/>
              <a:gd name="connsiteX3" fmla="*/ 936104 w 4091556"/>
              <a:gd name="connsiteY3" fmla="*/ 0 h 3835854"/>
              <a:gd name="connsiteX4" fmla="*/ 3155452 w 4091556"/>
              <a:gd name="connsiteY4" fmla="*/ 0 h 3835854"/>
              <a:gd name="connsiteX5" fmla="*/ 4091556 w 4091556"/>
              <a:gd name="connsiteY5" fmla="*/ 1872207 h 3835854"/>
              <a:gd name="connsiteX6" fmla="*/ 3246892 w 4091556"/>
              <a:gd name="connsiteY6" fmla="*/ 3835854 h 3835854"/>
              <a:gd name="connsiteX0" fmla="*/ 2898778 w 4091556"/>
              <a:gd name="connsiteY0" fmla="*/ 3551908 h 3835854"/>
              <a:gd name="connsiteX1" fmla="*/ 936104 w 4091556"/>
              <a:gd name="connsiteY1" fmla="*/ 3744414 h 3835854"/>
              <a:gd name="connsiteX2" fmla="*/ 0 w 4091556"/>
              <a:gd name="connsiteY2" fmla="*/ 1872207 h 3835854"/>
              <a:gd name="connsiteX3" fmla="*/ 936104 w 4091556"/>
              <a:gd name="connsiteY3" fmla="*/ 0 h 3835854"/>
              <a:gd name="connsiteX4" fmla="*/ 3155452 w 4091556"/>
              <a:gd name="connsiteY4" fmla="*/ 0 h 3835854"/>
              <a:gd name="connsiteX5" fmla="*/ 4091556 w 4091556"/>
              <a:gd name="connsiteY5" fmla="*/ 1872207 h 3835854"/>
              <a:gd name="connsiteX6" fmla="*/ 3246892 w 4091556"/>
              <a:gd name="connsiteY6" fmla="*/ 3835854 h 3835854"/>
              <a:gd name="connsiteX0" fmla="*/ 936104 w 4091556"/>
              <a:gd name="connsiteY0" fmla="*/ 3744414 h 3835854"/>
              <a:gd name="connsiteX1" fmla="*/ 0 w 4091556"/>
              <a:gd name="connsiteY1" fmla="*/ 1872207 h 3835854"/>
              <a:gd name="connsiteX2" fmla="*/ 936104 w 4091556"/>
              <a:gd name="connsiteY2" fmla="*/ 0 h 3835854"/>
              <a:gd name="connsiteX3" fmla="*/ 3155452 w 4091556"/>
              <a:gd name="connsiteY3" fmla="*/ 0 h 3835854"/>
              <a:gd name="connsiteX4" fmla="*/ 4091556 w 4091556"/>
              <a:gd name="connsiteY4" fmla="*/ 1872207 h 3835854"/>
              <a:gd name="connsiteX5" fmla="*/ 3246892 w 4091556"/>
              <a:gd name="connsiteY5" fmla="*/ 3835854 h 3835854"/>
              <a:gd name="connsiteX0" fmla="*/ 0 w 4091556"/>
              <a:gd name="connsiteY0" fmla="*/ 1872207 h 3835854"/>
              <a:gd name="connsiteX1" fmla="*/ 936104 w 4091556"/>
              <a:gd name="connsiteY1" fmla="*/ 0 h 3835854"/>
              <a:gd name="connsiteX2" fmla="*/ 3155452 w 4091556"/>
              <a:gd name="connsiteY2" fmla="*/ 0 h 3835854"/>
              <a:gd name="connsiteX3" fmla="*/ 4091556 w 4091556"/>
              <a:gd name="connsiteY3" fmla="*/ 1872207 h 3835854"/>
              <a:gd name="connsiteX4" fmla="*/ 3246892 w 4091556"/>
              <a:gd name="connsiteY4" fmla="*/ 3835854 h 3835854"/>
              <a:gd name="connsiteX0" fmla="*/ 0 w 3155452"/>
              <a:gd name="connsiteY0" fmla="*/ 0 h 3835854"/>
              <a:gd name="connsiteX1" fmla="*/ 2219348 w 3155452"/>
              <a:gd name="connsiteY1" fmla="*/ 0 h 3835854"/>
              <a:gd name="connsiteX2" fmla="*/ 3155452 w 3155452"/>
              <a:gd name="connsiteY2" fmla="*/ 1872207 h 3835854"/>
              <a:gd name="connsiteX3" fmla="*/ 2310788 w 3155452"/>
              <a:gd name="connsiteY3" fmla="*/ 3835854 h 3835854"/>
              <a:gd name="connsiteX0" fmla="*/ 0 w 3155452"/>
              <a:gd name="connsiteY0" fmla="*/ 0 h 3739602"/>
              <a:gd name="connsiteX1" fmla="*/ 2219348 w 3155452"/>
              <a:gd name="connsiteY1" fmla="*/ 0 h 3739602"/>
              <a:gd name="connsiteX2" fmla="*/ 3155452 w 3155452"/>
              <a:gd name="connsiteY2" fmla="*/ 1872207 h 3739602"/>
              <a:gd name="connsiteX3" fmla="*/ 2246619 w 3155452"/>
              <a:gd name="connsiteY3" fmla="*/ 3739602 h 3739602"/>
              <a:gd name="connsiteX0" fmla="*/ 0 w 3155452"/>
              <a:gd name="connsiteY0" fmla="*/ 32084 h 3771686"/>
              <a:gd name="connsiteX1" fmla="*/ 2187264 w 3155452"/>
              <a:gd name="connsiteY1" fmla="*/ 0 h 3771686"/>
              <a:gd name="connsiteX2" fmla="*/ 3155452 w 3155452"/>
              <a:gd name="connsiteY2" fmla="*/ 1904291 h 3771686"/>
              <a:gd name="connsiteX3" fmla="*/ 2246619 w 3155452"/>
              <a:gd name="connsiteY3" fmla="*/ 3771686 h 3771686"/>
              <a:gd name="connsiteX0" fmla="*/ 0 w 3043157"/>
              <a:gd name="connsiteY0" fmla="*/ 32084 h 3771686"/>
              <a:gd name="connsiteX1" fmla="*/ 2187264 w 3043157"/>
              <a:gd name="connsiteY1" fmla="*/ 0 h 3771686"/>
              <a:gd name="connsiteX2" fmla="*/ 3043157 w 3043157"/>
              <a:gd name="connsiteY2" fmla="*/ 1423028 h 3771686"/>
              <a:gd name="connsiteX3" fmla="*/ 2246619 w 3043157"/>
              <a:gd name="connsiteY3" fmla="*/ 3771686 h 3771686"/>
              <a:gd name="connsiteX0" fmla="*/ 0 w 3043157"/>
              <a:gd name="connsiteY0" fmla="*/ 32084 h 3771686"/>
              <a:gd name="connsiteX1" fmla="*/ 2187264 w 3043157"/>
              <a:gd name="connsiteY1" fmla="*/ 0 h 3771686"/>
              <a:gd name="connsiteX2" fmla="*/ 3043157 w 3043157"/>
              <a:gd name="connsiteY2" fmla="*/ 1423028 h 3771686"/>
              <a:gd name="connsiteX3" fmla="*/ 2246619 w 3043157"/>
              <a:gd name="connsiteY3" fmla="*/ 3771686 h 3771686"/>
              <a:gd name="connsiteX0" fmla="*/ 0 w 3043157"/>
              <a:gd name="connsiteY0" fmla="*/ 32084 h 3943331"/>
              <a:gd name="connsiteX1" fmla="*/ 2187264 w 3043157"/>
              <a:gd name="connsiteY1" fmla="*/ 0 h 3943331"/>
              <a:gd name="connsiteX2" fmla="*/ 3043157 w 3043157"/>
              <a:gd name="connsiteY2" fmla="*/ 1423028 h 3943331"/>
              <a:gd name="connsiteX3" fmla="*/ 2246619 w 3043157"/>
              <a:gd name="connsiteY3" fmla="*/ 3771686 h 3943331"/>
              <a:gd name="connsiteX4" fmla="*/ 2242259 w 3043157"/>
              <a:gd name="connsiteY4" fmla="*/ 3763509 h 3943331"/>
              <a:gd name="connsiteX0" fmla="*/ 0 w 3043157"/>
              <a:gd name="connsiteY0" fmla="*/ 32084 h 3928416"/>
              <a:gd name="connsiteX1" fmla="*/ 2187264 w 3043157"/>
              <a:gd name="connsiteY1" fmla="*/ 0 h 3928416"/>
              <a:gd name="connsiteX2" fmla="*/ 3043157 w 3043157"/>
              <a:gd name="connsiteY2" fmla="*/ 1423028 h 3928416"/>
              <a:gd name="connsiteX3" fmla="*/ 2246619 w 3043157"/>
              <a:gd name="connsiteY3" fmla="*/ 3771686 h 3928416"/>
              <a:gd name="connsiteX4" fmla="*/ 1648701 w 3043157"/>
              <a:gd name="connsiteY4" fmla="*/ 3699340 h 3928416"/>
              <a:gd name="connsiteX0" fmla="*/ 0 w 3043157"/>
              <a:gd name="connsiteY0" fmla="*/ 32084 h 3928416"/>
              <a:gd name="connsiteX1" fmla="*/ 2187264 w 3043157"/>
              <a:gd name="connsiteY1" fmla="*/ 0 h 3928416"/>
              <a:gd name="connsiteX2" fmla="*/ 3043157 w 3043157"/>
              <a:gd name="connsiteY2" fmla="*/ 1423028 h 3928416"/>
              <a:gd name="connsiteX3" fmla="*/ 2246619 w 3043157"/>
              <a:gd name="connsiteY3" fmla="*/ 3771686 h 3928416"/>
              <a:gd name="connsiteX4" fmla="*/ 1648701 w 3043157"/>
              <a:gd name="connsiteY4" fmla="*/ 3699340 h 3928416"/>
              <a:gd name="connsiteX0" fmla="*/ 0 w 3043157"/>
              <a:gd name="connsiteY0" fmla="*/ 32084 h 3921877"/>
              <a:gd name="connsiteX1" fmla="*/ 2187264 w 3043157"/>
              <a:gd name="connsiteY1" fmla="*/ 0 h 3921877"/>
              <a:gd name="connsiteX2" fmla="*/ 3043157 w 3043157"/>
              <a:gd name="connsiteY2" fmla="*/ 1423028 h 3921877"/>
              <a:gd name="connsiteX3" fmla="*/ 2246619 w 3043157"/>
              <a:gd name="connsiteY3" fmla="*/ 3771686 h 3921877"/>
              <a:gd name="connsiteX4" fmla="*/ 108661 w 3043157"/>
              <a:gd name="connsiteY4" fmla="*/ 3667256 h 3921877"/>
              <a:gd name="connsiteX0" fmla="*/ 0 w 3043157"/>
              <a:gd name="connsiteY0" fmla="*/ 32084 h 3921877"/>
              <a:gd name="connsiteX1" fmla="*/ 2187264 w 3043157"/>
              <a:gd name="connsiteY1" fmla="*/ 0 h 3921877"/>
              <a:gd name="connsiteX2" fmla="*/ 3043157 w 3043157"/>
              <a:gd name="connsiteY2" fmla="*/ 1423028 h 3921877"/>
              <a:gd name="connsiteX3" fmla="*/ 2246619 w 3043157"/>
              <a:gd name="connsiteY3" fmla="*/ 3771686 h 3921877"/>
              <a:gd name="connsiteX4" fmla="*/ 108661 w 3043157"/>
              <a:gd name="connsiteY4" fmla="*/ 3667256 h 3921877"/>
              <a:gd name="connsiteX0" fmla="*/ 0 w 3043157"/>
              <a:gd name="connsiteY0" fmla="*/ 32084 h 3771686"/>
              <a:gd name="connsiteX1" fmla="*/ 2187264 w 3043157"/>
              <a:gd name="connsiteY1" fmla="*/ 0 h 3771686"/>
              <a:gd name="connsiteX2" fmla="*/ 3043157 w 3043157"/>
              <a:gd name="connsiteY2" fmla="*/ 1423028 h 3771686"/>
              <a:gd name="connsiteX3" fmla="*/ 2246619 w 3043157"/>
              <a:gd name="connsiteY3" fmla="*/ 3771686 h 3771686"/>
              <a:gd name="connsiteX4" fmla="*/ 108661 w 3043157"/>
              <a:gd name="connsiteY4" fmla="*/ 3667256 h 3771686"/>
              <a:gd name="connsiteX0" fmla="*/ 0 w 3043155"/>
              <a:gd name="connsiteY0" fmla="*/ 32082 h 3771686"/>
              <a:gd name="connsiteX1" fmla="*/ 2187262 w 3043155"/>
              <a:gd name="connsiteY1" fmla="*/ 0 h 3771686"/>
              <a:gd name="connsiteX2" fmla="*/ 3043155 w 3043155"/>
              <a:gd name="connsiteY2" fmla="*/ 1423028 h 3771686"/>
              <a:gd name="connsiteX3" fmla="*/ 2246617 w 3043155"/>
              <a:gd name="connsiteY3" fmla="*/ 3771686 h 3771686"/>
              <a:gd name="connsiteX4" fmla="*/ 108659 w 3043155"/>
              <a:gd name="connsiteY4" fmla="*/ 3667256 h 3771686"/>
              <a:gd name="connsiteX0" fmla="*/ 2078603 w 2934496"/>
              <a:gd name="connsiteY0" fmla="*/ 0 h 3771686"/>
              <a:gd name="connsiteX1" fmla="*/ 2934496 w 2934496"/>
              <a:gd name="connsiteY1" fmla="*/ 1423028 h 3771686"/>
              <a:gd name="connsiteX2" fmla="*/ 2137958 w 2934496"/>
              <a:gd name="connsiteY2" fmla="*/ 3771686 h 3771686"/>
              <a:gd name="connsiteX3" fmla="*/ 0 w 2934496"/>
              <a:gd name="connsiteY3" fmla="*/ 3667256 h 3771686"/>
            </a:gdLst>
            <a:ahLst/>
            <a:cxnLst>
              <a:cxn ang="0">
                <a:pos x="connsiteX0" y="connsiteY0"/>
              </a:cxn>
              <a:cxn ang="0">
                <a:pos x="connsiteX1" y="connsiteY1"/>
              </a:cxn>
              <a:cxn ang="0">
                <a:pos x="connsiteX2" y="connsiteY2"/>
              </a:cxn>
              <a:cxn ang="0">
                <a:pos x="connsiteX3" y="connsiteY3"/>
              </a:cxn>
            </a:cxnLst>
            <a:rect l="l" t="t" r="r" b="b"/>
            <a:pathLst>
              <a:path w="2934496" h="3771686">
                <a:moveTo>
                  <a:pt x="2078603" y="0"/>
                </a:moveTo>
                <a:lnTo>
                  <a:pt x="2934496" y="1423028"/>
                </a:lnTo>
                <a:cubicBezTo>
                  <a:pt x="2750801" y="2111266"/>
                  <a:pt x="2137958" y="3771686"/>
                  <a:pt x="2137958" y="3771686"/>
                </a:cubicBezTo>
                <a:cubicBezTo>
                  <a:pt x="15254" y="3696545"/>
                  <a:pt x="908" y="3668960"/>
                  <a:pt x="0" y="3667256"/>
                </a:cubicBezTo>
              </a:path>
            </a:pathLst>
          </a:custGeom>
          <a:noFill/>
          <a:ln w="127000" cap="rnd">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Шестиугольник 35">
            <a:extLst>
              <a:ext uri="{FF2B5EF4-FFF2-40B4-BE49-F238E27FC236}">
                <a16:creationId xmlns:a16="http://schemas.microsoft.com/office/drawing/2014/main" xmlns="" id="{6CBA4F33-B4D1-4328-BE5E-AC1A7DEEB261}"/>
              </a:ext>
            </a:extLst>
          </p:cNvPr>
          <p:cNvSpPr/>
          <p:nvPr/>
        </p:nvSpPr>
        <p:spPr>
          <a:xfrm rot="5400000">
            <a:off x="1265977" y="-872844"/>
            <a:ext cx="3123005" cy="5259489"/>
          </a:xfrm>
          <a:custGeom>
            <a:avLst/>
            <a:gdLst>
              <a:gd name="connsiteX0" fmla="*/ 0 w 4091556"/>
              <a:gd name="connsiteY0" fmla="*/ 1872208 h 3744416"/>
              <a:gd name="connsiteX1" fmla="*/ 936104 w 4091556"/>
              <a:gd name="connsiteY1" fmla="*/ 1 h 3744416"/>
              <a:gd name="connsiteX2" fmla="*/ 3155452 w 4091556"/>
              <a:gd name="connsiteY2" fmla="*/ 1 h 3744416"/>
              <a:gd name="connsiteX3" fmla="*/ 4091556 w 4091556"/>
              <a:gd name="connsiteY3" fmla="*/ 1872208 h 3744416"/>
              <a:gd name="connsiteX4" fmla="*/ 3155452 w 4091556"/>
              <a:gd name="connsiteY4" fmla="*/ 3744415 h 3744416"/>
              <a:gd name="connsiteX5" fmla="*/ 936104 w 4091556"/>
              <a:gd name="connsiteY5" fmla="*/ 3744415 h 3744416"/>
              <a:gd name="connsiteX6" fmla="*/ 0 w 4091556"/>
              <a:gd name="connsiteY6" fmla="*/ 1872208 h 3744416"/>
              <a:gd name="connsiteX0" fmla="*/ 936104 w 4091556"/>
              <a:gd name="connsiteY0" fmla="*/ 0 h 3744414"/>
              <a:gd name="connsiteX1" fmla="*/ 3155452 w 4091556"/>
              <a:gd name="connsiteY1" fmla="*/ 0 h 3744414"/>
              <a:gd name="connsiteX2" fmla="*/ 4091556 w 4091556"/>
              <a:gd name="connsiteY2" fmla="*/ 1872207 h 3744414"/>
              <a:gd name="connsiteX3" fmla="*/ 3155452 w 4091556"/>
              <a:gd name="connsiteY3" fmla="*/ 3744414 h 3744414"/>
              <a:gd name="connsiteX4" fmla="*/ 936104 w 4091556"/>
              <a:gd name="connsiteY4" fmla="*/ 3744414 h 3744414"/>
              <a:gd name="connsiteX5" fmla="*/ 0 w 4091556"/>
              <a:gd name="connsiteY5" fmla="*/ 1872207 h 3744414"/>
              <a:gd name="connsiteX6" fmla="*/ 1027544 w 4091556"/>
              <a:gd name="connsiteY6" fmla="*/ 91440 h 3744414"/>
              <a:gd name="connsiteX0" fmla="*/ 936104 w 4091556"/>
              <a:gd name="connsiteY0" fmla="*/ 0 h 3744414"/>
              <a:gd name="connsiteX1" fmla="*/ 3155452 w 4091556"/>
              <a:gd name="connsiteY1" fmla="*/ 0 h 3744414"/>
              <a:gd name="connsiteX2" fmla="*/ 4091556 w 4091556"/>
              <a:gd name="connsiteY2" fmla="*/ 1872207 h 3744414"/>
              <a:gd name="connsiteX3" fmla="*/ 3155452 w 4091556"/>
              <a:gd name="connsiteY3" fmla="*/ 3744414 h 3744414"/>
              <a:gd name="connsiteX4" fmla="*/ 936104 w 4091556"/>
              <a:gd name="connsiteY4" fmla="*/ 3744414 h 3744414"/>
              <a:gd name="connsiteX5" fmla="*/ 0 w 4091556"/>
              <a:gd name="connsiteY5" fmla="*/ 1872207 h 3744414"/>
              <a:gd name="connsiteX6" fmla="*/ 129187 w 4091556"/>
              <a:gd name="connsiteY6" fmla="*/ 1294597 h 3744414"/>
              <a:gd name="connsiteX0" fmla="*/ 936104 w 4091556"/>
              <a:gd name="connsiteY0" fmla="*/ 0 h 3744414"/>
              <a:gd name="connsiteX1" fmla="*/ 3155452 w 4091556"/>
              <a:gd name="connsiteY1" fmla="*/ 0 h 3744414"/>
              <a:gd name="connsiteX2" fmla="*/ 4091556 w 4091556"/>
              <a:gd name="connsiteY2" fmla="*/ 1872207 h 3744414"/>
              <a:gd name="connsiteX3" fmla="*/ 3155452 w 4091556"/>
              <a:gd name="connsiteY3" fmla="*/ 3744414 h 3744414"/>
              <a:gd name="connsiteX4" fmla="*/ 936104 w 4091556"/>
              <a:gd name="connsiteY4" fmla="*/ 3744414 h 3744414"/>
              <a:gd name="connsiteX5" fmla="*/ 0 w 4091556"/>
              <a:gd name="connsiteY5" fmla="*/ 1872207 h 3744414"/>
              <a:gd name="connsiteX0" fmla="*/ 0 w 3155452"/>
              <a:gd name="connsiteY0" fmla="*/ 0 h 3744414"/>
              <a:gd name="connsiteX1" fmla="*/ 2219348 w 3155452"/>
              <a:gd name="connsiteY1" fmla="*/ 0 h 3744414"/>
              <a:gd name="connsiteX2" fmla="*/ 3155452 w 3155452"/>
              <a:gd name="connsiteY2" fmla="*/ 1872207 h 3744414"/>
              <a:gd name="connsiteX3" fmla="*/ 2219348 w 3155452"/>
              <a:gd name="connsiteY3" fmla="*/ 3744414 h 3744414"/>
              <a:gd name="connsiteX4" fmla="*/ 0 w 3155452"/>
              <a:gd name="connsiteY4" fmla="*/ 3744414 h 3744414"/>
              <a:gd name="connsiteX0" fmla="*/ 0 w 3155452"/>
              <a:gd name="connsiteY0" fmla="*/ 0 h 3744414"/>
              <a:gd name="connsiteX1" fmla="*/ 2357428 w 3155452"/>
              <a:gd name="connsiteY1" fmla="*/ 255097 h 3744414"/>
              <a:gd name="connsiteX2" fmla="*/ 3155452 w 3155452"/>
              <a:gd name="connsiteY2" fmla="*/ 1872207 h 3744414"/>
              <a:gd name="connsiteX3" fmla="*/ 2219348 w 3155452"/>
              <a:gd name="connsiteY3" fmla="*/ 3744414 h 3744414"/>
              <a:gd name="connsiteX4" fmla="*/ 0 w 3155452"/>
              <a:gd name="connsiteY4" fmla="*/ 3744414 h 3744414"/>
              <a:gd name="connsiteX0" fmla="*/ 92053 w 3155452"/>
              <a:gd name="connsiteY0" fmla="*/ 0 h 3632812"/>
              <a:gd name="connsiteX1" fmla="*/ 2357428 w 3155452"/>
              <a:gd name="connsiteY1" fmla="*/ 143495 h 3632812"/>
              <a:gd name="connsiteX2" fmla="*/ 3155452 w 3155452"/>
              <a:gd name="connsiteY2" fmla="*/ 1760605 h 3632812"/>
              <a:gd name="connsiteX3" fmla="*/ 2219348 w 3155452"/>
              <a:gd name="connsiteY3" fmla="*/ 3632812 h 3632812"/>
              <a:gd name="connsiteX4" fmla="*/ 0 w 3155452"/>
              <a:gd name="connsiteY4" fmla="*/ 3632812 h 3632812"/>
              <a:gd name="connsiteX0" fmla="*/ 61370 w 3124769"/>
              <a:gd name="connsiteY0" fmla="*/ 0 h 4286495"/>
              <a:gd name="connsiteX1" fmla="*/ 2326745 w 3124769"/>
              <a:gd name="connsiteY1" fmla="*/ 143495 h 4286495"/>
              <a:gd name="connsiteX2" fmla="*/ 3124769 w 3124769"/>
              <a:gd name="connsiteY2" fmla="*/ 1760605 h 4286495"/>
              <a:gd name="connsiteX3" fmla="*/ 2188665 w 3124769"/>
              <a:gd name="connsiteY3" fmla="*/ 3632812 h 4286495"/>
              <a:gd name="connsiteX4" fmla="*/ 0 w 3124769"/>
              <a:gd name="connsiteY4" fmla="*/ 4286495 h 4286495"/>
              <a:gd name="connsiteX0" fmla="*/ 61370 w 3017375"/>
              <a:gd name="connsiteY0" fmla="*/ 0 h 4286495"/>
              <a:gd name="connsiteX1" fmla="*/ 2326745 w 3017375"/>
              <a:gd name="connsiteY1" fmla="*/ 143495 h 4286495"/>
              <a:gd name="connsiteX2" fmla="*/ 3017375 w 3017375"/>
              <a:gd name="connsiteY2" fmla="*/ 1760605 h 4286495"/>
              <a:gd name="connsiteX3" fmla="*/ 2188665 w 3017375"/>
              <a:gd name="connsiteY3" fmla="*/ 3632812 h 4286495"/>
              <a:gd name="connsiteX4" fmla="*/ 0 w 3017375"/>
              <a:gd name="connsiteY4" fmla="*/ 4286495 h 4286495"/>
              <a:gd name="connsiteX0" fmla="*/ 61370 w 3124769"/>
              <a:gd name="connsiteY0" fmla="*/ 0 h 4286495"/>
              <a:gd name="connsiteX1" fmla="*/ 2326745 w 3124769"/>
              <a:gd name="connsiteY1" fmla="*/ 143495 h 4286495"/>
              <a:gd name="connsiteX2" fmla="*/ 3124769 w 3124769"/>
              <a:gd name="connsiteY2" fmla="*/ 1760605 h 4286495"/>
              <a:gd name="connsiteX3" fmla="*/ 2188665 w 3124769"/>
              <a:gd name="connsiteY3" fmla="*/ 3632812 h 4286495"/>
              <a:gd name="connsiteX4" fmla="*/ 0 w 3124769"/>
              <a:gd name="connsiteY4" fmla="*/ 4286495 h 4286495"/>
              <a:gd name="connsiteX0" fmla="*/ 61370 w 3048062"/>
              <a:gd name="connsiteY0" fmla="*/ 0 h 4286495"/>
              <a:gd name="connsiteX1" fmla="*/ 2326745 w 3048062"/>
              <a:gd name="connsiteY1" fmla="*/ 143495 h 4286495"/>
              <a:gd name="connsiteX2" fmla="*/ 3048062 w 3048062"/>
              <a:gd name="connsiteY2" fmla="*/ 1680888 h 4286495"/>
              <a:gd name="connsiteX3" fmla="*/ 2188665 w 3048062"/>
              <a:gd name="connsiteY3" fmla="*/ 3632812 h 4286495"/>
              <a:gd name="connsiteX4" fmla="*/ 0 w 3048062"/>
              <a:gd name="connsiteY4" fmla="*/ 4286495 h 4286495"/>
              <a:gd name="connsiteX0" fmla="*/ 0 w 2986692"/>
              <a:gd name="connsiteY0" fmla="*/ 0 h 5593862"/>
              <a:gd name="connsiteX1" fmla="*/ 2265375 w 2986692"/>
              <a:gd name="connsiteY1" fmla="*/ 143495 h 5593862"/>
              <a:gd name="connsiteX2" fmla="*/ 2986692 w 2986692"/>
              <a:gd name="connsiteY2" fmla="*/ 1680888 h 5593862"/>
              <a:gd name="connsiteX3" fmla="*/ 2127295 w 2986692"/>
              <a:gd name="connsiteY3" fmla="*/ 3632812 h 5593862"/>
              <a:gd name="connsiteX4" fmla="*/ 1181326 w 2986692"/>
              <a:gd name="connsiteY4" fmla="*/ 5593862 h 5593862"/>
              <a:gd name="connsiteX0" fmla="*/ 0 w 2986692"/>
              <a:gd name="connsiteY0" fmla="*/ 0 h 5227162"/>
              <a:gd name="connsiteX1" fmla="*/ 2265375 w 2986692"/>
              <a:gd name="connsiteY1" fmla="*/ 143495 h 5227162"/>
              <a:gd name="connsiteX2" fmla="*/ 2986692 w 2986692"/>
              <a:gd name="connsiteY2" fmla="*/ 1680888 h 5227162"/>
              <a:gd name="connsiteX3" fmla="*/ 2127295 w 2986692"/>
              <a:gd name="connsiteY3" fmla="*/ 3632812 h 5227162"/>
              <a:gd name="connsiteX4" fmla="*/ 1380771 w 2986692"/>
              <a:gd name="connsiteY4" fmla="*/ 5227162 h 522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6692" h="5227162">
                <a:moveTo>
                  <a:pt x="0" y="0"/>
                </a:moveTo>
                <a:lnTo>
                  <a:pt x="2265375" y="143495"/>
                </a:lnTo>
                <a:lnTo>
                  <a:pt x="2986692" y="1680888"/>
                </a:lnTo>
                <a:lnTo>
                  <a:pt x="2127295" y="3632812"/>
                </a:lnTo>
                <a:lnTo>
                  <a:pt x="1380771" y="5227162"/>
                </a:lnTo>
              </a:path>
            </a:pathLst>
          </a:custGeom>
          <a:noFill/>
          <a:ln w="127000" cap="rnd">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Шестиугольник 36">
            <a:extLst>
              <a:ext uri="{FF2B5EF4-FFF2-40B4-BE49-F238E27FC236}">
                <a16:creationId xmlns:a16="http://schemas.microsoft.com/office/drawing/2014/main" xmlns="" id="{237E8B1D-3EAB-46C7-B5DD-09849E9AE2EE}"/>
              </a:ext>
            </a:extLst>
          </p:cNvPr>
          <p:cNvSpPr/>
          <p:nvPr/>
        </p:nvSpPr>
        <p:spPr>
          <a:xfrm rot="5400000">
            <a:off x="9145810" y="492563"/>
            <a:ext cx="3200331" cy="2669501"/>
          </a:xfrm>
          <a:custGeom>
            <a:avLst/>
            <a:gdLst>
              <a:gd name="connsiteX0" fmla="*/ 0 w 4091556"/>
              <a:gd name="connsiteY0" fmla="*/ 1872208 h 3744416"/>
              <a:gd name="connsiteX1" fmla="*/ 936104 w 4091556"/>
              <a:gd name="connsiteY1" fmla="*/ 1 h 3744416"/>
              <a:gd name="connsiteX2" fmla="*/ 3155452 w 4091556"/>
              <a:gd name="connsiteY2" fmla="*/ 1 h 3744416"/>
              <a:gd name="connsiteX3" fmla="*/ 4091556 w 4091556"/>
              <a:gd name="connsiteY3" fmla="*/ 1872208 h 3744416"/>
              <a:gd name="connsiteX4" fmla="*/ 3155452 w 4091556"/>
              <a:gd name="connsiteY4" fmla="*/ 3744415 h 3744416"/>
              <a:gd name="connsiteX5" fmla="*/ 936104 w 4091556"/>
              <a:gd name="connsiteY5" fmla="*/ 3744415 h 3744416"/>
              <a:gd name="connsiteX6" fmla="*/ 0 w 4091556"/>
              <a:gd name="connsiteY6" fmla="*/ 1872208 h 3744416"/>
              <a:gd name="connsiteX0" fmla="*/ 0 w 4091556"/>
              <a:gd name="connsiteY0" fmla="*/ 1872207 h 3744414"/>
              <a:gd name="connsiteX1" fmla="*/ 936104 w 4091556"/>
              <a:gd name="connsiteY1" fmla="*/ 0 h 3744414"/>
              <a:gd name="connsiteX2" fmla="*/ 3155452 w 4091556"/>
              <a:gd name="connsiteY2" fmla="*/ 0 h 3744414"/>
              <a:gd name="connsiteX3" fmla="*/ 4091556 w 4091556"/>
              <a:gd name="connsiteY3" fmla="*/ 1872207 h 3744414"/>
              <a:gd name="connsiteX4" fmla="*/ 3155452 w 4091556"/>
              <a:gd name="connsiteY4" fmla="*/ 3744414 h 3744414"/>
              <a:gd name="connsiteX5" fmla="*/ 936104 w 4091556"/>
              <a:gd name="connsiteY5" fmla="*/ 3744414 h 3744414"/>
              <a:gd name="connsiteX6" fmla="*/ 0 w 4091556"/>
              <a:gd name="connsiteY6" fmla="*/ 1872207 h 3744414"/>
              <a:gd name="connsiteX0" fmla="*/ 936104 w 4091556"/>
              <a:gd name="connsiteY0" fmla="*/ 3744414 h 3835854"/>
              <a:gd name="connsiteX1" fmla="*/ 0 w 4091556"/>
              <a:gd name="connsiteY1" fmla="*/ 1872207 h 3835854"/>
              <a:gd name="connsiteX2" fmla="*/ 936104 w 4091556"/>
              <a:gd name="connsiteY2" fmla="*/ 0 h 3835854"/>
              <a:gd name="connsiteX3" fmla="*/ 3155452 w 4091556"/>
              <a:gd name="connsiteY3" fmla="*/ 0 h 3835854"/>
              <a:gd name="connsiteX4" fmla="*/ 4091556 w 4091556"/>
              <a:gd name="connsiteY4" fmla="*/ 1872207 h 3835854"/>
              <a:gd name="connsiteX5" fmla="*/ 3155452 w 4091556"/>
              <a:gd name="connsiteY5" fmla="*/ 3744414 h 3835854"/>
              <a:gd name="connsiteX6" fmla="*/ 1027544 w 4091556"/>
              <a:gd name="connsiteY6" fmla="*/ 3835854 h 3835854"/>
              <a:gd name="connsiteX0" fmla="*/ 839851 w 4091556"/>
              <a:gd name="connsiteY0" fmla="*/ 3295235 h 3835854"/>
              <a:gd name="connsiteX1" fmla="*/ 0 w 4091556"/>
              <a:gd name="connsiteY1" fmla="*/ 1872207 h 3835854"/>
              <a:gd name="connsiteX2" fmla="*/ 936104 w 4091556"/>
              <a:gd name="connsiteY2" fmla="*/ 0 h 3835854"/>
              <a:gd name="connsiteX3" fmla="*/ 3155452 w 4091556"/>
              <a:gd name="connsiteY3" fmla="*/ 0 h 3835854"/>
              <a:gd name="connsiteX4" fmla="*/ 4091556 w 4091556"/>
              <a:gd name="connsiteY4" fmla="*/ 1872207 h 3835854"/>
              <a:gd name="connsiteX5" fmla="*/ 3155452 w 4091556"/>
              <a:gd name="connsiteY5" fmla="*/ 3744414 h 3835854"/>
              <a:gd name="connsiteX6" fmla="*/ 1027544 w 4091556"/>
              <a:gd name="connsiteY6" fmla="*/ 3835854 h 3835854"/>
              <a:gd name="connsiteX0" fmla="*/ 0 w 4091556"/>
              <a:gd name="connsiteY0" fmla="*/ 1872207 h 3835854"/>
              <a:gd name="connsiteX1" fmla="*/ 936104 w 4091556"/>
              <a:gd name="connsiteY1" fmla="*/ 0 h 3835854"/>
              <a:gd name="connsiteX2" fmla="*/ 3155452 w 4091556"/>
              <a:gd name="connsiteY2" fmla="*/ 0 h 3835854"/>
              <a:gd name="connsiteX3" fmla="*/ 4091556 w 4091556"/>
              <a:gd name="connsiteY3" fmla="*/ 1872207 h 3835854"/>
              <a:gd name="connsiteX4" fmla="*/ 3155452 w 4091556"/>
              <a:gd name="connsiteY4" fmla="*/ 3744414 h 3835854"/>
              <a:gd name="connsiteX5" fmla="*/ 1027544 w 4091556"/>
              <a:gd name="connsiteY5" fmla="*/ 3835854 h 3835854"/>
              <a:gd name="connsiteX0" fmla="*/ 0 w 3155452"/>
              <a:gd name="connsiteY0" fmla="*/ 0 h 3835854"/>
              <a:gd name="connsiteX1" fmla="*/ 2219348 w 3155452"/>
              <a:gd name="connsiteY1" fmla="*/ 0 h 3835854"/>
              <a:gd name="connsiteX2" fmla="*/ 3155452 w 3155452"/>
              <a:gd name="connsiteY2" fmla="*/ 1872207 h 3835854"/>
              <a:gd name="connsiteX3" fmla="*/ 2219348 w 3155452"/>
              <a:gd name="connsiteY3" fmla="*/ 3744414 h 3835854"/>
              <a:gd name="connsiteX4" fmla="*/ 91440 w 3155452"/>
              <a:gd name="connsiteY4" fmla="*/ 3835854 h 3835854"/>
              <a:gd name="connsiteX0" fmla="*/ 2127908 w 3064012"/>
              <a:gd name="connsiteY0" fmla="*/ 0 h 3835854"/>
              <a:gd name="connsiteX1" fmla="*/ 3064012 w 3064012"/>
              <a:gd name="connsiteY1" fmla="*/ 1872207 h 3835854"/>
              <a:gd name="connsiteX2" fmla="*/ 2127908 w 3064012"/>
              <a:gd name="connsiteY2" fmla="*/ 3744414 h 3835854"/>
              <a:gd name="connsiteX3" fmla="*/ 0 w 3064012"/>
              <a:gd name="connsiteY3" fmla="*/ 3835854 h 3835854"/>
              <a:gd name="connsiteX0" fmla="*/ 3064012 w 3064012"/>
              <a:gd name="connsiteY0" fmla="*/ 0 h 1963647"/>
              <a:gd name="connsiteX1" fmla="*/ 2127908 w 3064012"/>
              <a:gd name="connsiteY1" fmla="*/ 1872207 h 1963647"/>
              <a:gd name="connsiteX2" fmla="*/ 0 w 3064012"/>
              <a:gd name="connsiteY2" fmla="*/ 1963647 h 1963647"/>
              <a:gd name="connsiteX0" fmla="*/ 3064015 w 3064015"/>
              <a:gd name="connsiteY0" fmla="*/ 0 h 1963648"/>
              <a:gd name="connsiteX1" fmla="*/ 2127908 w 3064015"/>
              <a:gd name="connsiteY1" fmla="*/ 1872208 h 1963648"/>
              <a:gd name="connsiteX2" fmla="*/ 0 w 3064015"/>
              <a:gd name="connsiteY2" fmla="*/ 1963648 h 1963648"/>
              <a:gd name="connsiteX0" fmla="*/ 3064015 w 3064015"/>
              <a:gd name="connsiteY0" fmla="*/ 0 h 1963648"/>
              <a:gd name="connsiteX1" fmla="*/ 2968628 w 3064015"/>
              <a:gd name="connsiteY1" fmla="*/ 215953 h 1963648"/>
              <a:gd name="connsiteX2" fmla="*/ 2127908 w 3064015"/>
              <a:gd name="connsiteY2" fmla="*/ 1872208 h 1963648"/>
              <a:gd name="connsiteX3" fmla="*/ 0 w 3064015"/>
              <a:gd name="connsiteY3" fmla="*/ 1963648 h 1963648"/>
              <a:gd name="connsiteX0" fmla="*/ 2775261 w 2968628"/>
              <a:gd name="connsiteY0" fmla="*/ 0 h 2220322"/>
              <a:gd name="connsiteX1" fmla="*/ 2968628 w 2968628"/>
              <a:gd name="connsiteY1" fmla="*/ 472627 h 2220322"/>
              <a:gd name="connsiteX2" fmla="*/ 2127908 w 2968628"/>
              <a:gd name="connsiteY2" fmla="*/ 2128882 h 2220322"/>
              <a:gd name="connsiteX3" fmla="*/ 0 w 2968628"/>
              <a:gd name="connsiteY3" fmla="*/ 2220322 h 2220322"/>
              <a:gd name="connsiteX0" fmla="*/ 2775261 w 2872375"/>
              <a:gd name="connsiteY0" fmla="*/ 0 h 2220322"/>
              <a:gd name="connsiteX1" fmla="*/ 2872375 w 2872375"/>
              <a:gd name="connsiteY1" fmla="*/ 729300 h 2220322"/>
              <a:gd name="connsiteX2" fmla="*/ 2127908 w 2872375"/>
              <a:gd name="connsiteY2" fmla="*/ 2128882 h 2220322"/>
              <a:gd name="connsiteX3" fmla="*/ 0 w 2872375"/>
              <a:gd name="connsiteY3" fmla="*/ 2220322 h 2220322"/>
              <a:gd name="connsiteX0" fmla="*/ 2775261 w 3000714"/>
              <a:gd name="connsiteY0" fmla="*/ 0 h 2220322"/>
              <a:gd name="connsiteX1" fmla="*/ 3000714 w 3000714"/>
              <a:gd name="connsiteY1" fmla="*/ 761384 h 2220322"/>
              <a:gd name="connsiteX2" fmla="*/ 2127908 w 3000714"/>
              <a:gd name="connsiteY2" fmla="*/ 2128882 h 2220322"/>
              <a:gd name="connsiteX3" fmla="*/ 0 w 3000714"/>
              <a:gd name="connsiteY3" fmla="*/ 2220322 h 2220322"/>
              <a:gd name="connsiteX0" fmla="*/ 2967766 w 3193219"/>
              <a:gd name="connsiteY0" fmla="*/ 0 h 2128882"/>
              <a:gd name="connsiteX1" fmla="*/ 3193219 w 3193219"/>
              <a:gd name="connsiteY1" fmla="*/ 761384 h 2128882"/>
              <a:gd name="connsiteX2" fmla="*/ 2320413 w 3193219"/>
              <a:gd name="connsiteY2" fmla="*/ 2128882 h 2128882"/>
              <a:gd name="connsiteX3" fmla="*/ 0 w 3193219"/>
              <a:gd name="connsiteY3" fmla="*/ 2124070 h 2128882"/>
              <a:gd name="connsiteX0" fmla="*/ 2727132 w 2952585"/>
              <a:gd name="connsiteY0" fmla="*/ 0 h 2156154"/>
              <a:gd name="connsiteX1" fmla="*/ 2952585 w 2952585"/>
              <a:gd name="connsiteY1" fmla="*/ 761384 h 2156154"/>
              <a:gd name="connsiteX2" fmla="*/ 2079779 w 2952585"/>
              <a:gd name="connsiteY2" fmla="*/ 2128882 h 2156154"/>
              <a:gd name="connsiteX3" fmla="*/ 0 w 2952585"/>
              <a:gd name="connsiteY3" fmla="*/ 2156154 h 2156154"/>
              <a:gd name="connsiteX0" fmla="*/ 2614836 w 2840289"/>
              <a:gd name="connsiteY0" fmla="*/ 0 h 2140112"/>
              <a:gd name="connsiteX1" fmla="*/ 2840289 w 2840289"/>
              <a:gd name="connsiteY1" fmla="*/ 761384 h 2140112"/>
              <a:gd name="connsiteX2" fmla="*/ 1967483 w 2840289"/>
              <a:gd name="connsiteY2" fmla="*/ 2128882 h 2140112"/>
              <a:gd name="connsiteX3" fmla="*/ 0 w 2840289"/>
              <a:gd name="connsiteY3" fmla="*/ 2140112 h 2140112"/>
              <a:gd name="connsiteX0" fmla="*/ 2743187 w 2968640"/>
              <a:gd name="connsiteY0" fmla="*/ 0 h 2140112"/>
              <a:gd name="connsiteX1" fmla="*/ 2968640 w 2968640"/>
              <a:gd name="connsiteY1" fmla="*/ 761384 h 2140112"/>
              <a:gd name="connsiteX2" fmla="*/ 2095834 w 2968640"/>
              <a:gd name="connsiteY2" fmla="*/ 2128882 h 2140112"/>
              <a:gd name="connsiteX3" fmla="*/ 128351 w 2968640"/>
              <a:gd name="connsiteY3" fmla="*/ 2140112 h 2140112"/>
              <a:gd name="connsiteX4" fmla="*/ 193354 w 2968640"/>
              <a:gd name="connsiteY4" fmla="*/ 2124964 h 2140112"/>
              <a:gd name="connsiteX0" fmla="*/ 2550345 w 2775798"/>
              <a:gd name="connsiteY0" fmla="*/ 0 h 2140112"/>
              <a:gd name="connsiteX1" fmla="*/ 2775798 w 2775798"/>
              <a:gd name="connsiteY1" fmla="*/ 761384 h 2140112"/>
              <a:gd name="connsiteX2" fmla="*/ 1902992 w 2775798"/>
              <a:gd name="connsiteY2" fmla="*/ 2128882 h 2140112"/>
              <a:gd name="connsiteX3" fmla="*/ 561151 w 2775798"/>
              <a:gd name="connsiteY3" fmla="*/ 2140112 h 2140112"/>
              <a:gd name="connsiteX4" fmla="*/ 512 w 2775798"/>
              <a:gd name="connsiteY4" fmla="*/ 2124964 h 2140112"/>
              <a:gd name="connsiteX0" fmla="*/ 2983166 w 3208619"/>
              <a:gd name="connsiteY0" fmla="*/ 0 h 2140112"/>
              <a:gd name="connsiteX1" fmla="*/ 3208619 w 3208619"/>
              <a:gd name="connsiteY1" fmla="*/ 761384 h 2140112"/>
              <a:gd name="connsiteX2" fmla="*/ 2335813 w 3208619"/>
              <a:gd name="connsiteY2" fmla="*/ 2128882 h 2140112"/>
              <a:gd name="connsiteX3" fmla="*/ 993972 w 3208619"/>
              <a:gd name="connsiteY3" fmla="*/ 2140112 h 2140112"/>
              <a:gd name="connsiteX4" fmla="*/ 196 w 3208619"/>
              <a:gd name="connsiteY4" fmla="*/ 1563490 h 2140112"/>
              <a:gd name="connsiteX0" fmla="*/ 2983166 w 3208619"/>
              <a:gd name="connsiteY0" fmla="*/ 0 h 2140112"/>
              <a:gd name="connsiteX1" fmla="*/ 3208619 w 3208619"/>
              <a:gd name="connsiteY1" fmla="*/ 761384 h 2140112"/>
              <a:gd name="connsiteX2" fmla="*/ 2335813 w 3208619"/>
              <a:gd name="connsiteY2" fmla="*/ 2128882 h 2140112"/>
              <a:gd name="connsiteX3" fmla="*/ 993972 w 3208619"/>
              <a:gd name="connsiteY3" fmla="*/ 2140112 h 2140112"/>
              <a:gd name="connsiteX4" fmla="*/ 196 w 3208619"/>
              <a:gd name="connsiteY4" fmla="*/ 1563490 h 2140112"/>
              <a:gd name="connsiteX0" fmla="*/ 2983364 w 3208817"/>
              <a:gd name="connsiteY0" fmla="*/ 0 h 2128882"/>
              <a:gd name="connsiteX1" fmla="*/ 3208817 w 3208817"/>
              <a:gd name="connsiteY1" fmla="*/ 761384 h 2128882"/>
              <a:gd name="connsiteX2" fmla="*/ 2336011 w 3208817"/>
              <a:gd name="connsiteY2" fmla="*/ 2128882 h 2128882"/>
              <a:gd name="connsiteX3" fmla="*/ 641246 w 3208817"/>
              <a:gd name="connsiteY3" fmla="*/ 2108027 h 2128882"/>
              <a:gd name="connsiteX4" fmla="*/ 394 w 3208817"/>
              <a:gd name="connsiteY4" fmla="*/ 1563490 h 2128882"/>
              <a:gd name="connsiteX0" fmla="*/ 2999387 w 3224840"/>
              <a:gd name="connsiteY0" fmla="*/ 0 h 2128882"/>
              <a:gd name="connsiteX1" fmla="*/ 3224840 w 3224840"/>
              <a:gd name="connsiteY1" fmla="*/ 761384 h 2128882"/>
              <a:gd name="connsiteX2" fmla="*/ 2352034 w 3224840"/>
              <a:gd name="connsiteY2" fmla="*/ 2128882 h 2128882"/>
              <a:gd name="connsiteX3" fmla="*/ 657269 w 3224840"/>
              <a:gd name="connsiteY3" fmla="*/ 2108027 h 2128882"/>
              <a:gd name="connsiteX4" fmla="*/ 377 w 3224840"/>
              <a:gd name="connsiteY4" fmla="*/ 1082227 h 2128882"/>
              <a:gd name="connsiteX0" fmla="*/ 2999387 w 3224840"/>
              <a:gd name="connsiteY0" fmla="*/ 0 h 2128882"/>
              <a:gd name="connsiteX1" fmla="*/ 3224840 w 3224840"/>
              <a:gd name="connsiteY1" fmla="*/ 761384 h 2128882"/>
              <a:gd name="connsiteX2" fmla="*/ 2352034 w 3224840"/>
              <a:gd name="connsiteY2" fmla="*/ 2128882 h 2128882"/>
              <a:gd name="connsiteX3" fmla="*/ 657269 w 3224840"/>
              <a:gd name="connsiteY3" fmla="*/ 2108027 h 2128882"/>
              <a:gd name="connsiteX4" fmla="*/ 377 w 3224840"/>
              <a:gd name="connsiteY4" fmla="*/ 1082227 h 2128882"/>
              <a:gd name="connsiteX0" fmla="*/ 3031441 w 3256894"/>
              <a:gd name="connsiteY0" fmla="*/ 0 h 2128882"/>
              <a:gd name="connsiteX1" fmla="*/ 3256894 w 3256894"/>
              <a:gd name="connsiteY1" fmla="*/ 761384 h 2128882"/>
              <a:gd name="connsiteX2" fmla="*/ 2384088 w 3256894"/>
              <a:gd name="connsiteY2" fmla="*/ 2128882 h 2128882"/>
              <a:gd name="connsiteX3" fmla="*/ 689323 w 3256894"/>
              <a:gd name="connsiteY3" fmla="*/ 2108027 h 2128882"/>
              <a:gd name="connsiteX4" fmla="*/ 347 w 3256894"/>
              <a:gd name="connsiteY4" fmla="*/ 1467237 h 2128882"/>
              <a:gd name="connsiteX0" fmla="*/ 2342118 w 2567571"/>
              <a:gd name="connsiteY0" fmla="*/ 0 h 2128882"/>
              <a:gd name="connsiteX1" fmla="*/ 2567571 w 2567571"/>
              <a:gd name="connsiteY1" fmla="*/ 761384 h 2128882"/>
              <a:gd name="connsiteX2" fmla="*/ 1694765 w 2567571"/>
              <a:gd name="connsiteY2" fmla="*/ 2128882 h 2128882"/>
              <a:gd name="connsiteX3" fmla="*/ 0 w 2567571"/>
              <a:gd name="connsiteY3" fmla="*/ 2108027 h 2128882"/>
              <a:gd name="connsiteX0" fmla="*/ 2342116 w 2567569"/>
              <a:gd name="connsiteY0" fmla="*/ 0 h 2128882"/>
              <a:gd name="connsiteX1" fmla="*/ 2567569 w 2567569"/>
              <a:gd name="connsiteY1" fmla="*/ 761384 h 2128882"/>
              <a:gd name="connsiteX2" fmla="*/ 1694763 w 2567569"/>
              <a:gd name="connsiteY2" fmla="*/ 2128882 h 2128882"/>
              <a:gd name="connsiteX3" fmla="*/ 0 w 2567569"/>
              <a:gd name="connsiteY3" fmla="*/ 2108027 h 2128882"/>
              <a:gd name="connsiteX0" fmla="*/ 2467415 w 2692868"/>
              <a:gd name="connsiteY0" fmla="*/ 0 h 2141006"/>
              <a:gd name="connsiteX1" fmla="*/ 2692868 w 2692868"/>
              <a:gd name="connsiteY1" fmla="*/ 761384 h 2141006"/>
              <a:gd name="connsiteX2" fmla="*/ 1820062 w 2692868"/>
              <a:gd name="connsiteY2" fmla="*/ 2128882 h 2141006"/>
              <a:gd name="connsiteX3" fmla="*/ 125299 w 2692868"/>
              <a:gd name="connsiteY3" fmla="*/ 2108027 h 2141006"/>
              <a:gd name="connsiteX4" fmla="*/ 126130 w 2692868"/>
              <a:gd name="connsiteY4" fmla="*/ 2141006 h 2141006"/>
              <a:gd name="connsiteX0" fmla="*/ 2902759 w 3128212"/>
              <a:gd name="connsiteY0" fmla="*/ 0 h 2128882"/>
              <a:gd name="connsiteX1" fmla="*/ 3128212 w 3128212"/>
              <a:gd name="connsiteY1" fmla="*/ 761384 h 2128882"/>
              <a:gd name="connsiteX2" fmla="*/ 2255406 w 3128212"/>
              <a:gd name="connsiteY2" fmla="*/ 2128882 h 2128882"/>
              <a:gd name="connsiteX3" fmla="*/ 560643 w 3128212"/>
              <a:gd name="connsiteY3" fmla="*/ 2108027 h 2128882"/>
              <a:gd name="connsiteX4" fmla="*/ 0 w 3128212"/>
              <a:gd name="connsiteY4" fmla="*/ 1290775 h 2128882"/>
              <a:gd name="connsiteX0" fmla="*/ 2999011 w 3224464"/>
              <a:gd name="connsiteY0" fmla="*/ 0 h 2128882"/>
              <a:gd name="connsiteX1" fmla="*/ 3224464 w 3224464"/>
              <a:gd name="connsiteY1" fmla="*/ 761384 h 2128882"/>
              <a:gd name="connsiteX2" fmla="*/ 2351658 w 3224464"/>
              <a:gd name="connsiteY2" fmla="*/ 2128882 h 2128882"/>
              <a:gd name="connsiteX3" fmla="*/ 656895 w 3224464"/>
              <a:gd name="connsiteY3" fmla="*/ 2108027 h 2128882"/>
              <a:gd name="connsiteX4" fmla="*/ 0 w 3224464"/>
              <a:gd name="connsiteY4" fmla="*/ 1210564 h 2128882"/>
              <a:gd name="connsiteX0" fmla="*/ 2999011 w 3224464"/>
              <a:gd name="connsiteY0" fmla="*/ 0 h 2128882"/>
              <a:gd name="connsiteX1" fmla="*/ 3224464 w 3224464"/>
              <a:gd name="connsiteY1" fmla="*/ 761384 h 2128882"/>
              <a:gd name="connsiteX2" fmla="*/ 2351658 w 3224464"/>
              <a:gd name="connsiteY2" fmla="*/ 2128882 h 2128882"/>
              <a:gd name="connsiteX3" fmla="*/ 656895 w 3224464"/>
              <a:gd name="connsiteY3" fmla="*/ 2108027 h 2128882"/>
              <a:gd name="connsiteX4" fmla="*/ 0 w 3224464"/>
              <a:gd name="connsiteY4" fmla="*/ 1210564 h 2128882"/>
              <a:gd name="connsiteX0" fmla="*/ 2999011 w 3224464"/>
              <a:gd name="connsiteY0" fmla="*/ 0 h 2128882"/>
              <a:gd name="connsiteX1" fmla="*/ 3224464 w 3224464"/>
              <a:gd name="connsiteY1" fmla="*/ 761384 h 2128882"/>
              <a:gd name="connsiteX2" fmla="*/ 2351658 w 3224464"/>
              <a:gd name="connsiteY2" fmla="*/ 2128882 h 2128882"/>
              <a:gd name="connsiteX3" fmla="*/ 656895 w 3224464"/>
              <a:gd name="connsiteY3" fmla="*/ 2108027 h 2128882"/>
              <a:gd name="connsiteX4" fmla="*/ 0 w 3224464"/>
              <a:gd name="connsiteY4" fmla="*/ 1210564 h 2128882"/>
              <a:gd name="connsiteX0" fmla="*/ 3031095 w 3256548"/>
              <a:gd name="connsiteY0" fmla="*/ 0 h 2128882"/>
              <a:gd name="connsiteX1" fmla="*/ 3256548 w 3256548"/>
              <a:gd name="connsiteY1" fmla="*/ 761384 h 2128882"/>
              <a:gd name="connsiteX2" fmla="*/ 2383742 w 3256548"/>
              <a:gd name="connsiteY2" fmla="*/ 2128882 h 2128882"/>
              <a:gd name="connsiteX3" fmla="*/ 688979 w 3256548"/>
              <a:gd name="connsiteY3" fmla="*/ 2108027 h 2128882"/>
              <a:gd name="connsiteX4" fmla="*/ 0 w 3256548"/>
              <a:gd name="connsiteY4" fmla="*/ 1082228 h 2128882"/>
              <a:gd name="connsiteX0" fmla="*/ 3031095 w 3256548"/>
              <a:gd name="connsiteY0" fmla="*/ 0 h 2128882"/>
              <a:gd name="connsiteX1" fmla="*/ 3256548 w 3256548"/>
              <a:gd name="connsiteY1" fmla="*/ 761384 h 2128882"/>
              <a:gd name="connsiteX2" fmla="*/ 2383742 w 3256548"/>
              <a:gd name="connsiteY2" fmla="*/ 2128882 h 2128882"/>
              <a:gd name="connsiteX3" fmla="*/ 688979 w 3256548"/>
              <a:gd name="connsiteY3" fmla="*/ 2108027 h 2128882"/>
              <a:gd name="connsiteX4" fmla="*/ 0 w 3256548"/>
              <a:gd name="connsiteY4" fmla="*/ 1082228 h 2128882"/>
              <a:gd name="connsiteX0" fmla="*/ 3137089 w 3362542"/>
              <a:gd name="connsiteY0" fmla="*/ 0 h 2316574"/>
              <a:gd name="connsiteX1" fmla="*/ 3362542 w 3362542"/>
              <a:gd name="connsiteY1" fmla="*/ 761384 h 2316574"/>
              <a:gd name="connsiteX2" fmla="*/ 2489736 w 3362542"/>
              <a:gd name="connsiteY2" fmla="*/ 2128882 h 2316574"/>
              <a:gd name="connsiteX3" fmla="*/ 361836 w 3362542"/>
              <a:gd name="connsiteY3" fmla="*/ 2316574 h 2316574"/>
              <a:gd name="connsiteX4" fmla="*/ 105994 w 3362542"/>
              <a:gd name="connsiteY4" fmla="*/ 1082228 h 2316574"/>
              <a:gd name="connsiteX0" fmla="*/ 3031097 w 3256550"/>
              <a:gd name="connsiteY0" fmla="*/ 0 h 2316574"/>
              <a:gd name="connsiteX1" fmla="*/ 3256550 w 3256550"/>
              <a:gd name="connsiteY1" fmla="*/ 761384 h 2316574"/>
              <a:gd name="connsiteX2" fmla="*/ 2383744 w 3256550"/>
              <a:gd name="connsiteY2" fmla="*/ 2128882 h 2316574"/>
              <a:gd name="connsiteX3" fmla="*/ 255844 w 3256550"/>
              <a:gd name="connsiteY3" fmla="*/ 2316574 h 2316574"/>
              <a:gd name="connsiteX4" fmla="*/ 2 w 3256550"/>
              <a:gd name="connsiteY4" fmla="*/ 1082228 h 2316574"/>
              <a:gd name="connsiteX0" fmla="*/ 2918922 w 3144375"/>
              <a:gd name="connsiteY0" fmla="*/ 0 h 2316574"/>
              <a:gd name="connsiteX1" fmla="*/ 3144375 w 3144375"/>
              <a:gd name="connsiteY1" fmla="*/ 761384 h 2316574"/>
              <a:gd name="connsiteX2" fmla="*/ 2271569 w 3144375"/>
              <a:gd name="connsiteY2" fmla="*/ 2128882 h 2316574"/>
              <a:gd name="connsiteX3" fmla="*/ 143669 w 3144375"/>
              <a:gd name="connsiteY3" fmla="*/ 2316574 h 2316574"/>
              <a:gd name="connsiteX4" fmla="*/ 32206 w 3144375"/>
              <a:gd name="connsiteY4" fmla="*/ 1820165 h 2316574"/>
              <a:gd name="connsiteX0" fmla="*/ 2835544 w 3060997"/>
              <a:gd name="connsiteY0" fmla="*/ 0 h 2316574"/>
              <a:gd name="connsiteX1" fmla="*/ 3060997 w 3060997"/>
              <a:gd name="connsiteY1" fmla="*/ 761384 h 2316574"/>
              <a:gd name="connsiteX2" fmla="*/ 2188191 w 3060997"/>
              <a:gd name="connsiteY2" fmla="*/ 2128882 h 2316574"/>
              <a:gd name="connsiteX3" fmla="*/ 60291 w 3060997"/>
              <a:gd name="connsiteY3" fmla="*/ 2316574 h 2316574"/>
              <a:gd name="connsiteX4" fmla="*/ 349884 w 3060997"/>
              <a:gd name="connsiteY4" fmla="*/ 1338902 h 2316574"/>
              <a:gd name="connsiteX0" fmla="*/ 2841769 w 3067222"/>
              <a:gd name="connsiteY0" fmla="*/ 0 h 2316574"/>
              <a:gd name="connsiteX1" fmla="*/ 3067222 w 3067222"/>
              <a:gd name="connsiteY1" fmla="*/ 761384 h 2316574"/>
              <a:gd name="connsiteX2" fmla="*/ 2194416 w 3067222"/>
              <a:gd name="connsiteY2" fmla="*/ 2128882 h 2316574"/>
              <a:gd name="connsiteX3" fmla="*/ 66516 w 3067222"/>
              <a:gd name="connsiteY3" fmla="*/ 2316574 h 2316574"/>
              <a:gd name="connsiteX4" fmla="*/ 291943 w 3067222"/>
              <a:gd name="connsiteY4" fmla="*/ 729302 h 2316574"/>
              <a:gd name="connsiteX0" fmla="*/ 2841769 w 3067222"/>
              <a:gd name="connsiteY0" fmla="*/ 0 h 2316574"/>
              <a:gd name="connsiteX1" fmla="*/ 3067222 w 3067222"/>
              <a:gd name="connsiteY1" fmla="*/ 761384 h 2316574"/>
              <a:gd name="connsiteX2" fmla="*/ 2194416 w 3067222"/>
              <a:gd name="connsiteY2" fmla="*/ 2128882 h 2316574"/>
              <a:gd name="connsiteX3" fmla="*/ 66516 w 3067222"/>
              <a:gd name="connsiteY3" fmla="*/ 2316574 h 2316574"/>
              <a:gd name="connsiteX4" fmla="*/ 291943 w 3067222"/>
              <a:gd name="connsiteY4" fmla="*/ 729302 h 2316574"/>
              <a:gd name="connsiteX0" fmla="*/ 2927072 w 3152525"/>
              <a:gd name="connsiteY0" fmla="*/ 0 h 2316574"/>
              <a:gd name="connsiteX1" fmla="*/ 3152525 w 3152525"/>
              <a:gd name="connsiteY1" fmla="*/ 761384 h 2316574"/>
              <a:gd name="connsiteX2" fmla="*/ 2279719 w 3152525"/>
              <a:gd name="connsiteY2" fmla="*/ 2128882 h 2316574"/>
              <a:gd name="connsiteX3" fmla="*/ 151819 w 3152525"/>
              <a:gd name="connsiteY3" fmla="*/ 2316574 h 2316574"/>
              <a:gd name="connsiteX4" fmla="*/ 24319 w 3152525"/>
              <a:gd name="connsiteY4" fmla="*/ 424502 h 2316574"/>
              <a:gd name="connsiteX0" fmla="*/ 2898792 w 3124245"/>
              <a:gd name="connsiteY0" fmla="*/ 0 h 2316574"/>
              <a:gd name="connsiteX1" fmla="*/ 3124245 w 3124245"/>
              <a:gd name="connsiteY1" fmla="*/ 761384 h 2316574"/>
              <a:gd name="connsiteX2" fmla="*/ 2251439 w 3124245"/>
              <a:gd name="connsiteY2" fmla="*/ 2128882 h 2316574"/>
              <a:gd name="connsiteX3" fmla="*/ 123539 w 3124245"/>
              <a:gd name="connsiteY3" fmla="*/ 2316574 h 2316574"/>
              <a:gd name="connsiteX4" fmla="*/ 60210 w 3124245"/>
              <a:gd name="connsiteY4" fmla="*/ 1675786 h 2316574"/>
              <a:gd name="connsiteX0" fmla="*/ 2815651 w 3041104"/>
              <a:gd name="connsiteY0" fmla="*/ 0 h 2316574"/>
              <a:gd name="connsiteX1" fmla="*/ 3041104 w 3041104"/>
              <a:gd name="connsiteY1" fmla="*/ 761384 h 2316574"/>
              <a:gd name="connsiteX2" fmla="*/ 2168298 w 3041104"/>
              <a:gd name="connsiteY2" fmla="*/ 2128882 h 2316574"/>
              <a:gd name="connsiteX3" fmla="*/ 40398 w 3041104"/>
              <a:gd name="connsiteY3" fmla="*/ 2316574 h 2316574"/>
              <a:gd name="connsiteX4" fmla="*/ 666883 w 3041104"/>
              <a:gd name="connsiteY4" fmla="*/ 985976 h 2316574"/>
              <a:gd name="connsiteX0" fmla="*/ 2795221 w 3020674"/>
              <a:gd name="connsiteY0" fmla="*/ 0 h 2316574"/>
              <a:gd name="connsiteX1" fmla="*/ 3020674 w 3020674"/>
              <a:gd name="connsiteY1" fmla="*/ 761384 h 2316574"/>
              <a:gd name="connsiteX2" fmla="*/ 2147868 w 3020674"/>
              <a:gd name="connsiteY2" fmla="*/ 2128882 h 2316574"/>
              <a:gd name="connsiteX3" fmla="*/ 19968 w 3020674"/>
              <a:gd name="connsiteY3" fmla="*/ 2316574 h 2316574"/>
              <a:gd name="connsiteX4" fmla="*/ 1689190 w 3020674"/>
              <a:gd name="connsiteY4" fmla="*/ 1178482 h 2316574"/>
              <a:gd name="connsiteX0" fmla="*/ 2911548 w 3137001"/>
              <a:gd name="connsiteY0" fmla="*/ 0 h 2316574"/>
              <a:gd name="connsiteX1" fmla="*/ 3137001 w 3137001"/>
              <a:gd name="connsiteY1" fmla="*/ 761384 h 2316574"/>
              <a:gd name="connsiteX2" fmla="*/ 2264195 w 3137001"/>
              <a:gd name="connsiteY2" fmla="*/ 2128882 h 2316574"/>
              <a:gd name="connsiteX3" fmla="*/ 136295 w 3137001"/>
              <a:gd name="connsiteY3" fmla="*/ 2316574 h 2316574"/>
              <a:gd name="connsiteX4" fmla="*/ 40886 w 3137001"/>
              <a:gd name="connsiteY4" fmla="*/ 1884334 h 2316574"/>
              <a:gd name="connsiteX0" fmla="*/ 2898790 w 3124243"/>
              <a:gd name="connsiteY0" fmla="*/ 0 h 2316574"/>
              <a:gd name="connsiteX1" fmla="*/ 3124243 w 3124243"/>
              <a:gd name="connsiteY1" fmla="*/ 761384 h 2316574"/>
              <a:gd name="connsiteX2" fmla="*/ 2251437 w 3124243"/>
              <a:gd name="connsiteY2" fmla="*/ 2128882 h 2316574"/>
              <a:gd name="connsiteX3" fmla="*/ 123537 w 3124243"/>
              <a:gd name="connsiteY3" fmla="*/ 2316574 h 2316574"/>
              <a:gd name="connsiteX4" fmla="*/ 60214 w 3124243"/>
              <a:gd name="connsiteY4" fmla="*/ 2092881 h 2316574"/>
              <a:gd name="connsiteX0" fmla="*/ 2883473 w 3108926"/>
              <a:gd name="connsiteY0" fmla="*/ 0 h 2316574"/>
              <a:gd name="connsiteX1" fmla="*/ 3108926 w 3108926"/>
              <a:gd name="connsiteY1" fmla="*/ 761384 h 2316574"/>
              <a:gd name="connsiteX2" fmla="*/ 2236120 w 3108926"/>
              <a:gd name="connsiteY2" fmla="*/ 2128882 h 2316574"/>
              <a:gd name="connsiteX3" fmla="*/ 108220 w 3108926"/>
              <a:gd name="connsiteY3" fmla="*/ 2316574 h 2316574"/>
              <a:gd name="connsiteX4" fmla="*/ 93025 w 3108926"/>
              <a:gd name="connsiteY4" fmla="*/ 2108923 h 2316574"/>
              <a:gd name="connsiteX0" fmla="*/ 2893236 w 3118689"/>
              <a:gd name="connsiteY0" fmla="*/ 0 h 2316574"/>
              <a:gd name="connsiteX1" fmla="*/ 3118689 w 3118689"/>
              <a:gd name="connsiteY1" fmla="*/ 761384 h 2316574"/>
              <a:gd name="connsiteX2" fmla="*/ 2245883 w 3118689"/>
              <a:gd name="connsiteY2" fmla="*/ 2128882 h 2316574"/>
              <a:gd name="connsiteX3" fmla="*/ 117983 w 3118689"/>
              <a:gd name="connsiteY3" fmla="*/ 2316574 h 2316574"/>
              <a:gd name="connsiteX4" fmla="*/ 70704 w 3118689"/>
              <a:gd name="connsiteY4" fmla="*/ 2124966 h 2316574"/>
              <a:gd name="connsiteX0" fmla="*/ 2764902 w 3118689"/>
              <a:gd name="connsiteY0" fmla="*/ 0 h 2669501"/>
              <a:gd name="connsiteX1" fmla="*/ 3118689 w 3118689"/>
              <a:gd name="connsiteY1" fmla="*/ 1114311 h 2669501"/>
              <a:gd name="connsiteX2" fmla="*/ 2245883 w 3118689"/>
              <a:gd name="connsiteY2" fmla="*/ 2481809 h 2669501"/>
              <a:gd name="connsiteX3" fmla="*/ 117983 w 3118689"/>
              <a:gd name="connsiteY3" fmla="*/ 2669501 h 2669501"/>
              <a:gd name="connsiteX4" fmla="*/ 70704 w 3118689"/>
              <a:gd name="connsiteY4" fmla="*/ 2477893 h 2669501"/>
              <a:gd name="connsiteX0" fmla="*/ 3200331 w 3200331"/>
              <a:gd name="connsiteY0" fmla="*/ 0 h 2669501"/>
              <a:gd name="connsiteX1" fmla="*/ 3118689 w 3200331"/>
              <a:gd name="connsiteY1" fmla="*/ 1114311 h 2669501"/>
              <a:gd name="connsiteX2" fmla="*/ 2245883 w 3200331"/>
              <a:gd name="connsiteY2" fmla="*/ 2481809 h 2669501"/>
              <a:gd name="connsiteX3" fmla="*/ 117983 w 3200331"/>
              <a:gd name="connsiteY3" fmla="*/ 2669501 h 2669501"/>
              <a:gd name="connsiteX4" fmla="*/ 70704 w 3200331"/>
              <a:gd name="connsiteY4" fmla="*/ 2477893 h 2669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0331" h="2669501">
                <a:moveTo>
                  <a:pt x="3200331" y="0"/>
                </a:moveTo>
                <a:lnTo>
                  <a:pt x="3118689" y="1114311"/>
                </a:lnTo>
                <a:lnTo>
                  <a:pt x="2245883" y="2481809"/>
                </a:lnTo>
                <a:lnTo>
                  <a:pt x="117983" y="2669501"/>
                </a:lnTo>
                <a:cubicBezTo>
                  <a:pt x="-116213" y="1436280"/>
                  <a:pt x="70531" y="2471023"/>
                  <a:pt x="70704" y="2477893"/>
                </a:cubicBezTo>
              </a:path>
            </a:pathLst>
          </a:custGeom>
          <a:noFill/>
          <a:ln w="127000" cap="rnd">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ятиугольник 3">
            <a:extLst>
              <a:ext uri="{FF2B5EF4-FFF2-40B4-BE49-F238E27FC236}">
                <a16:creationId xmlns:a16="http://schemas.microsoft.com/office/drawing/2014/main" xmlns="" id="{FD01A12A-91C9-4B8A-B712-47614563DF30}"/>
              </a:ext>
            </a:extLst>
          </p:cNvPr>
          <p:cNvSpPr/>
          <p:nvPr/>
        </p:nvSpPr>
        <p:spPr>
          <a:xfrm>
            <a:off x="3740630" y="2678306"/>
            <a:ext cx="3778141" cy="3365244"/>
          </a:xfrm>
          <a:custGeom>
            <a:avLst/>
            <a:gdLst>
              <a:gd name="connsiteX0" fmla="*/ 4 w 3480300"/>
              <a:gd name="connsiteY0" fmla="*/ 1273154 h 3333168"/>
              <a:gd name="connsiteX1" fmla="*/ 1740150 w 3480300"/>
              <a:gd name="connsiteY1" fmla="*/ 0 h 3333168"/>
              <a:gd name="connsiteX2" fmla="*/ 3480296 w 3480300"/>
              <a:gd name="connsiteY2" fmla="*/ 1273154 h 3333168"/>
              <a:gd name="connsiteX3" fmla="*/ 2815620 w 3480300"/>
              <a:gd name="connsiteY3" fmla="*/ 3333160 h 3333168"/>
              <a:gd name="connsiteX4" fmla="*/ 664680 w 3480300"/>
              <a:gd name="connsiteY4" fmla="*/ 3333160 h 3333168"/>
              <a:gd name="connsiteX5" fmla="*/ 4 w 3480300"/>
              <a:gd name="connsiteY5" fmla="*/ 1273154 h 3333168"/>
              <a:gd name="connsiteX0" fmla="*/ 0 w 3480292"/>
              <a:gd name="connsiteY0" fmla="*/ 1273154 h 3333160"/>
              <a:gd name="connsiteX1" fmla="*/ 1740146 w 3480292"/>
              <a:gd name="connsiteY1" fmla="*/ 0 h 3333160"/>
              <a:gd name="connsiteX2" fmla="*/ 3480292 w 3480292"/>
              <a:gd name="connsiteY2" fmla="*/ 1273154 h 3333160"/>
              <a:gd name="connsiteX3" fmla="*/ 2815616 w 3480292"/>
              <a:gd name="connsiteY3" fmla="*/ 3333160 h 3333160"/>
              <a:gd name="connsiteX4" fmla="*/ 119244 w 3480292"/>
              <a:gd name="connsiteY4" fmla="*/ 3317118 h 3333160"/>
              <a:gd name="connsiteX5" fmla="*/ 0 w 3480292"/>
              <a:gd name="connsiteY5" fmla="*/ 1273154 h 3333160"/>
              <a:gd name="connsiteX0" fmla="*/ 0 w 3585637"/>
              <a:gd name="connsiteY0" fmla="*/ 1273154 h 3317118"/>
              <a:gd name="connsiteX1" fmla="*/ 1740146 w 3585637"/>
              <a:gd name="connsiteY1" fmla="*/ 0 h 3317118"/>
              <a:gd name="connsiteX2" fmla="*/ 3480292 w 3585637"/>
              <a:gd name="connsiteY2" fmla="*/ 1273154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1273154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984396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984396 h 3317118"/>
              <a:gd name="connsiteX0" fmla="*/ 0 w 3585637"/>
              <a:gd name="connsiteY0" fmla="*/ 872101 h 3204823"/>
              <a:gd name="connsiteX1" fmla="*/ 1756188 w 3585637"/>
              <a:gd name="connsiteY1" fmla="*/ 0 h 3204823"/>
              <a:gd name="connsiteX2" fmla="*/ 3464250 w 3585637"/>
              <a:gd name="connsiteY2" fmla="*/ 791890 h 3204823"/>
              <a:gd name="connsiteX3" fmla="*/ 3585637 w 3585637"/>
              <a:gd name="connsiteY3" fmla="*/ 3204823 h 3204823"/>
              <a:gd name="connsiteX4" fmla="*/ 119244 w 3585637"/>
              <a:gd name="connsiteY4" fmla="*/ 3204823 h 3204823"/>
              <a:gd name="connsiteX5" fmla="*/ 0 w 3585637"/>
              <a:gd name="connsiteY5" fmla="*/ 872101 h 3204823"/>
              <a:gd name="connsiteX0" fmla="*/ 0 w 3665847"/>
              <a:gd name="connsiteY0" fmla="*/ 856059 h 3204823"/>
              <a:gd name="connsiteX1" fmla="*/ 1836398 w 3665847"/>
              <a:gd name="connsiteY1" fmla="*/ 0 h 3204823"/>
              <a:gd name="connsiteX2" fmla="*/ 3544460 w 3665847"/>
              <a:gd name="connsiteY2" fmla="*/ 791890 h 3204823"/>
              <a:gd name="connsiteX3" fmla="*/ 3665847 w 3665847"/>
              <a:gd name="connsiteY3" fmla="*/ 3204823 h 3204823"/>
              <a:gd name="connsiteX4" fmla="*/ 199454 w 3665847"/>
              <a:gd name="connsiteY4" fmla="*/ 3204823 h 3204823"/>
              <a:gd name="connsiteX5" fmla="*/ 0 w 3665847"/>
              <a:gd name="connsiteY5" fmla="*/ 856059 h 3204823"/>
              <a:gd name="connsiteX0" fmla="*/ 0 w 3665847"/>
              <a:gd name="connsiteY0" fmla="*/ 856059 h 3220865"/>
              <a:gd name="connsiteX1" fmla="*/ 1836398 w 3665847"/>
              <a:gd name="connsiteY1" fmla="*/ 0 h 3220865"/>
              <a:gd name="connsiteX2" fmla="*/ 3544460 w 3665847"/>
              <a:gd name="connsiteY2" fmla="*/ 791890 h 3220865"/>
              <a:gd name="connsiteX3" fmla="*/ 3665847 w 3665847"/>
              <a:gd name="connsiteY3" fmla="*/ 3204823 h 3220865"/>
              <a:gd name="connsiteX4" fmla="*/ 87160 w 3665847"/>
              <a:gd name="connsiteY4" fmla="*/ 3220865 h 3220865"/>
              <a:gd name="connsiteX5" fmla="*/ 0 w 3665847"/>
              <a:gd name="connsiteY5" fmla="*/ 856059 h 3220865"/>
              <a:gd name="connsiteX0" fmla="*/ 0 w 3778141"/>
              <a:gd name="connsiteY0" fmla="*/ 856059 h 3317118"/>
              <a:gd name="connsiteX1" fmla="*/ 1836398 w 3778141"/>
              <a:gd name="connsiteY1" fmla="*/ 0 h 3317118"/>
              <a:gd name="connsiteX2" fmla="*/ 3544460 w 3778141"/>
              <a:gd name="connsiteY2" fmla="*/ 791890 h 3317118"/>
              <a:gd name="connsiteX3" fmla="*/ 3778141 w 3778141"/>
              <a:gd name="connsiteY3" fmla="*/ 3317118 h 3317118"/>
              <a:gd name="connsiteX4" fmla="*/ 87160 w 3778141"/>
              <a:gd name="connsiteY4" fmla="*/ 3220865 h 3317118"/>
              <a:gd name="connsiteX5" fmla="*/ 0 w 3778141"/>
              <a:gd name="connsiteY5" fmla="*/ 856059 h 3317118"/>
              <a:gd name="connsiteX0" fmla="*/ 0 w 3778141"/>
              <a:gd name="connsiteY0" fmla="*/ 856059 h 3317118"/>
              <a:gd name="connsiteX1" fmla="*/ 1836398 w 3778141"/>
              <a:gd name="connsiteY1" fmla="*/ 0 h 3317118"/>
              <a:gd name="connsiteX2" fmla="*/ 3544460 w 3778141"/>
              <a:gd name="connsiteY2" fmla="*/ 791890 h 3317118"/>
              <a:gd name="connsiteX3" fmla="*/ 3778141 w 3778141"/>
              <a:gd name="connsiteY3" fmla="*/ 3317118 h 3317118"/>
              <a:gd name="connsiteX4" fmla="*/ 135286 w 3778141"/>
              <a:gd name="connsiteY4" fmla="*/ 3317118 h 3317118"/>
              <a:gd name="connsiteX5" fmla="*/ 0 w 3778141"/>
              <a:gd name="connsiteY5" fmla="*/ 856059 h 3317118"/>
              <a:gd name="connsiteX0" fmla="*/ 0 w 3778141"/>
              <a:gd name="connsiteY0" fmla="*/ 856059 h 3317118"/>
              <a:gd name="connsiteX1" fmla="*/ 1836398 w 3778141"/>
              <a:gd name="connsiteY1" fmla="*/ 0 h 3317118"/>
              <a:gd name="connsiteX2" fmla="*/ 3544460 w 3778141"/>
              <a:gd name="connsiteY2" fmla="*/ 567301 h 3317118"/>
              <a:gd name="connsiteX3" fmla="*/ 3778141 w 3778141"/>
              <a:gd name="connsiteY3" fmla="*/ 3317118 h 3317118"/>
              <a:gd name="connsiteX4" fmla="*/ 135286 w 3778141"/>
              <a:gd name="connsiteY4" fmla="*/ 3317118 h 3317118"/>
              <a:gd name="connsiteX5" fmla="*/ 0 w 3778141"/>
              <a:gd name="connsiteY5" fmla="*/ 856059 h 3317118"/>
              <a:gd name="connsiteX0" fmla="*/ 0 w 3778141"/>
              <a:gd name="connsiteY0" fmla="*/ 904185 h 3365244"/>
              <a:gd name="connsiteX1" fmla="*/ 1820356 w 3778141"/>
              <a:gd name="connsiteY1" fmla="*/ 0 h 3365244"/>
              <a:gd name="connsiteX2" fmla="*/ 3544460 w 3778141"/>
              <a:gd name="connsiteY2" fmla="*/ 615427 h 3365244"/>
              <a:gd name="connsiteX3" fmla="*/ 3778141 w 3778141"/>
              <a:gd name="connsiteY3" fmla="*/ 3365244 h 3365244"/>
              <a:gd name="connsiteX4" fmla="*/ 135286 w 3778141"/>
              <a:gd name="connsiteY4" fmla="*/ 3365244 h 3365244"/>
              <a:gd name="connsiteX5" fmla="*/ 0 w 3778141"/>
              <a:gd name="connsiteY5" fmla="*/ 904185 h 336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8141" h="3365244">
                <a:moveTo>
                  <a:pt x="0" y="904185"/>
                </a:moveTo>
                <a:lnTo>
                  <a:pt x="1820356" y="0"/>
                </a:lnTo>
                <a:lnTo>
                  <a:pt x="3544460" y="615427"/>
                </a:lnTo>
                <a:lnTo>
                  <a:pt x="3778141" y="3365244"/>
                </a:lnTo>
                <a:lnTo>
                  <a:pt x="135286" y="3365244"/>
                </a:lnTo>
                <a:lnTo>
                  <a:pt x="0" y="904185"/>
                </a:lnTo>
                <a:close/>
              </a:path>
            </a:pathLst>
          </a:cu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Пятиугольник 3">
            <a:extLst>
              <a:ext uri="{FF2B5EF4-FFF2-40B4-BE49-F238E27FC236}">
                <a16:creationId xmlns:a16="http://schemas.microsoft.com/office/drawing/2014/main" xmlns="" id="{1789F919-D8E3-4A1B-80B2-66F550DD409B}"/>
              </a:ext>
            </a:extLst>
          </p:cNvPr>
          <p:cNvSpPr/>
          <p:nvPr/>
        </p:nvSpPr>
        <p:spPr>
          <a:xfrm rot="7437936">
            <a:off x="1248233" y="-1266529"/>
            <a:ext cx="3734325" cy="4801795"/>
          </a:xfrm>
          <a:custGeom>
            <a:avLst/>
            <a:gdLst>
              <a:gd name="connsiteX0" fmla="*/ 4 w 3480300"/>
              <a:gd name="connsiteY0" fmla="*/ 1273154 h 3333168"/>
              <a:gd name="connsiteX1" fmla="*/ 1740150 w 3480300"/>
              <a:gd name="connsiteY1" fmla="*/ 0 h 3333168"/>
              <a:gd name="connsiteX2" fmla="*/ 3480296 w 3480300"/>
              <a:gd name="connsiteY2" fmla="*/ 1273154 h 3333168"/>
              <a:gd name="connsiteX3" fmla="*/ 2815620 w 3480300"/>
              <a:gd name="connsiteY3" fmla="*/ 3333160 h 3333168"/>
              <a:gd name="connsiteX4" fmla="*/ 664680 w 3480300"/>
              <a:gd name="connsiteY4" fmla="*/ 3333160 h 3333168"/>
              <a:gd name="connsiteX5" fmla="*/ 4 w 3480300"/>
              <a:gd name="connsiteY5" fmla="*/ 1273154 h 3333168"/>
              <a:gd name="connsiteX0" fmla="*/ 0 w 3480292"/>
              <a:gd name="connsiteY0" fmla="*/ 1273154 h 3333160"/>
              <a:gd name="connsiteX1" fmla="*/ 1740146 w 3480292"/>
              <a:gd name="connsiteY1" fmla="*/ 0 h 3333160"/>
              <a:gd name="connsiteX2" fmla="*/ 3480292 w 3480292"/>
              <a:gd name="connsiteY2" fmla="*/ 1273154 h 3333160"/>
              <a:gd name="connsiteX3" fmla="*/ 2815616 w 3480292"/>
              <a:gd name="connsiteY3" fmla="*/ 3333160 h 3333160"/>
              <a:gd name="connsiteX4" fmla="*/ 119244 w 3480292"/>
              <a:gd name="connsiteY4" fmla="*/ 3317118 h 3333160"/>
              <a:gd name="connsiteX5" fmla="*/ 0 w 3480292"/>
              <a:gd name="connsiteY5" fmla="*/ 1273154 h 3333160"/>
              <a:gd name="connsiteX0" fmla="*/ 0 w 3585637"/>
              <a:gd name="connsiteY0" fmla="*/ 1273154 h 3317118"/>
              <a:gd name="connsiteX1" fmla="*/ 1740146 w 3585637"/>
              <a:gd name="connsiteY1" fmla="*/ 0 h 3317118"/>
              <a:gd name="connsiteX2" fmla="*/ 3480292 w 3585637"/>
              <a:gd name="connsiteY2" fmla="*/ 1273154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1273154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984396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984396 h 3317118"/>
              <a:gd name="connsiteX0" fmla="*/ 0 w 3585637"/>
              <a:gd name="connsiteY0" fmla="*/ 872101 h 3204823"/>
              <a:gd name="connsiteX1" fmla="*/ 1756188 w 3585637"/>
              <a:gd name="connsiteY1" fmla="*/ 0 h 3204823"/>
              <a:gd name="connsiteX2" fmla="*/ 3464250 w 3585637"/>
              <a:gd name="connsiteY2" fmla="*/ 791890 h 3204823"/>
              <a:gd name="connsiteX3" fmla="*/ 3585637 w 3585637"/>
              <a:gd name="connsiteY3" fmla="*/ 3204823 h 3204823"/>
              <a:gd name="connsiteX4" fmla="*/ 119244 w 3585637"/>
              <a:gd name="connsiteY4" fmla="*/ 3204823 h 3204823"/>
              <a:gd name="connsiteX5" fmla="*/ 0 w 3585637"/>
              <a:gd name="connsiteY5" fmla="*/ 872101 h 3204823"/>
              <a:gd name="connsiteX0" fmla="*/ 0 w 3544609"/>
              <a:gd name="connsiteY0" fmla="*/ 1076573 h 3204823"/>
              <a:gd name="connsiteX1" fmla="*/ 1715160 w 3544609"/>
              <a:gd name="connsiteY1" fmla="*/ 0 h 3204823"/>
              <a:gd name="connsiteX2" fmla="*/ 3423222 w 3544609"/>
              <a:gd name="connsiteY2" fmla="*/ 791890 h 3204823"/>
              <a:gd name="connsiteX3" fmla="*/ 3544609 w 3544609"/>
              <a:gd name="connsiteY3" fmla="*/ 3204823 h 3204823"/>
              <a:gd name="connsiteX4" fmla="*/ 78216 w 3544609"/>
              <a:gd name="connsiteY4" fmla="*/ 3204823 h 3204823"/>
              <a:gd name="connsiteX5" fmla="*/ 0 w 3544609"/>
              <a:gd name="connsiteY5" fmla="*/ 1076573 h 3204823"/>
              <a:gd name="connsiteX0" fmla="*/ 0 w 3544609"/>
              <a:gd name="connsiteY0" fmla="*/ 1076573 h 3204823"/>
              <a:gd name="connsiteX1" fmla="*/ 1715160 w 3544609"/>
              <a:gd name="connsiteY1" fmla="*/ 0 h 3204823"/>
              <a:gd name="connsiteX2" fmla="*/ 2986833 w 3544609"/>
              <a:gd name="connsiteY2" fmla="*/ 718350 h 3204823"/>
              <a:gd name="connsiteX3" fmla="*/ 3544609 w 3544609"/>
              <a:gd name="connsiteY3" fmla="*/ 3204823 h 3204823"/>
              <a:gd name="connsiteX4" fmla="*/ 78216 w 3544609"/>
              <a:gd name="connsiteY4" fmla="*/ 3204823 h 3204823"/>
              <a:gd name="connsiteX5" fmla="*/ 0 w 3544609"/>
              <a:gd name="connsiteY5" fmla="*/ 1076573 h 3204823"/>
              <a:gd name="connsiteX0" fmla="*/ 0 w 3544609"/>
              <a:gd name="connsiteY0" fmla="*/ 1157236 h 3285486"/>
              <a:gd name="connsiteX1" fmla="*/ 1834904 w 3544609"/>
              <a:gd name="connsiteY1" fmla="*/ 0 h 3285486"/>
              <a:gd name="connsiteX2" fmla="*/ 2986833 w 3544609"/>
              <a:gd name="connsiteY2" fmla="*/ 799013 h 3285486"/>
              <a:gd name="connsiteX3" fmla="*/ 3544609 w 3544609"/>
              <a:gd name="connsiteY3" fmla="*/ 3285486 h 3285486"/>
              <a:gd name="connsiteX4" fmla="*/ 78216 w 3544609"/>
              <a:gd name="connsiteY4" fmla="*/ 3285486 h 3285486"/>
              <a:gd name="connsiteX5" fmla="*/ 0 w 3544609"/>
              <a:gd name="connsiteY5" fmla="*/ 1157236 h 3285486"/>
              <a:gd name="connsiteX0" fmla="*/ 0 w 3544609"/>
              <a:gd name="connsiteY0" fmla="*/ 1157236 h 3285486"/>
              <a:gd name="connsiteX1" fmla="*/ 1834904 w 3544609"/>
              <a:gd name="connsiteY1" fmla="*/ 0 h 3285486"/>
              <a:gd name="connsiteX2" fmla="*/ 3146770 w 3544609"/>
              <a:gd name="connsiteY2" fmla="*/ 749301 h 3285486"/>
              <a:gd name="connsiteX3" fmla="*/ 3544609 w 3544609"/>
              <a:gd name="connsiteY3" fmla="*/ 3285486 h 3285486"/>
              <a:gd name="connsiteX4" fmla="*/ 78216 w 3544609"/>
              <a:gd name="connsiteY4" fmla="*/ 3285486 h 3285486"/>
              <a:gd name="connsiteX5" fmla="*/ 0 w 3544609"/>
              <a:gd name="connsiteY5" fmla="*/ 1157236 h 3285486"/>
              <a:gd name="connsiteX0" fmla="*/ 0 w 3642750"/>
              <a:gd name="connsiteY0" fmla="*/ 1157236 h 4263867"/>
              <a:gd name="connsiteX1" fmla="*/ 1834904 w 3642750"/>
              <a:gd name="connsiteY1" fmla="*/ 0 h 4263867"/>
              <a:gd name="connsiteX2" fmla="*/ 3146770 w 3642750"/>
              <a:gd name="connsiteY2" fmla="*/ 749301 h 4263867"/>
              <a:gd name="connsiteX3" fmla="*/ 3642750 w 3642750"/>
              <a:gd name="connsiteY3" fmla="*/ 4263867 h 4263867"/>
              <a:gd name="connsiteX4" fmla="*/ 78216 w 3642750"/>
              <a:gd name="connsiteY4" fmla="*/ 3285486 h 4263867"/>
              <a:gd name="connsiteX5" fmla="*/ 0 w 3642750"/>
              <a:gd name="connsiteY5" fmla="*/ 1157236 h 4263867"/>
              <a:gd name="connsiteX0" fmla="*/ 0 w 3734325"/>
              <a:gd name="connsiteY0" fmla="*/ 1157236 h 4801795"/>
              <a:gd name="connsiteX1" fmla="*/ 1834904 w 3734325"/>
              <a:gd name="connsiteY1" fmla="*/ 0 h 4801795"/>
              <a:gd name="connsiteX2" fmla="*/ 3146770 w 3734325"/>
              <a:gd name="connsiteY2" fmla="*/ 749301 h 4801795"/>
              <a:gd name="connsiteX3" fmla="*/ 3734325 w 3734325"/>
              <a:gd name="connsiteY3" fmla="*/ 4801795 h 4801795"/>
              <a:gd name="connsiteX4" fmla="*/ 78216 w 3734325"/>
              <a:gd name="connsiteY4" fmla="*/ 3285486 h 4801795"/>
              <a:gd name="connsiteX5" fmla="*/ 0 w 3734325"/>
              <a:gd name="connsiteY5" fmla="*/ 1157236 h 4801795"/>
              <a:gd name="connsiteX0" fmla="*/ 0 w 3734325"/>
              <a:gd name="connsiteY0" fmla="*/ 1157236 h 4801795"/>
              <a:gd name="connsiteX1" fmla="*/ 1834904 w 3734325"/>
              <a:gd name="connsiteY1" fmla="*/ 0 h 4801795"/>
              <a:gd name="connsiteX2" fmla="*/ 3146770 w 3734325"/>
              <a:gd name="connsiteY2" fmla="*/ 749301 h 4801795"/>
              <a:gd name="connsiteX3" fmla="*/ 3734325 w 3734325"/>
              <a:gd name="connsiteY3" fmla="*/ 4801795 h 4801795"/>
              <a:gd name="connsiteX4" fmla="*/ 1464644 w 3734325"/>
              <a:gd name="connsiteY4" fmla="*/ 4769344 h 4801795"/>
              <a:gd name="connsiteX5" fmla="*/ 0 w 3734325"/>
              <a:gd name="connsiteY5" fmla="*/ 1157236 h 4801795"/>
              <a:gd name="connsiteX0" fmla="*/ 0 w 3734325"/>
              <a:gd name="connsiteY0" fmla="*/ 1157236 h 4801795"/>
              <a:gd name="connsiteX1" fmla="*/ 1834904 w 3734325"/>
              <a:gd name="connsiteY1" fmla="*/ 0 h 4801795"/>
              <a:gd name="connsiteX2" fmla="*/ 3146770 w 3734325"/>
              <a:gd name="connsiteY2" fmla="*/ 749301 h 4801795"/>
              <a:gd name="connsiteX3" fmla="*/ 3734325 w 3734325"/>
              <a:gd name="connsiteY3" fmla="*/ 4801795 h 4801795"/>
              <a:gd name="connsiteX4" fmla="*/ 1397563 w 3734325"/>
              <a:gd name="connsiteY4" fmla="*/ 4698477 h 4801795"/>
              <a:gd name="connsiteX5" fmla="*/ 0 w 3734325"/>
              <a:gd name="connsiteY5" fmla="*/ 1157236 h 480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34325" h="4801795">
                <a:moveTo>
                  <a:pt x="0" y="1157236"/>
                </a:moveTo>
                <a:lnTo>
                  <a:pt x="1834904" y="0"/>
                </a:lnTo>
                <a:lnTo>
                  <a:pt x="3146770" y="749301"/>
                </a:lnTo>
                <a:lnTo>
                  <a:pt x="3734325" y="4801795"/>
                </a:lnTo>
                <a:lnTo>
                  <a:pt x="1397563" y="4698477"/>
                </a:lnTo>
                <a:lnTo>
                  <a:pt x="0" y="1157236"/>
                </a:lnTo>
                <a:close/>
              </a:path>
            </a:pathLst>
          </a:custGeom>
          <a:solidFill>
            <a:schemeClr val="accent4">
              <a:lumMod val="60000"/>
              <a:lumOff val="4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Пятиугольник 3">
            <a:extLst>
              <a:ext uri="{FF2B5EF4-FFF2-40B4-BE49-F238E27FC236}">
                <a16:creationId xmlns:a16="http://schemas.microsoft.com/office/drawing/2014/main" xmlns="" id="{D086F1AB-9880-4627-A5EA-3C317A8BD482}"/>
              </a:ext>
            </a:extLst>
          </p:cNvPr>
          <p:cNvSpPr/>
          <p:nvPr/>
        </p:nvSpPr>
        <p:spPr>
          <a:xfrm rot="14773242">
            <a:off x="5606973" y="-699515"/>
            <a:ext cx="3705326" cy="3905026"/>
          </a:xfrm>
          <a:custGeom>
            <a:avLst/>
            <a:gdLst>
              <a:gd name="connsiteX0" fmla="*/ 4 w 3480300"/>
              <a:gd name="connsiteY0" fmla="*/ 1273154 h 3333168"/>
              <a:gd name="connsiteX1" fmla="*/ 1740150 w 3480300"/>
              <a:gd name="connsiteY1" fmla="*/ 0 h 3333168"/>
              <a:gd name="connsiteX2" fmla="*/ 3480296 w 3480300"/>
              <a:gd name="connsiteY2" fmla="*/ 1273154 h 3333168"/>
              <a:gd name="connsiteX3" fmla="*/ 2815620 w 3480300"/>
              <a:gd name="connsiteY3" fmla="*/ 3333160 h 3333168"/>
              <a:gd name="connsiteX4" fmla="*/ 664680 w 3480300"/>
              <a:gd name="connsiteY4" fmla="*/ 3333160 h 3333168"/>
              <a:gd name="connsiteX5" fmla="*/ 4 w 3480300"/>
              <a:gd name="connsiteY5" fmla="*/ 1273154 h 3333168"/>
              <a:gd name="connsiteX0" fmla="*/ 0 w 3480292"/>
              <a:gd name="connsiteY0" fmla="*/ 1273154 h 3333160"/>
              <a:gd name="connsiteX1" fmla="*/ 1740146 w 3480292"/>
              <a:gd name="connsiteY1" fmla="*/ 0 h 3333160"/>
              <a:gd name="connsiteX2" fmla="*/ 3480292 w 3480292"/>
              <a:gd name="connsiteY2" fmla="*/ 1273154 h 3333160"/>
              <a:gd name="connsiteX3" fmla="*/ 2815616 w 3480292"/>
              <a:gd name="connsiteY3" fmla="*/ 3333160 h 3333160"/>
              <a:gd name="connsiteX4" fmla="*/ 119244 w 3480292"/>
              <a:gd name="connsiteY4" fmla="*/ 3317118 h 3333160"/>
              <a:gd name="connsiteX5" fmla="*/ 0 w 3480292"/>
              <a:gd name="connsiteY5" fmla="*/ 1273154 h 3333160"/>
              <a:gd name="connsiteX0" fmla="*/ 0 w 3585637"/>
              <a:gd name="connsiteY0" fmla="*/ 1273154 h 3317118"/>
              <a:gd name="connsiteX1" fmla="*/ 1740146 w 3585637"/>
              <a:gd name="connsiteY1" fmla="*/ 0 h 3317118"/>
              <a:gd name="connsiteX2" fmla="*/ 3480292 w 3585637"/>
              <a:gd name="connsiteY2" fmla="*/ 1273154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1273154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984396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984396 h 3317118"/>
              <a:gd name="connsiteX0" fmla="*/ 0 w 3585637"/>
              <a:gd name="connsiteY0" fmla="*/ 872101 h 3204823"/>
              <a:gd name="connsiteX1" fmla="*/ 1756188 w 3585637"/>
              <a:gd name="connsiteY1" fmla="*/ 0 h 3204823"/>
              <a:gd name="connsiteX2" fmla="*/ 3464250 w 3585637"/>
              <a:gd name="connsiteY2" fmla="*/ 791890 h 3204823"/>
              <a:gd name="connsiteX3" fmla="*/ 3585637 w 3585637"/>
              <a:gd name="connsiteY3" fmla="*/ 3204823 h 3204823"/>
              <a:gd name="connsiteX4" fmla="*/ 119244 w 3585637"/>
              <a:gd name="connsiteY4" fmla="*/ 3204823 h 3204823"/>
              <a:gd name="connsiteX5" fmla="*/ 0 w 3585637"/>
              <a:gd name="connsiteY5" fmla="*/ 872101 h 3204823"/>
              <a:gd name="connsiteX0" fmla="*/ 91786 w 3466393"/>
              <a:gd name="connsiteY0" fmla="*/ 1666299 h 3204823"/>
              <a:gd name="connsiteX1" fmla="*/ 1636944 w 3466393"/>
              <a:gd name="connsiteY1" fmla="*/ 0 h 3204823"/>
              <a:gd name="connsiteX2" fmla="*/ 3345006 w 3466393"/>
              <a:gd name="connsiteY2" fmla="*/ 791890 h 3204823"/>
              <a:gd name="connsiteX3" fmla="*/ 3466393 w 3466393"/>
              <a:gd name="connsiteY3" fmla="*/ 3204823 h 3204823"/>
              <a:gd name="connsiteX4" fmla="*/ 0 w 3466393"/>
              <a:gd name="connsiteY4" fmla="*/ 3204823 h 3204823"/>
              <a:gd name="connsiteX5" fmla="*/ 91786 w 3466393"/>
              <a:gd name="connsiteY5" fmla="*/ 1666299 h 3204823"/>
              <a:gd name="connsiteX0" fmla="*/ 0 w 3374607"/>
              <a:gd name="connsiteY0" fmla="*/ 1666299 h 3294875"/>
              <a:gd name="connsiteX1" fmla="*/ 1545158 w 3374607"/>
              <a:gd name="connsiteY1" fmla="*/ 0 h 3294875"/>
              <a:gd name="connsiteX2" fmla="*/ 3253220 w 3374607"/>
              <a:gd name="connsiteY2" fmla="*/ 791890 h 3294875"/>
              <a:gd name="connsiteX3" fmla="*/ 3374607 w 3374607"/>
              <a:gd name="connsiteY3" fmla="*/ 3204823 h 3294875"/>
              <a:gd name="connsiteX4" fmla="*/ 271733 w 3374607"/>
              <a:gd name="connsiteY4" fmla="*/ 3294875 h 3294875"/>
              <a:gd name="connsiteX5" fmla="*/ 0 w 3374607"/>
              <a:gd name="connsiteY5" fmla="*/ 1666299 h 3294875"/>
              <a:gd name="connsiteX0" fmla="*/ 0 w 3253220"/>
              <a:gd name="connsiteY0" fmla="*/ 1666299 h 3903788"/>
              <a:gd name="connsiteX1" fmla="*/ 1545158 w 3253220"/>
              <a:gd name="connsiteY1" fmla="*/ 0 h 3903788"/>
              <a:gd name="connsiteX2" fmla="*/ 3253220 w 3253220"/>
              <a:gd name="connsiteY2" fmla="*/ 791890 h 3903788"/>
              <a:gd name="connsiteX3" fmla="*/ 2295294 w 3253220"/>
              <a:gd name="connsiteY3" fmla="*/ 3903788 h 3903788"/>
              <a:gd name="connsiteX4" fmla="*/ 271733 w 3253220"/>
              <a:gd name="connsiteY4" fmla="*/ 3294875 h 3903788"/>
              <a:gd name="connsiteX5" fmla="*/ 0 w 3253220"/>
              <a:gd name="connsiteY5" fmla="*/ 1666299 h 3903788"/>
              <a:gd name="connsiteX0" fmla="*/ 0 w 3705326"/>
              <a:gd name="connsiteY0" fmla="*/ 1666299 h 3903788"/>
              <a:gd name="connsiteX1" fmla="*/ 1545158 w 3705326"/>
              <a:gd name="connsiteY1" fmla="*/ 0 h 3903788"/>
              <a:gd name="connsiteX2" fmla="*/ 3705326 w 3705326"/>
              <a:gd name="connsiteY2" fmla="*/ 1078748 h 3903788"/>
              <a:gd name="connsiteX3" fmla="*/ 2295294 w 3705326"/>
              <a:gd name="connsiteY3" fmla="*/ 3903788 h 3903788"/>
              <a:gd name="connsiteX4" fmla="*/ 271733 w 3705326"/>
              <a:gd name="connsiteY4" fmla="*/ 3294875 h 3903788"/>
              <a:gd name="connsiteX5" fmla="*/ 0 w 3705326"/>
              <a:gd name="connsiteY5" fmla="*/ 1666299 h 3903788"/>
              <a:gd name="connsiteX0" fmla="*/ 0 w 3705326"/>
              <a:gd name="connsiteY0" fmla="*/ 1666299 h 3905026"/>
              <a:gd name="connsiteX1" fmla="*/ 1545158 w 3705326"/>
              <a:gd name="connsiteY1" fmla="*/ 0 h 3905026"/>
              <a:gd name="connsiteX2" fmla="*/ 3705326 w 3705326"/>
              <a:gd name="connsiteY2" fmla="*/ 1078748 h 3905026"/>
              <a:gd name="connsiteX3" fmla="*/ 2417460 w 3705326"/>
              <a:gd name="connsiteY3" fmla="*/ 3905026 h 3905026"/>
              <a:gd name="connsiteX4" fmla="*/ 271733 w 3705326"/>
              <a:gd name="connsiteY4" fmla="*/ 3294875 h 3905026"/>
              <a:gd name="connsiteX5" fmla="*/ 0 w 3705326"/>
              <a:gd name="connsiteY5" fmla="*/ 1666299 h 390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5326" h="3905026">
                <a:moveTo>
                  <a:pt x="0" y="1666299"/>
                </a:moveTo>
                <a:lnTo>
                  <a:pt x="1545158" y="0"/>
                </a:lnTo>
                <a:lnTo>
                  <a:pt x="3705326" y="1078748"/>
                </a:lnTo>
                <a:lnTo>
                  <a:pt x="2417460" y="3905026"/>
                </a:lnTo>
                <a:lnTo>
                  <a:pt x="271733" y="3294875"/>
                </a:lnTo>
                <a:lnTo>
                  <a:pt x="0" y="1666299"/>
                </a:lnTo>
                <a:close/>
              </a:path>
            </a:pathLst>
          </a:custGeom>
          <a:blipFill dpi="0" rotWithShape="0">
            <a:blip r:embed="rId4">
              <a:extLst>
                <a:ext uri="{BEBA8EAE-BF5A-486C-A8C5-ECC9F3942E4B}">
                  <a14:imgProps xmlns:a14="http://schemas.microsoft.com/office/drawing/2010/main">
                    <a14:imgLayer r:embed="rId5">
                      <a14:imgEffect>
                        <a14:saturation sat="3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ятиугольник 3">
            <a:extLst>
              <a:ext uri="{FF2B5EF4-FFF2-40B4-BE49-F238E27FC236}">
                <a16:creationId xmlns:a16="http://schemas.microsoft.com/office/drawing/2014/main" xmlns="" id="{8D9C1E0D-D506-46B8-A5D6-C2818D03982C}"/>
              </a:ext>
            </a:extLst>
          </p:cNvPr>
          <p:cNvSpPr/>
          <p:nvPr/>
        </p:nvSpPr>
        <p:spPr>
          <a:xfrm>
            <a:off x="7729551" y="2880038"/>
            <a:ext cx="4124269" cy="3142946"/>
          </a:xfrm>
          <a:custGeom>
            <a:avLst/>
            <a:gdLst>
              <a:gd name="connsiteX0" fmla="*/ 4 w 3480300"/>
              <a:gd name="connsiteY0" fmla="*/ 1273154 h 3333168"/>
              <a:gd name="connsiteX1" fmla="*/ 1740150 w 3480300"/>
              <a:gd name="connsiteY1" fmla="*/ 0 h 3333168"/>
              <a:gd name="connsiteX2" fmla="*/ 3480296 w 3480300"/>
              <a:gd name="connsiteY2" fmla="*/ 1273154 h 3333168"/>
              <a:gd name="connsiteX3" fmla="*/ 2815620 w 3480300"/>
              <a:gd name="connsiteY3" fmla="*/ 3333160 h 3333168"/>
              <a:gd name="connsiteX4" fmla="*/ 664680 w 3480300"/>
              <a:gd name="connsiteY4" fmla="*/ 3333160 h 3333168"/>
              <a:gd name="connsiteX5" fmla="*/ 4 w 3480300"/>
              <a:gd name="connsiteY5" fmla="*/ 1273154 h 3333168"/>
              <a:gd name="connsiteX0" fmla="*/ 0 w 3480292"/>
              <a:gd name="connsiteY0" fmla="*/ 1273154 h 3333160"/>
              <a:gd name="connsiteX1" fmla="*/ 1740146 w 3480292"/>
              <a:gd name="connsiteY1" fmla="*/ 0 h 3333160"/>
              <a:gd name="connsiteX2" fmla="*/ 3480292 w 3480292"/>
              <a:gd name="connsiteY2" fmla="*/ 1273154 h 3333160"/>
              <a:gd name="connsiteX3" fmla="*/ 2815616 w 3480292"/>
              <a:gd name="connsiteY3" fmla="*/ 3333160 h 3333160"/>
              <a:gd name="connsiteX4" fmla="*/ 119244 w 3480292"/>
              <a:gd name="connsiteY4" fmla="*/ 3317118 h 3333160"/>
              <a:gd name="connsiteX5" fmla="*/ 0 w 3480292"/>
              <a:gd name="connsiteY5" fmla="*/ 1273154 h 3333160"/>
              <a:gd name="connsiteX0" fmla="*/ 0 w 3585637"/>
              <a:gd name="connsiteY0" fmla="*/ 1273154 h 3317118"/>
              <a:gd name="connsiteX1" fmla="*/ 1740146 w 3585637"/>
              <a:gd name="connsiteY1" fmla="*/ 0 h 3317118"/>
              <a:gd name="connsiteX2" fmla="*/ 3480292 w 3585637"/>
              <a:gd name="connsiteY2" fmla="*/ 1273154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1273154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984396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984396 h 3317118"/>
              <a:gd name="connsiteX0" fmla="*/ 0 w 3585637"/>
              <a:gd name="connsiteY0" fmla="*/ 872101 h 3204823"/>
              <a:gd name="connsiteX1" fmla="*/ 1756188 w 3585637"/>
              <a:gd name="connsiteY1" fmla="*/ 0 h 3204823"/>
              <a:gd name="connsiteX2" fmla="*/ 3464250 w 3585637"/>
              <a:gd name="connsiteY2" fmla="*/ 791890 h 3204823"/>
              <a:gd name="connsiteX3" fmla="*/ 3585637 w 3585637"/>
              <a:gd name="connsiteY3" fmla="*/ 3204823 h 3204823"/>
              <a:gd name="connsiteX4" fmla="*/ 119244 w 3585637"/>
              <a:gd name="connsiteY4" fmla="*/ 3204823 h 3204823"/>
              <a:gd name="connsiteX5" fmla="*/ 0 w 3585637"/>
              <a:gd name="connsiteY5" fmla="*/ 872101 h 3204823"/>
              <a:gd name="connsiteX0" fmla="*/ 0 w 3697932"/>
              <a:gd name="connsiteY0" fmla="*/ 968353 h 3204823"/>
              <a:gd name="connsiteX1" fmla="*/ 1868483 w 3697932"/>
              <a:gd name="connsiteY1" fmla="*/ 0 h 3204823"/>
              <a:gd name="connsiteX2" fmla="*/ 3576545 w 3697932"/>
              <a:gd name="connsiteY2" fmla="*/ 791890 h 3204823"/>
              <a:gd name="connsiteX3" fmla="*/ 3697932 w 3697932"/>
              <a:gd name="connsiteY3" fmla="*/ 3204823 h 3204823"/>
              <a:gd name="connsiteX4" fmla="*/ 231539 w 3697932"/>
              <a:gd name="connsiteY4" fmla="*/ 3204823 h 3204823"/>
              <a:gd name="connsiteX5" fmla="*/ 0 w 3697932"/>
              <a:gd name="connsiteY5" fmla="*/ 968353 h 3204823"/>
              <a:gd name="connsiteX0" fmla="*/ 0 w 3697932"/>
              <a:gd name="connsiteY0" fmla="*/ 1032522 h 3268992"/>
              <a:gd name="connsiteX1" fmla="*/ 1884525 w 3697932"/>
              <a:gd name="connsiteY1" fmla="*/ 0 h 3268992"/>
              <a:gd name="connsiteX2" fmla="*/ 3576545 w 3697932"/>
              <a:gd name="connsiteY2" fmla="*/ 856059 h 3268992"/>
              <a:gd name="connsiteX3" fmla="*/ 3697932 w 3697932"/>
              <a:gd name="connsiteY3" fmla="*/ 3268992 h 3268992"/>
              <a:gd name="connsiteX4" fmla="*/ 231539 w 3697932"/>
              <a:gd name="connsiteY4" fmla="*/ 3268992 h 3268992"/>
              <a:gd name="connsiteX5" fmla="*/ 0 w 3697932"/>
              <a:gd name="connsiteY5" fmla="*/ 1032522 h 3268992"/>
              <a:gd name="connsiteX0" fmla="*/ 0 w 3697932"/>
              <a:gd name="connsiteY0" fmla="*/ 1032522 h 3268992"/>
              <a:gd name="connsiteX1" fmla="*/ 1884525 w 3697932"/>
              <a:gd name="connsiteY1" fmla="*/ 0 h 3268992"/>
              <a:gd name="connsiteX2" fmla="*/ 3640714 w 3697932"/>
              <a:gd name="connsiteY2" fmla="*/ 1160859 h 3268992"/>
              <a:gd name="connsiteX3" fmla="*/ 3697932 w 3697932"/>
              <a:gd name="connsiteY3" fmla="*/ 3268992 h 3268992"/>
              <a:gd name="connsiteX4" fmla="*/ 231539 w 3697932"/>
              <a:gd name="connsiteY4" fmla="*/ 3268992 h 3268992"/>
              <a:gd name="connsiteX5" fmla="*/ 0 w 3697932"/>
              <a:gd name="connsiteY5" fmla="*/ 1032522 h 3268992"/>
              <a:gd name="connsiteX0" fmla="*/ 0 w 3640714"/>
              <a:gd name="connsiteY0" fmla="*/ 1032522 h 3268992"/>
              <a:gd name="connsiteX1" fmla="*/ 1884525 w 3640714"/>
              <a:gd name="connsiteY1" fmla="*/ 0 h 3268992"/>
              <a:gd name="connsiteX2" fmla="*/ 3640714 w 3640714"/>
              <a:gd name="connsiteY2" fmla="*/ 1160859 h 3268992"/>
              <a:gd name="connsiteX3" fmla="*/ 2687279 w 3640714"/>
              <a:gd name="connsiteY3" fmla="*/ 2867939 h 3268992"/>
              <a:gd name="connsiteX4" fmla="*/ 231539 w 3640714"/>
              <a:gd name="connsiteY4" fmla="*/ 3268992 h 3268992"/>
              <a:gd name="connsiteX5" fmla="*/ 0 w 3640714"/>
              <a:gd name="connsiteY5" fmla="*/ 1032522 h 3268992"/>
              <a:gd name="connsiteX0" fmla="*/ 0 w 3640714"/>
              <a:gd name="connsiteY0" fmla="*/ 1032522 h 2932107"/>
              <a:gd name="connsiteX1" fmla="*/ 1884525 w 3640714"/>
              <a:gd name="connsiteY1" fmla="*/ 0 h 2932107"/>
              <a:gd name="connsiteX2" fmla="*/ 3640714 w 3640714"/>
              <a:gd name="connsiteY2" fmla="*/ 1160859 h 2932107"/>
              <a:gd name="connsiteX3" fmla="*/ 2687279 w 3640714"/>
              <a:gd name="connsiteY3" fmla="*/ 2867939 h 2932107"/>
              <a:gd name="connsiteX4" fmla="*/ 183413 w 3640714"/>
              <a:gd name="connsiteY4" fmla="*/ 2932107 h 2932107"/>
              <a:gd name="connsiteX5" fmla="*/ 0 w 3640714"/>
              <a:gd name="connsiteY5" fmla="*/ 1032522 h 2932107"/>
              <a:gd name="connsiteX0" fmla="*/ 0 w 3640714"/>
              <a:gd name="connsiteY0" fmla="*/ 1032522 h 3124613"/>
              <a:gd name="connsiteX1" fmla="*/ 1884525 w 3640714"/>
              <a:gd name="connsiteY1" fmla="*/ 0 h 3124613"/>
              <a:gd name="connsiteX2" fmla="*/ 3640714 w 3640714"/>
              <a:gd name="connsiteY2" fmla="*/ 1160859 h 3124613"/>
              <a:gd name="connsiteX3" fmla="*/ 2558942 w 3640714"/>
              <a:gd name="connsiteY3" fmla="*/ 3124613 h 3124613"/>
              <a:gd name="connsiteX4" fmla="*/ 183413 w 3640714"/>
              <a:gd name="connsiteY4" fmla="*/ 2932107 h 3124613"/>
              <a:gd name="connsiteX5" fmla="*/ 0 w 3640714"/>
              <a:gd name="connsiteY5" fmla="*/ 1032522 h 3124613"/>
              <a:gd name="connsiteX0" fmla="*/ 0 w 4266356"/>
              <a:gd name="connsiteY0" fmla="*/ 1032522 h 3124613"/>
              <a:gd name="connsiteX1" fmla="*/ 1884525 w 4266356"/>
              <a:gd name="connsiteY1" fmla="*/ 0 h 3124613"/>
              <a:gd name="connsiteX2" fmla="*/ 4266356 w 4266356"/>
              <a:gd name="connsiteY2" fmla="*/ 1561911 h 3124613"/>
              <a:gd name="connsiteX3" fmla="*/ 2558942 w 4266356"/>
              <a:gd name="connsiteY3" fmla="*/ 3124613 h 3124613"/>
              <a:gd name="connsiteX4" fmla="*/ 183413 w 4266356"/>
              <a:gd name="connsiteY4" fmla="*/ 2932107 h 3124613"/>
              <a:gd name="connsiteX5" fmla="*/ 0 w 4266356"/>
              <a:gd name="connsiteY5" fmla="*/ 1032522 h 3124613"/>
              <a:gd name="connsiteX0" fmla="*/ 0 w 4266356"/>
              <a:gd name="connsiteY0" fmla="*/ 920227 h 3012318"/>
              <a:gd name="connsiteX1" fmla="*/ 1708062 w 4266356"/>
              <a:gd name="connsiteY1" fmla="*/ 0 h 3012318"/>
              <a:gd name="connsiteX2" fmla="*/ 4266356 w 4266356"/>
              <a:gd name="connsiteY2" fmla="*/ 1449616 h 3012318"/>
              <a:gd name="connsiteX3" fmla="*/ 2558942 w 4266356"/>
              <a:gd name="connsiteY3" fmla="*/ 3012318 h 3012318"/>
              <a:gd name="connsiteX4" fmla="*/ 183413 w 4266356"/>
              <a:gd name="connsiteY4" fmla="*/ 2819812 h 3012318"/>
              <a:gd name="connsiteX5" fmla="*/ 0 w 4266356"/>
              <a:gd name="connsiteY5" fmla="*/ 920227 h 3012318"/>
              <a:gd name="connsiteX0" fmla="*/ 0 w 4073850"/>
              <a:gd name="connsiteY0" fmla="*/ 920227 h 3012318"/>
              <a:gd name="connsiteX1" fmla="*/ 1708062 w 4073850"/>
              <a:gd name="connsiteY1" fmla="*/ 0 h 3012318"/>
              <a:gd name="connsiteX2" fmla="*/ 4073850 w 4073850"/>
              <a:gd name="connsiteY2" fmla="*/ 1561911 h 3012318"/>
              <a:gd name="connsiteX3" fmla="*/ 2558942 w 4073850"/>
              <a:gd name="connsiteY3" fmla="*/ 3012318 h 3012318"/>
              <a:gd name="connsiteX4" fmla="*/ 183413 w 4073850"/>
              <a:gd name="connsiteY4" fmla="*/ 2819812 h 3012318"/>
              <a:gd name="connsiteX5" fmla="*/ 0 w 4073850"/>
              <a:gd name="connsiteY5" fmla="*/ 920227 h 3012318"/>
              <a:gd name="connsiteX0" fmla="*/ 0 w 4057808"/>
              <a:gd name="connsiteY0" fmla="*/ 1016480 h 3012318"/>
              <a:gd name="connsiteX1" fmla="*/ 1692020 w 4057808"/>
              <a:gd name="connsiteY1" fmla="*/ 0 h 3012318"/>
              <a:gd name="connsiteX2" fmla="*/ 4057808 w 4057808"/>
              <a:gd name="connsiteY2" fmla="*/ 1561911 h 3012318"/>
              <a:gd name="connsiteX3" fmla="*/ 2542900 w 4057808"/>
              <a:gd name="connsiteY3" fmla="*/ 3012318 h 3012318"/>
              <a:gd name="connsiteX4" fmla="*/ 167371 w 4057808"/>
              <a:gd name="connsiteY4" fmla="*/ 2819812 h 3012318"/>
              <a:gd name="connsiteX5" fmla="*/ 0 w 4057808"/>
              <a:gd name="connsiteY5" fmla="*/ 1016480 h 3012318"/>
              <a:gd name="connsiteX0" fmla="*/ 0 w 3993640"/>
              <a:gd name="connsiteY0" fmla="*/ 1016480 h 3012318"/>
              <a:gd name="connsiteX1" fmla="*/ 1692020 w 3993640"/>
              <a:gd name="connsiteY1" fmla="*/ 0 h 3012318"/>
              <a:gd name="connsiteX2" fmla="*/ 3993640 w 3993640"/>
              <a:gd name="connsiteY2" fmla="*/ 1593995 h 3012318"/>
              <a:gd name="connsiteX3" fmla="*/ 2542900 w 3993640"/>
              <a:gd name="connsiteY3" fmla="*/ 3012318 h 3012318"/>
              <a:gd name="connsiteX4" fmla="*/ 167371 w 3993640"/>
              <a:gd name="connsiteY4" fmla="*/ 2819812 h 3012318"/>
              <a:gd name="connsiteX5" fmla="*/ 0 w 3993640"/>
              <a:gd name="connsiteY5" fmla="*/ 1016480 h 3012318"/>
              <a:gd name="connsiteX0" fmla="*/ 0 w 3993640"/>
              <a:gd name="connsiteY0" fmla="*/ 1016480 h 3113918"/>
              <a:gd name="connsiteX1" fmla="*/ 1692020 w 3993640"/>
              <a:gd name="connsiteY1" fmla="*/ 0 h 3113918"/>
              <a:gd name="connsiteX2" fmla="*/ 3993640 w 3993640"/>
              <a:gd name="connsiteY2" fmla="*/ 1593995 h 3113918"/>
              <a:gd name="connsiteX3" fmla="*/ 3762100 w 3993640"/>
              <a:gd name="connsiteY3" fmla="*/ 3113918 h 3113918"/>
              <a:gd name="connsiteX4" fmla="*/ 167371 w 3993640"/>
              <a:gd name="connsiteY4" fmla="*/ 2819812 h 3113918"/>
              <a:gd name="connsiteX5" fmla="*/ 0 w 3993640"/>
              <a:gd name="connsiteY5" fmla="*/ 1016480 h 3113918"/>
              <a:gd name="connsiteX0" fmla="*/ 0 w 4225869"/>
              <a:gd name="connsiteY0" fmla="*/ 1016480 h 3113918"/>
              <a:gd name="connsiteX1" fmla="*/ 1692020 w 4225869"/>
              <a:gd name="connsiteY1" fmla="*/ 0 h 3113918"/>
              <a:gd name="connsiteX2" fmla="*/ 4225869 w 4225869"/>
              <a:gd name="connsiteY2" fmla="*/ 1768166 h 3113918"/>
              <a:gd name="connsiteX3" fmla="*/ 3762100 w 4225869"/>
              <a:gd name="connsiteY3" fmla="*/ 3113918 h 3113918"/>
              <a:gd name="connsiteX4" fmla="*/ 167371 w 4225869"/>
              <a:gd name="connsiteY4" fmla="*/ 2819812 h 3113918"/>
              <a:gd name="connsiteX5" fmla="*/ 0 w 4225869"/>
              <a:gd name="connsiteY5" fmla="*/ 1016480 h 3113918"/>
              <a:gd name="connsiteX0" fmla="*/ 0 w 4124269"/>
              <a:gd name="connsiteY0" fmla="*/ 1016480 h 3113918"/>
              <a:gd name="connsiteX1" fmla="*/ 1692020 w 4124269"/>
              <a:gd name="connsiteY1" fmla="*/ 0 h 3113918"/>
              <a:gd name="connsiteX2" fmla="*/ 4124269 w 4124269"/>
              <a:gd name="connsiteY2" fmla="*/ 1724623 h 3113918"/>
              <a:gd name="connsiteX3" fmla="*/ 3762100 w 4124269"/>
              <a:gd name="connsiteY3" fmla="*/ 3113918 h 3113918"/>
              <a:gd name="connsiteX4" fmla="*/ 167371 w 4124269"/>
              <a:gd name="connsiteY4" fmla="*/ 2819812 h 3113918"/>
              <a:gd name="connsiteX5" fmla="*/ 0 w 4124269"/>
              <a:gd name="connsiteY5" fmla="*/ 1016480 h 3113918"/>
              <a:gd name="connsiteX0" fmla="*/ 0 w 4124269"/>
              <a:gd name="connsiteY0" fmla="*/ 1016480 h 3128432"/>
              <a:gd name="connsiteX1" fmla="*/ 1692020 w 4124269"/>
              <a:gd name="connsiteY1" fmla="*/ 0 h 3128432"/>
              <a:gd name="connsiteX2" fmla="*/ 4124269 w 4124269"/>
              <a:gd name="connsiteY2" fmla="*/ 1724623 h 3128432"/>
              <a:gd name="connsiteX3" fmla="*/ 3892728 w 4124269"/>
              <a:gd name="connsiteY3" fmla="*/ 3128432 h 3128432"/>
              <a:gd name="connsiteX4" fmla="*/ 167371 w 4124269"/>
              <a:gd name="connsiteY4" fmla="*/ 2819812 h 3128432"/>
              <a:gd name="connsiteX5" fmla="*/ 0 w 4124269"/>
              <a:gd name="connsiteY5" fmla="*/ 1016480 h 3128432"/>
              <a:gd name="connsiteX0" fmla="*/ 0 w 4124269"/>
              <a:gd name="connsiteY0" fmla="*/ 1016480 h 3186489"/>
              <a:gd name="connsiteX1" fmla="*/ 1692020 w 4124269"/>
              <a:gd name="connsiteY1" fmla="*/ 0 h 3186489"/>
              <a:gd name="connsiteX2" fmla="*/ 4124269 w 4124269"/>
              <a:gd name="connsiteY2" fmla="*/ 1724623 h 3186489"/>
              <a:gd name="connsiteX3" fmla="*/ 4052386 w 4124269"/>
              <a:gd name="connsiteY3" fmla="*/ 3186489 h 3186489"/>
              <a:gd name="connsiteX4" fmla="*/ 167371 w 4124269"/>
              <a:gd name="connsiteY4" fmla="*/ 2819812 h 3186489"/>
              <a:gd name="connsiteX5" fmla="*/ 0 w 4124269"/>
              <a:gd name="connsiteY5" fmla="*/ 1016480 h 3186489"/>
              <a:gd name="connsiteX0" fmla="*/ 0 w 4124269"/>
              <a:gd name="connsiteY0" fmla="*/ 1016480 h 3201004"/>
              <a:gd name="connsiteX1" fmla="*/ 1692020 w 4124269"/>
              <a:gd name="connsiteY1" fmla="*/ 0 h 3201004"/>
              <a:gd name="connsiteX2" fmla="*/ 4124269 w 4124269"/>
              <a:gd name="connsiteY2" fmla="*/ 1724623 h 3201004"/>
              <a:gd name="connsiteX3" fmla="*/ 4110443 w 4124269"/>
              <a:gd name="connsiteY3" fmla="*/ 3201004 h 3201004"/>
              <a:gd name="connsiteX4" fmla="*/ 167371 w 4124269"/>
              <a:gd name="connsiteY4" fmla="*/ 2819812 h 3201004"/>
              <a:gd name="connsiteX5" fmla="*/ 0 w 4124269"/>
              <a:gd name="connsiteY5" fmla="*/ 1016480 h 3201004"/>
              <a:gd name="connsiteX0" fmla="*/ 0 w 4124269"/>
              <a:gd name="connsiteY0" fmla="*/ 1016480 h 3084890"/>
              <a:gd name="connsiteX1" fmla="*/ 1692020 w 4124269"/>
              <a:gd name="connsiteY1" fmla="*/ 0 h 3084890"/>
              <a:gd name="connsiteX2" fmla="*/ 4124269 w 4124269"/>
              <a:gd name="connsiteY2" fmla="*/ 1724623 h 3084890"/>
              <a:gd name="connsiteX3" fmla="*/ 3950786 w 4124269"/>
              <a:gd name="connsiteY3" fmla="*/ 3084890 h 3084890"/>
              <a:gd name="connsiteX4" fmla="*/ 167371 w 4124269"/>
              <a:gd name="connsiteY4" fmla="*/ 2819812 h 3084890"/>
              <a:gd name="connsiteX5" fmla="*/ 0 w 4124269"/>
              <a:gd name="connsiteY5" fmla="*/ 1016480 h 3084890"/>
              <a:gd name="connsiteX0" fmla="*/ 0 w 4124269"/>
              <a:gd name="connsiteY0" fmla="*/ 1016480 h 3128432"/>
              <a:gd name="connsiteX1" fmla="*/ 1692020 w 4124269"/>
              <a:gd name="connsiteY1" fmla="*/ 0 h 3128432"/>
              <a:gd name="connsiteX2" fmla="*/ 4124269 w 4124269"/>
              <a:gd name="connsiteY2" fmla="*/ 1724623 h 3128432"/>
              <a:gd name="connsiteX3" fmla="*/ 3965300 w 4124269"/>
              <a:gd name="connsiteY3" fmla="*/ 3128432 h 3128432"/>
              <a:gd name="connsiteX4" fmla="*/ 167371 w 4124269"/>
              <a:gd name="connsiteY4" fmla="*/ 2819812 h 3128432"/>
              <a:gd name="connsiteX5" fmla="*/ 0 w 4124269"/>
              <a:gd name="connsiteY5" fmla="*/ 1016480 h 3128432"/>
              <a:gd name="connsiteX0" fmla="*/ 0 w 4124269"/>
              <a:gd name="connsiteY0" fmla="*/ 1016480 h 3113917"/>
              <a:gd name="connsiteX1" fmla="*/ 1692020 w 4124269"/>
              <a:gd name="connsiteY1" fmla="*/ 0 h 3113917"/>
              <a:gd name="connsiteX2" fmla="*/ 4124269 w 4124269"/>
              <a:gd name="connsiteY2" fmla="*/ 1724623 h 3113917"/>
              <a:gd name="connsiteX3" fmla="*/ 3747585 w 4124269"/>
              <a:gd name="connsiteY3" fmla="*/ 3113917 h 3113917"/>
              <a:gd name="connsiteX4" fmla="*/ 167371 w 4124269"/>
              <a:gd name="connsiteY4" fmla="*/ 2819812 h 3113917"/>
              <a:gd name="connsiteX5" fmla="*/ 0 w 4124269"/>
              <a:gd name="connsiteY5" fmla="*/ 1016480 h 3113917"/>
              <a:gd name="connsiteX0" fmla="*/ 0 w 4124269"/>
              <a:gd name="connsiteY0" fmla="*/ 1016480 h 3142946"/>
              <a:gd name="connsiteX1" fmla="*/ 1692020 w 4124269"/>
              <a:gd name="connsiteY1" fmla="*/ 0 h 3142946"/>
              <a:gd name="connsiteX2" fmla="*/ 4124269 w 4124269"/>
              <a:gd name="connsiteY2" fmla="*/ 1724623 h 3142946"/>
              <a:gd name="connsiteX3" fmla="*/ 3921756 w 4124269"/>
              <a:gd name="connsiteY3" fmla="*/ 3142946 h 3142946"/>
              <a:gd name="connsiteX4" fmla="*/ 167371 w 4124269"/>
              <a:gd name="connsiteY4" fmla="*/ 2819812 h 3142946"/>
              <a:gd name="connsiteX5" fmla="*/ 0 w 4124269"/>
              <a:gd name="connsiteY5" fmla="*/ 1016480 h 3142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4269" h="3142946">
                <a:moveTo>
                  <a:pt x="0" y="1016480"/>
                </a:moveTo>
                <a:lnTo>
                  <a:pt x="1692020" y="0"/>
                </a:lnTo>
                <a:lnTo>
                  <a:pt x="4124269" y="1724623"/>
                </a:lnTo>
                <a:lnTo>
                  <a:pt x="3921756" y="3142946"/>
                </a:lnTo>
                <a:lnTo>
                  <a:pt x="167371" y="2819812"/>
                </a:lnTo>
                <a:lnTo>
                  <a:pt x="0" y="1016480"/>
                </a:ln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ятиугольник 3">
            <a:extLst>
              <a:ext uri="{FF2B5EF4-FFF2-40B4-BE49-F238E27FC236}">
                <a16:creationId xmlns:a16="http://schemas.microsoft.com/office/drawing/2014/main" xmlns="" id="{A65D9A13-3316-47A4-9F14-F4BCACC7E0FF}"/>
              </a:ext>
            </a:extLst>
          </p:cNvPr>
          <p:cNvSpPr/>
          <p:nvPr/>
        </p:nvSpPr>
        <p:spPr>
          <a:xfrm>
            <a:off x="9629625" y="-168870"/>
            <a:ext cx="3527843" cy="3403300"/>
          </a:xfrm>
          <a:custGeom>
            <a:avLst/>
            <a:gdLst>
              <a:gd name="connsiteX0" fmla="*/ 4 w 3480300"/>
              <a:gd name="connsiteY0" fmla="*/ 1273154 h 3333168"/>
              <a:gd name="connsiteX1" fmla="*/ 1740150 w 3480300"/>
              <a:gd name="connsiteY1" fmla="*/ 0 h 3333168"/>
              <a:gd name="connsiteX2" fmla="*/ 3480296 w 3480300"/>
              <a:gd name="connsiteY2" fmla="*/ 1273154 h 3333168"/>
              <a:gd name="connsiteX3" fmla="*/ 2815620 w 3480300"/>
              <a:gd name="connsiteY3" fmla="*/ 3333160 h 3333168"/>
              <a:gd name="connsiteX4" fmla="*/ 664680 w 3480300"/>
              <a:gd name="connsiteY4" fmla="*/ 3333160 h 3333168"/>
              <a:gd name="connsiteX5" fmla="*/ 4 w 3480300"/>
              <a:gd name="connsiteY5" fmla="*/ 1273154 h 3333168"/>
              <a:gd name="connsiteX0" fmla="*/ 0 w 3480292"/>
              <a:gd name="connsiteY0" fmla="*/ 1273154 h 3333160"/>
              <a:gd name="connsiteX1" fmla="*/ 1740146 w 3480292"/>
              <a:gd name="connsiteY1" fmla="*/ 0 h 3333160"/>
              <a:gd name="connsiteX2" fmla="*/ 3480292 w 3480292"/>
              <a:gd name="connsiteY2" fmla="*/ 1273154 h 3333160"/>
              <a:gd name="connsiteX3" fmla="*/ 2815616 w 3480292"/>
              <a:gd name="connsiteY3" fmla="*/ 3333160 h 3333160"/>
              <a:gd name="connsiteX4" fmla="*/ 119244 w 3480292"/>
              <a:gd name="connsiteY4" fmla="*/ 3317118 h 3333160"/>
              <a:gd name="connsiteX5" fmla="*/ 0 w 3480292"/>
              <a:gd name="connsiteY5" fmla="*/ 1273154 h 3333160"/>
              <a:gd name="connsiteX0" fmla="*/ 0 w 3585637"/>
              <a:gd name="connsiteY0" fmla="*/ 1273154 h 3317118"/>
              <a:gd name="connsiteX1" fmla="*/ 1740146 w 3585637"/>
              <a:gd name="connsiteY1" fmla="*/ 0 h 3317118"/>
              <a:gd name="connsiteX2" fmla="*/ 3480292 w 3585637"/>
              <a:gd name="connsiteY2" fmla="*/ 1273154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1273154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984396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984396 h 3317118"/>
              <a:gd name="connsiteX0" fmla="*/ 0 w 3585637"/>
              <a:gd name="connsiteY0" fmla="*/ 872101 h 3204823"/>
              <a:gd name="connsiteX1" fmla="*/ 1756188 w 3585637"/>
              <a:gd name="connsiteY1" fmla="*/ 0 h 3204823"/>
              <a:gd name="connsiteX2" fmla="*/ 3464250 w 3585637"/>
              <a:gd name="connsiteY2" fmla="*/ 791890 h 3204823"/>
              <a:gd name="connsiteX3" fmla="*/ 3585637 w 3585637"/>
              <a:gd name="connsiteY3" fmla="*/ 3204823 h 3204823"/>
              <a:gd name="connsiteX4" fmla="*/ 119244 w 3585637"/>
              <a:gd name="connsiteY4" fmla="*/ 3204823 h 3204823"/>
              <a:gd name="connsiteX5" fmla="*/ 0 w 3585637"/>
              <a:gd name="connsiteY5" fmla="*/ 872101 h 3204823"/>
              <a:gd name="connsiteX0" fmla="*/ 0 w 3697932"/>
              <a:gd name="connsiteY0" fmla="*/ 968353 h 3204823"/>
              <a:gd name="connsiteX1" fmla="*/ 1868483 w 3697932"/>
              <a:gd name="connsiteY1" fmla="*/ 0 h 3204823"/>
              <a:gd name="connsiteX2" fmla="*/ 3576545 w 3697932"/>
              <a:gd name="connsiteY2" fmla="*/ 791890 h 3204823"/>
              <a:gd name="connsiteX3" fmla="*/ 3697932 w 3697932"/>
              <a:gd name="connsiteY3" fmla="*/ 3204823 h 3204823"/>
              <a:gd name="connsiteX4" fmla="*/ 231539 w 3697932"/>
              <a:gd name="connsiteY4" fmla="*/ 3204823 h 3204823"/>
              <a:gd name="connsiteX5" fmla="*/ 0 w 3697932"/>
              <a:gd name="connsiteY5" fmla="*/ 968353 h 3204823"/>
              <a:gd name="connsiteX0" fmla="*/ 0 w 3697932"/>
              <a:gd name="connsiteY0" fmla="*/ 1032522 h 3268992"/>
              <a:gd name="connsiteX1" fmla="*/ 1884525 w 3697932"/>
              <a:gd name="connsiteY1" fmla="*/ 0 h 3268992"/>
              <a:gd name="connsiteX2" fmla="*/ 3576545 w 3697932"/>
              <a:gd name="connsiteY2" fmla="*/ 856059 h 3268992"/>
              <a:gd name="connsiteX3" fmla="*/ 3697932 w 3697932"/>
              <a:gd name="connsiteY3" fmla="*/ 3268992 h 3268992"/>
              <a:gd name="connsiteX4" fmla="*/ 231539 w 3697932"/>
              <a:gd name="connsiteY4" fmla="*/ 3268992 h 3268992"/>
              <a:gd name="connsiteX5" fmla="*/ 0 w 3697932"/>
              <a:gd name="connsiteY5" fmla="*/ 1032522 h 3268992"/>
              <a:gd name="connsiteX0" fmla="*/ 0 w 3697932"/>
              <a:gd name="connsiteY0" fmla="*/ 1032522 h 3268992"/>
              <a:gd name="connsiteX1" fmla="*/ 1884525 w 3697932"/>
              <a:gd name="connsiteY1" fmla="*/ 0 h 3268992"/>
              <a:gd name="connsiteX2" fmla="*/ 3640714 w 3697932"/>
              <a:gd name="connsiteY2" fmla="*/ 1160859 h 3268992"/>
              <a:gd name="connsiteX3" fmla="*/ 3697932 w 3697932"/>
              <a:gd name="connsiteY3" fmla="*/ 3268992 h 3268992"/>
              <a:gd name="connsiteX4" fmla="*/ 231539 w 3697932"/>
              <a:gd name="connsiteY4" fmla="*/ 3268992 h 3268992"/>
              <a:gd name="connsiteX5" fmla="*/ 0 w 3697932"/>
              <a:gd name="connsiteY5" fmla="*/ 1032522 h 3268992"/>
              <a:gd name="connsiteX0" fmla="*/ 0 w 3640714"/>
              <a:gd name="connsiteY0" fmla="*/ 1032522 h 3268992"/>
              <a:gd name="connsiteX1" fmla="*/ 1884525 w 3640714"/>
              <a:gd name="connsiteY1" fmla="*/ 0 h 3268992"/>
              <a:gd name="connsiteX2" fmla="*/ 3640714 w 3640714"/>
              <a:gd name="connsiteY2" fmla="*/ 1160859 h 3268992"/>
              <a:gd name="connsiteX3" fmla="*/ 2687279 w 3640714"/>
              <a:gd name="connsiteY3" fmla="*/ 2867939 h 3268992"/>
              <a:gd name="connsiteX4" fmla="*/ 231539 w 3640714"/>
              <a:gd name="connsiteY4" fmla="*/ 3268992 h 3268992"/>
              <a:gd name="connsiteX5" fmla="*/ 0 w 3640714"/>
              <a:gd name="connsiteY5" fmla="*/ 1032522 h 3268992"/>
              <a:gd name="connsiteX0" fmla="*/ 0 w 3640714"/>
              <a:gd name="connsiteY0" fmla="*/ 1032522 h 2932107"/>
              <a:gd name="connsiteX1" fmla="*/ 1884525 w 3640714"/>
              <a:gd name="connsiteY1" fmla="*/ 0 h 2932107"/>
              <a:gd name="connsiteX2" fmla="*/ 3640714 w 3640714"/>
              <a:gd name="connsiteY2" fmla="*/ 1160859 h 2932107"/>
              <a:gd name="connsiteX3" fmla="*/ 2687279 w 3640714"/>
              <a:gd name="connsiteY3" fmla="*/ 2867939 h 2932107"/>
              <a:gd name="connsiteX4" fmla="*/ 183413 w 3640714"/>
              <a:gd name="connsiteY4" fmla="*/ 2932107 h 2932107"/>
              <a:gd name="connsiteX5" fmla="*/ 0 w 3640714"/>
              <a:gd name="connsiteY5" fmla="*/ 1032522 h 2932107"/>
              <a:gd name="connsiteX0" fmla="*/ 0 w 3640714"/>
              <a:gd name="connsiteY0" fmla="*/ 1032522 h 3124613"/>
              <a:gd name="connsiteX1" fmla="*/ 1884525 w 3640714"/>
              <a:gd name="connsiteY1" fmla="*/ 0 h 3124613"/>
              <a:gd name="connsiteX2" fmla="*/ 3640714 w 3640714"/>
              <a:gd name="connsiteY2" fmla="*/ 1160859 h 3124613"/>
              <a:gd name="connsiteX3" fmla="*/ 2558942 w 3640714"/>
              <a:gd name="connsiteY3" fmla="*/ 3124613 h 3124613"/>
              <a:gd name="connsiteX4" fmla="*/ 183413 w 3640714"/>
              <a:gd name="connsiteY4" fmla="*/ 2932107 h 3124613"/>
              <a:gd name="connsiteX5" fmla="*/ 0 w 3640714"/>
              <a:gd name="connsiteY5" fmla="*/ 1032522 h 3124613"/>
              <a:gd name="connsiteX0" fmla="*/ 0 w 4266356"/>
              <a:gd name="connsiteY0" fmla="*/ 1032522 h 3124613"/>
              <a:gd name="connsiteX1" fmla="*/ 1884525 w 4266356"/>
              <a:gd name="connsiteY1" fmla="*/ 0 h 3124613"/>
              <a:gd name="connsiteX2" fmla="*/ 4266356 w 4266356"/>
              <a:gd name="connsiteY2" fmla="*/ 1561911 h 3124613"/>
              <a:gd name="connsiteX3" fmla="*/ 2558942 w 4266356"/>
              <a:gd name="connsiteY3" fmla="*/ 3124613 h 3124613"/>
              <a:gd name="connsiteX4" fmla="*/ 183413 w 4266356"/>
              <a:gd name="connsiteY4" fmla="*/ 2932107 h 3124613"/>
              <a:gd name="connsiteX5" fmla="*/ 0 w 4266356"/>
              <a:gd name="connsiteY5" fmla="*/ 1032522 h 3124613"/>
              <a:gd name="connsiteX0" fmla="*/ 0 w 4266356"/>
              <a:gd name="connsiteY0" fmla="*/ 1032522 h 3589834"/>
              <a:gd name="connsiteX1" fmla="*/ 1884525 w 4266356"/>
              <a:gd name="connsiteY1" fmla="*/ 0 h 3589834"/>
              <a:gd name="connsiteX2" fmla="*/ 4266356 w 4266356"/>
              <a:gd name="connsiteY2" fmla="*/ 1561911 h 3589834"/>
              <a:gd name="connsiteX3" fmla="*/ 1339742 w 4266356"/>
              <a:gd name="connsiteY3" fmla="*/ 3589834 h 3589834"/>
              <a:gd name="connsiteX4" fmla="*/ 183413 w 4266356"/>
              <a:gd name="connsiteY4" fmla="*/ 2932107 h 3589834"/>
              <a:gd name="connsiteX5" fmla="*/ 0 w 4266356"/>
              <a:gd name="connsiteY5" fmla="*/ 1032522 h 3589834"/>
              <a:gd name="connsiteX0" fmla="*/ 0 w 4266356"/>
              <a:gd name="connsiteY0" fmla="*/ 1032522 h 3589834"/>
              <a:gd name="connsiteX1" fmla="*/ 1884525 w 4266356"/>
              <a:gd name="connsiteY1" fmla="*/ 0 h 3589834"/>
              <a:gd name="connsiteX2" fmla="*/ 4266356 w 4266356"/>
              <a:gd name="connsiteY2" fmla="*/ 1561911 h 3589834"/>
              <a:gd name="connsiteX3" fmla="*/ 1339742 w 4266356"/>
              <a:gd name="connsiteY3" fmla="*/ 3589834 h 3589834"/>
              <a:gd name="connsiteX4" fmla="*/ 167371 w 4266356"/>
              <a:gd name="connsiteY4" fmla="*/ 2835855 h 3589834"/>
              <a:gd name="connsiteX5" fmla="*/ 0 w 4266356"/>
              <a:gd name="connsiteY5" fmla="*/ 1032522 h 3589834"/>
              <a:gd name="connsiteX0" fmla="*/ 0 w 2597977"/>
              <a:gd name="connsiteY0" fmla="*/ 1032522 h 3589834"/>
              <a:gd name="connsiteX1" fmla="*/ 1884525 w 2597977"/>
              <a:gd name="connsiteY1" fmla="*/ 0 h 3589834"/>
              <a:gd name="connsiteX2" fmla="*/ 2597977 w 2597977"/>
              <a:gd name="connsiteY2" fmla="*/ 3117996 h 3589834"/>
              <a:gd name="connsiteX3" fmla="*/ 1339742 w 2597977"/>
              <a:gd name="connsiteY3" fmla="*/ 3589834 h 3589834"/>
              <a:gd name="connsiteX4" fmla="*/ 167371 w 2597977"/>
              <a:gd name="connsiteY4" fmla="*/ 2835855 h 3589834"/>
              <a:gd name="connsiteX5" fmla="*/ 0 w 2597977"/>
              <a:gd name="connsiteY5" fmla="*/ 1032522 h 3589834"/>
              <a:gd name="connsiteX0" fmla="*/ 0 w 2597977"/>
              <a:gd name="connsiteY0" fmla="*/ 663554 h 3220866"/>
              <a:gd name="connsiteX1" fmla="*/ 2397872 w 2597977"/>
              <a:gd name="connsiteY1" fmla="*/ 0 h 3220866"/>
              <a:gd name="connsiteX2" fmla="*/ 2597977 w 2597977"/>
              <a:gd name="connsiteY2" fmla="*/ 2749028 h 3220866"/>
              <a:gd name="connsiteX3" fmla="*/ 1339742 w 2597977"/>
              <a:gd name="connsiteY3" fmla="*/ 3220866 h 3220866"/>
              <a:gd name="connsiteX4" fmla="*/ 167371 w 2597977"/>
              <a:gd name="connsiteY4" fmla="*/ 2466887 h 3220866"/>
              <a:gd name="connsiteX5" fmla="*/ 0 w 2597977"/>
              <a:gd name="connsiteY5" fmla="*/ 663554 h 3220866"/>
              <a:gd name="connsiteX0" fmla="*/ 0 w 2597977"/>
              <a:gd name="connsiteY0" fmla="*/ 685326 h 3242638"/>
              <a:gd name="connsiteX1" fmla="*/ 2593815 w 2597977"/>
              <a:gd name="connsiteY1" fmla="*/ 0 h 3242638"/>
              <a:gd name="connsiteX2" fmla="*/ 2597977 w 2597977"/>
              <a:gd name="connsiteY2" fmla="*/ 2770800 h 3242638"/>
              <a:gd name="connsiteX3" fmla="*/ 1339742 w 2597977"/>
              <a:gd name="connsiteY3" fmla="*/ 3242638 h 3242638"/>
              <a:gd name="connsiteX4" fmla="*/ 167371 w 2597977"/>
              <a:gd name="connsiteY4" fmla="*/ 2488659 h 3242638"/>
              <a:gd name="connsiteX5" fmla="*/ 0 w 2597977"/>
              <a:gd name="connsiteY5" fmla="*/ 685326 h 3242638"/>
              <a:gd name="connsiteX0" fmla="*/ 0 w 2597977"/>
              <a:gd name="connsiteY0" fmla="*/ 598241 h 3242638"/>
              <a:gd name="connsiteX1" fmla="*/ 2593815 w 2597977"/>
              <a:gd name="connsiteY1" fmla="*/ 0 h 3242638"/>
              <a:gd name="connsiteX2" fmla="*/ 2597977 w 2597977"/>
              <a:gd name="connsiteY2" fmla="*/ 2770800 h 3242638"/>
              <a:gd name="connsiteX3" fmla="*/ 1339742 w 2597977"/>
              <a:gd name="connsiteY3" fmla="*/ 3242638 h 3242638"/>
              <a:gd name="connsiteX4" fmla="*/ 167371 w 2597977"/>
              <a:gd name="connsiteY4" fmla="*/ 2488659 h 3242638"/>
              <a:gd name="connsiteX5" fmla="*/ 0 w 2597977"/>
              <a:gd name="connsiteY5" fmla="*/ 598241 h 3242638"/>
              <a:gd name="connsiteX0" fmla="*/ 0 w 2597977"/>
              <a:gd name="connsiteY0" fmla="*/ 543812 h 3188209"/>
              <a:gd name="connsiteX1" fmla="*/ 2593815 w 2597977"/>
              <a:gd name="connsiteY1" fmla="*/ 0 h 3188209"/>
              <a:gd name="connsiteX2" fmla="*/ 2597977 w 2597977"/>
              <a:gd name="connsiteY2" fmla="*/ 2716371 h 3188209"/>
              <a:gd name="connsiteX3" fmla="*/ 1339742 w 2597977"/>
              <a:gd name="connsiteY3" fmla="*/ 3188209 h 3188209"/>
              <a:gd name="connsiteX4" fmla="*/ 167371 w 2597977"/>
              <a:gd name="connsiteY4" fmla="*/ 2434230 h 3188209"/>
              <a:gd name="connsiteX5" fmla="*/ 0 w 2597977"/>
              <a:gd name="connsiteY5" fmla="*/ 543812 h 3188209"/>
              <a:gd name="connsiteX0" fmla="*/ 0 w 2593917"/>
              <a:gd name="connsiteY0" fmla="*/ 543812 h 3253399"/>
              <a:gd name="connsiteX1" fmla="*/ 2593815 w 2593917"/>
              <a:gd name="connsiteY1" fmla="*/ 0 h 3253399"/>
              <a:gd name="connsiteX2" fmla="*/ 2583463 w 2593917"/>
              <a:gd name="connsiteY2" fmla="*/ 3253399 h 3253399"/>
              <a:gd name="connsiteX3" fmla="*/ 1339742 w 2593917"/>
              <a:gd name="connsiteY3" fmla="*/ 3188209 h 3253399"/>
              <a:gd name="connsiteX4" fmla="*/ 167371 w 2593917"/>
              <a:gd name="connsiteY4" fmla="*/ 2434230 h 3253399"/>
              <a:gd name="connsiteX5" fmla="*/ 0 w 2593917"/>
              <a:gd name="connsiteY5" fmla="*/ 543812 h 3253399"/>
              <a:gd name="connsiteX0" fmla="*/ 0 w 3133463"/>
              <a:gd name="connsiteY0" fmla="*/ 648743 h 3358330"/>
              <a:gd name="connsiteX1" fmla="*/ 3133461 w 3133463"/>
              <a:gd name="connsiteY1" fmla="*/ 0 h 3358330"/>
              <a:gd name="connsiteX2" fmla="*/ 2583463 w 3133463"/>
              <a:gd name="connsiteY2" fmla="*/ 3358330 h 3358330"/>
              <a:gd name="connsiteX3" fmla="*/ 1339742 w 3133463"/>
              <a:gd name="connsiteY3" fmla="*/ 3293140 h 3358330"/>
              <a:gd name="connsiteX4" fmla="*/ 167371 w 3133463"/>
              <a:gd name="connsiteY4" fmla="*/ 2539161 h 3358330"/>
              <a:gd name="connsiteX5" fmla="*/ 0 w 3133463"/>
              <a:gd name="connsiteY5" fmla="*/ 648743 h 3358330"/>
              <a:gd name="connsiteX0" fmla="*/ 0 w 3133563"/>
              <a:gd name="connsiteY0" fmla="*/ 648743 h 3418291"/>
              <a:gd name="connsiteX1" fmla="*/ 3133461 w 3133563"/>
              <a:gd name="connsiteY1" fmla="*/ 0 h 3418291"/>
              <a:gd name="connsiteX2" fmla="*/ 3123109 w 3133563"/>
              <a:gd name="connsiteY2" fmla="*/ 3418291 h 3418291"/>
              <a:gd name="connsiteX3" fmla="*/ 1339742 w 3133563"/>
              <a:gd name="connsiteY3" fmla="*/ 3293140 h 3418291"/>
              <a:gd name="connsiteX4" fmla="*/ 167371 w 3133563"/>
              <a:gd name="connsiteY4" fmla="*/ 2539161 h 3418291"/>
              <a:gd name="connsiteX5" fmla="*/ 0 w 3133563"/>
              <a:gd name="connsiteY5" fmla="*/ 648743 h 3418291"/>
              <a:gd name="connsiteX0" fmla="*/ 0 w 3198059"/>
              <a:gd name="connsiteY0" fmla="*/ 648743 h 3403300"/>
              <a:gd name="connsiteX1" fmla="*/ 3133461 w 3198059"/>
              <a:gd name="connsiteY1" fmla="*/ 0 h 3403300"/>
              <a:gd name="connsiteX2" fmla="*/ 3198059 w 3198059"/>
              <a:gd name="connsiteY2" fmla="*/ 3403300 h 3403300"/>
              <a:gd name="connsiteX3" fmla="*/ 1339742 w 3198059"/>
              <a:gd name="connsiteY3" fmla="*/ 3293140 h 3403300"/>
              <a:gd name="connsiteX4" fmla="*/ 167371 w 3198059"/>
              <a:gd name="connsiteY4" fmla="*/ 2539161 h 3403300"/>
              <a:gd name="connsiteX5" fmla="*/ 0 w 3198059"/>
              <a:gd name="connsiteY5" fmla="*/ 648743 h 3403300"/>
              <a:gd name="connsiteX0" fmla="*/ 0 w 3328343"/>
              <a:gd name="connsiteY0" fmla="*/ 648743 h 3403300"/>
              <a:gd name="connsiteX1" fmla="*/ 3328333 w 3328343"/>
              <a:gd name="connsiteY1" fmla="*/ 0 h 3403300"/>
              <a:gd name="connsiteX2" fmla="*/ 3198059 w 3328343"/>
              <a:gd name="connsiteY2" fmla="*/ 3403300 h 3403300"/>
              <a:gd name="connsiteX3" fmla="*/ 1339742 w 3328343"/>
              <a:gd name="connsiteY3" fmla="*/ 3293140 h 3403300"/>
              <a:gd name="connsiteX4" fmla="*/ 167371 w 3328343"/>
              <a:gd name="connsiteY4" fmla="*/ 2539161 h 3403300"/>
              <a:gd name="connsiteX5" fmla="*/ 0 w 3328343"/>
              <a:gd name="connsiteY5" fmla="*/ 648743 h 3403300"/>
              <a:gd name="connsiteX0" fmla="*/ 0 w 3347961"/>
              <a:gd name="connsiteY0" fmla="*/ 648743 h 3448271"/>
              <a:gd name="connsiteX1" fmla="*/ 3328333 w 3347961"/>
              <a:gd name="connsiteY1" fmla="*/ 0 h 3448271"/>
              <a:gd name="connsiteX2" fmla="*/ 3347961 w 3347961"/>
              <a:gd name="connsiteY2" fmla="*/ 3448271 h 3448271"/>
              <a:gd name="connsiteX3" fmla="*/ 1339742 w 3347961"/>
              <a:gd name="connsiteY3" fmla="*/ 3293140 h 3448271"/>
              <a:gd name="connsiteX4" fmla="*/ 167371 w 3347961"/>
              <a:gd name="connsiteY4" fmla="*/ 2539161 h 3448271"/>
              <a:gd name="connsiteX5" fmla="*/ 0 w 3347961"/>
              <a:gd name="connsiteY5" fmla="*/ 648743 h 3448271"/>
              <a:gd name="connsiteX0" fmla="*/ 0 w 3452892"/>
              <a:gd name="connsiteY0" fmla="*/ 648743 h 3433281"/>
              <a:gd name="connsiteX1" fmla="*/ 3328333 w 3452892"/>
              <a:gd name="connsiteY1" fmla="*/ 0 h 3433281"/>
              <a:gd name="connsiteX2" fmla="*/ 3452892 w 3452892"/>
              <a:gd name="connsiteY2" fmla="*/ 3433281 h 3433281"/>
              <a:gd name="connsiteX3" fmla="*/ 1339742 w 3452892"/>
              <a:gd name="connsiteY3" fmla="*/ 3293140 h 3433281"/>
              <a:gd name="connsiteX4" fmla="*/ 167371 w 3452892"/>
              <a:gd name="connsiteY4" fmla="*/ 2539161 h 3433281"/>
              <a:gd name="connsiteX5" fmla="*/ 0 w 3452892"/>
              <a:gd name="connsiteY5" fmla="*/ 648743 h 3433281"/>
              <a:gd name="connsiteX0" fmla="*/ 0 w 3493257"/>
              <a:gd name="connsiteY0" fmla="*/ 648743 h 3433281"/>
              <a:gd name="connsiteX1" fmla="*/ 3493225 w 3493257"/>
              <a:gd name="connsiteY1" fmla="*/ 0 h 3433281"/>
              <a:gd name="connsiteX2" fmla="*/ 3452892 w 3493257"/>
              <a:gd name="connsiteY2" fmla="*/ 3433281 h 3433281"/>
              <a:gd name="connsiteX3" fmla="*/ 1339742 w 3493257"/>
              <a:gd name="connsiteY3" fmla="*/ 3293140 h 3433281"/>
              <a:gd name="connsiteX4" fmla="*/ 167371 w 3493257"/>
              <a:gd name="connsiteY4" fmla="*/ 2539161 h 3433281"/>
              <a:gd name="connsiteX5" fmla="*/ 0 w 3493257"/>
              <a:gd name="connsiteY5" fmla="*/ 648743 h 3433281"/>
              <a:gd name="connsiteX0" fmla="*/ 0 w 3527843"/>
              <a:gd name="connsiteY0" fmla="*/ 648743 h 3403300"/>
              <a:gd name="connsiteX1" fmla="*/ 3493225 w 3527843"/>
              <a:gd name="connsiteY1" fmla="*/ 0 h 3403300"/>
              <a:gd name="connsiteX2" fmla="*/ 3527843 w 3527843"/>
              <a:gd name="connsiteY2" fmla="*/ 3403300 h 3403300"/>
              <a:gd name="connsiteX3" fmla="*/ 1339742 w 3527843"/>
              <a:gd name="connsiteY3" fmla="*/ 3293140 h 3403300"/>
              <a:gd name="connsiteX4" fmla="*/ 167371 w 3527843"/>
              <a:gd name="connsiteY4" fmla="*/ 2539161 h 3403300"/>
              <a:gd name="connsiteX5" fmla="*/ 0 w 3527843"/>
              <a:gd name="connsiteY5" fmla="*/ 648743 h 340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27843" h="3403300">
                <a:moveTo>
                  <a:pt x="0" y="648743"/>
                </a:moveTo>
                <a:lnTo>
                  <a:pt x="3493225" y="0"/>
                </a:lnTo>
                <a:cubicBezTo>
                  <a:pt x="3494612" y="923600"/>
                  <a:pt x="3526456" y="2479700"/>
                  <a:pt x="3527843" y="3403300"/>
                </a:cubicBezTo>
                <a:lnTo>
                  <a:pt x="1339742" y="3293140"/>
                </a:lnTo>
                <a:lnTo>
                  <a:pt x="167371" y="2539161"/>
                </a:lnTo>
                <a:lnTo>
                  <a:pt x="0" y="648743"/>
                </a:lnTo>
                <a:close/>
              </a:path>
            </a:pathLst>
          </a:custGeom>
          <a:blipFill dpi="0" rotWithShape="0">
            <a:blip r:embed="rId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ятиугольник 3">
            <a:extLst>
              <a:ext uri="{FF2B5EF4-FFF2-40B4-BE49-F238E27FC236}">
                <a16:creationId xmlns:a16="http://schemas.microsoft.com/office/drawing/2014/main" xmlns="" id="{DC74F33E-9210-47D3-9BC6-0A3D72A76A31}"/>
              </a:ext>
            </a:extLst>
          </p:cNvPr>
          <p:cNvSpPr/>
          <p:nvPr/>
        </p:nvSpPr>
        <p:spPr>
          <a:xfrm>
            <a:off x="-278525" y="2542663"/>
            <a:ext cx="3681888" cy="3461496"/>
          </a:xfrm>
          <a:custGeom>
            <a:avLst/>
            <a:gdLst>
              <a:gd name="connsiteX0" fmla="*/ 4 w 3480300"/>
              <a:gd name="connsiteY0" fmla="*/ 1273154 h 3333168"/>
              <a:gd name="connsiteX1" fmla="*/ 1740150 w 3480300"/>
              <a:gd name="connsiteY1" fmla="*/ 0 h 3333168"/>
              <a:gd name="connsiteX2" fmla="*/ 3480296 w 3480300"/>
              <a:gd name="connsiteY2" fmla="*/ 1273154 h 3333168"/>
              <a:gd name="connsiteX3" fmla="*/ 2815620 w 3480300"/>
              <a:gd name="connsiteY3" fmla="*/ 3333160 h 3333168"/>
              <a:gd name="connsiteX4" fmla="*/ 664680 w 3480300"/>
              <a:gd name="connsiteY4" fmla="*/ 3333160 h 3333168"/>
              <a:gd name="connsiteX5" fmla="*/ 4 w 3480300"/>
              <a:gd name="connsiteY5" fmla="*/ 1273154 h 3333168"/>
              <a:gd name="connsiteX0" fmla="*/ 0 w 3480292"/>
              <a:gd name="connsiteY0" fmla="*/ 1273154 h 3333160"/>
              <a:gd name="connsiteX1" fmla="*/ 1740146 w 3480292"/>
              <a:gd name="connsiteY1" fmla="*/ 0 h 3333160"/>
              <a:gd name="connsiteX2" fmla="*/ 3480292 w 3480292"/>
              <a:gd name="connsiteY2" fmla="*/ 1273154 h 3333160"/>
              <a:gd name="connsiteX3" fmla="*/ 2815616 w 3480292"/>
              <a:gd name="connsiteY3" fmla="*/ 3333160 h 3333160"/>
              <a:gd name="connsiteX4" fmla="*/ 119244 w 3480292"/>
              <a:gd name="connsiteY4" fmla="*/ 3317118 h 3333160"/>
              <a:gd name="connsiteX5" fmla="*/ 0 w 3480292"/>
              <a:gd name="connsiteY5" fmla="*/ 1273154 h 3333160"/>
              <a:gd name="connsiteX0" fmla="*/ 0 w 3585637"/>
              <a:gd name="connsiteY0" fmla="*/ 1273154 h 3317118"/>
              <a:gd name="connsiteX1" fmla="*/ 1740146 w 3585637"/>
              <a:gd name="connsiteY1" fmla="*/ 0 h 3317118"/>
              <a:gd name="connsiteX2" fmla="*/ 3480292 w 3585637"/>
              <a:gd name="connsiteY2" fmla="*/ 1273154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1273154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1273154 h 3317118"/>
              <a:gd name="connsiteX0" fmla="*/ 0 w 3585637"/>
              <a:gd name="connsiteY0" fmla="*/ 984396 h 3317118"/>
              <a:gd name="connsiteX1" fmla="*/ 1740146 w 3585637"/>
              <a:gd name="connsiteY1" fmla="*/ 0 h 3317118"/>
              <a:gd name="connsiteX2" fmla="*/ 3464250 w 3585637"/>
              <a:gd name="connsiteY2" fmla="*/ 904185 h 3317118"/>
              <a:gd name="connsiteX3" fmla="*/ 3585637 w 3585637"/>
              <a:gd name="connsiteY3" fmla="*/ 3317118 h 3317118"/>
              <a:gd name="connsiteX4" fmla="*/ 119244 w 3585637"/>
              <a:gd name="connsiteY4" fmla="*/ 3317118 h 3317118"/>
              <a:gd name="connsiteX5" fmla="*/ 0 w 3585637"/>
              <a:gd name="connsiteY5" fmla="*/ 984396 h 3317118"/>
              <a:gd name="connsiteX0" fmla="*/ 0 w 3585637"/>
              <a:gd name="connsiteY0" fmla="*/ 872101 h 3204823"/>
              <a:gd name="connsiteX1" fmla="*/ 1756188 w 3585637"/>
              <a:gd name="connsiteY1" fmla="*/ 0 h 3204823"/>
              <a:gd name="connsiteX2" fmla="*/ 3464250 w 3585637"/>
              <a:gd name="connsiteY2" fmla="*/ 791890 h 3204823"/>
              <a:gd name="connsiteX3" fmla="*/ 3585637 w 3585637"/>
              <a:gd name="connsiteY3" fmla="*/ 3204823 h 3204823"/>
              <a:gd name="connsiteX4" fmla="*/ 119244 w 3585637"/>
              <a:gd name="connsiteY4" fmla="*/ 3204823 h 3204823"/>
              <a:gd name="connsiteX5" fmla="*/ 0 w 3585637"/>
              <a:gd name="connsiteY5" fmla="*/ 872101 h 3204823"/>
              <a:gd name="connsiteX0" fmla="*/ 0 w 3665847"/>
              <a:gd name="connsiteY0" fmla="*/ 856059 h 3204823"/>
              <a:gd name="connsiteX1" fmla="*/ 1836398 w 3665847"/>
              <a:gd name="connsiteY1" fmla="*/ 0 h 3204823"/>
              <a:gd name="connsiteX2" fmla="*/ 3544460 w 3665847"/>
              <a:gd name="connsiteY2" fmla="*/ 791890 h 3204823"/>
              <a:gd name="connsiteX3" fmla="*/ 3665847 w 3665847"/>
              <a:gd name="connsiteY3" fmla="*/ 3204823 h 3204823"/>
              <a:gd name="connsiteX4" fmla="*/ 199454 w 3665847"/>
              <a:gd name="connsiteY4" fmla="*/ 3204823 h 3204823"/>
              <a:gd name="connsiteX5" fmla="*/ 0 w 3665847"/>
              <a:gd name="connsiteY5" fmla="*/ 856059 h 3204823"/>
              <a:gd name="connsiteX0" fmla="*/ 0 w 3665847"/>
              <a:gd name="connsiteY0" fmla="*/ 856059 h 3220865"/>
              <a:gd name="connsiteX1" fmla="*/ 1836398 w 3665847"/>
              <a:gd name="connsiteY1" fmla="*/ 0 h 3220865"/>
              <a:gd name="connsiteX2" fmla="*/ 3544460 w 3665847"/>
              <a:gd name="connsiteY2" fmla="*/ 791890 h 3220865"/>
              <a:gd name="connsiteX3" fmla="*/ 3665847 w 3665847"/>
              <a:gd name="connsiteY3" fmla="*/ 3204823 h 3220865"/>
              <a:gd name="connsiteX4" fmla="*/ 87160 w 3665847"/>
              <a:gd name="connsiteY4" fmla="*/ 3220865 h 3220865"/>
              <a:gd name="connsiteX5" fmla="*/ 0 w 3665847"/>
              <a:gd name="connsiteY5" fmla="*/ 856059 h 3220865"/>
              <a:gd name="connsiteX0" fmla="*/ 0 w 3778141"/>
              <a:gd name="connsiteY0" fmla="*/ 856059 h 3317118"/>
              <a:gd name="connsiteX1" fmla="*/ 1836398 w 3778141"/>
              <a:gd name="connsiteY1" fmla="*/ 0 h 3317118"/>
              <a:gd name="connsiteX2" fmla="*/ 3544460 w 3778141"/>
              <a:gd name="connsiteY2" fmla="*/ 791890 h 3317118"/>
              <a:gd name="connsiteX3" fmla="*/ 3778141 w 3778141"/>
              <a:gd name="connsiteY3" fmla="*/ 3317118 h 3317118"/>
              <a:gd name="connsiteX4" fmla="*/ 87160 w 3778141"/>
              <a:gd name="connsiteY4" fmla="*/ 3220865 h 3317118"/>
              <a:gd name="connsiteX5" fmla="*/ 0 w 3778141"/>
              <a:gd name="connsiteY5" fmla="*/ 856059 h 3317118"/>
              <a:gd name="connsiteX0" fmla="*/ 0 w 3778141"/>
              <a:gd name="connsiteY0" fmla="*/ 856059 h 3317118"/>
              <a:gd name="connsiteX1" fmla="*/ 1836398 w 3778141"/>
              <a:gd name="connsiteY1" fmla="*/ 0 h 3317118"/>
              <a:gd name="connsiteX2" fmla="*/ 3544460 w 3778141"/>
              <a:gd name="connsiteY2" fmla="*/ 791890 h 3317118"/>
              <a:gd name="connsiteX3" fmla="*/ 3778141 w 3778141"/>
              <a:gd name="connsiteY3" fmla="*/ 3317118 h 3317118"/>
              <a:gd name="connsiteX4" fmla="*/ 135286 w 3778141"/>
              <a:gd name="connsiteY4" fmla="*/ 3317118 h 3317118"/>
              <a:gd name="connsiteX5" fmla="*/ 0 w 3778141"/>
              <a:gd name="connsiteY5" fmla="*/ 856059 h 3317118"/>
              <a:gd name="connsiteX0" fmla="*/ 0 w 3778141"/>
              <a:gd name="connsiteY0" fmla="*/ 856059 h 3317118"/>
              <a:gd name="connsiteX1" fmla="*/ 1836398 w 3778141"/>
              <a:gd name="connsiteY1" fmla="*/ 0 h 3317118"/>
              <a:gd name="connsiteX2" fmla="*/ 3544460 w 3778141"/>
              <a:gd name="connsiteY2" fmla="*/ 567301 h 3317118"/>
              <a:gd name="connsiteX3" fmla="*/ 3778141 w 3778141"/>
              <a:gd name="connsiteY3" fmla="*/ 3317118 h 3317118"/>
              <a:gd name="connsiteX4" fmla="*/ 135286 w 3778141"/>
              <a:gd name="connsiteY4" fmla="*/ 3317118 h 3317118"/>
              <a:gd name="connsiteX5" fmla="*/ 0 w 3778141"/>
              <a:gd name="connsiteY5" fmla="*/ 856059 h 3317118"/>
              <a:gd name="connsiteX0" fmla="*/ 0 w 3778141"/>
              <a:gd name="connsiteY0" fmla="*/ 904185 h 3365244"/>
              <a:gd name="connsiteX1" fmla="*/ 1820356 w 3778141"/>
              <a:gd name="connsiteY1" fmla="*/ 0 h 3365244"/>
              <a:gd name="connsiteX2" fmla="*/ 3544460 w 3778141"/>
              <a:gd name="connsiteY2" fmla="*/ 615427 h 3365244"/>
              <a:gd name="connsiteX3" fmla="*/ 3778141 w 3778141"/>
              <a:gd name="connsiteY3" fmla="*/ 3365244 h 3365244"/>
              <a:gd name="connsiteX4" fmla="*/ 135286 w 3778141"/>
              <a:gd name="connsiteY4" fmla="*/ 3365244 h 3365244"/>
              <a:gd name="connsiteX5" fmla="*/ 0 w 3778141"/>
              <a:gd name="connsiteY5" fmla="*/ 904185 h 3365244"/>
              <a:gd name="connsiteX0" fmla="*/ 0 w 4218229"/>
              <a:gd name="connsiteY0" fmla="*/ 904185 h 3365244"/>
              <a:gd name="connsiteX1" fmla="*/ 1820356 w 4218229"/>
              <a:gd name="connsiteY1" fmla="*/ 0 h 3365244"/>
              <a:gd name="connsiteX2" fmla="*/ 4218229 w 4218229"/>
              <a:gd name="connsiteY2" fmla="*/ 1112732 h 3365244"/>
              <a:gd name="connsiteX3" fmla="*/ 3778141 w 4218229"/>
              <a:gd name="connsiteY3" fmla="*/ 3365244 h 3365244"/>
              <a:gd name="connsiteX4" fmla="*/ 135286 w 4218229"/>
              <a:gd name="connsiteY4" fmla="*/ 3365244 h 3365244"/>
              <a:gd name="connsiteX5" fmla="*/ 0 w 4218229"/>
              <a:gd name="connsiteY5" fmla="*/ 904185 h 3365244"/>
              <a:gd name="connsiteX0" fmla="*/ 0 w 4243362"/>
              <a:gd name="connsiteY0" fmla="*/ 904185 h 3365244"/>
              <a:gd name="connsiteX1" fmla="*/ 1820356 w 4243362"/>
              <a:gd name="connsiteY1" fmla="*/ 0 h 3365244"/>
              <a:gd name="connsiteX2" fmla="*/ 4218229 w 4243362"/>
              <a:gd name="connsiteY2" fmla="*/ 1112732 h 3365244"/>
              <a:gd name="connsiteX3" fmla="*/ 4243362 w 4243362"/>
              <a:gd name="connsiteY3" fmla="*/ 3156696 h 3365244"/>
              <a:gd name="connsiteX4" fmla="*/ 135286 w 4243362"/>
              <a:gd name="connsiteY4" fmla="*/ 3365244 h 3365244"/>
              <a:gd name="connsiteX5" fmla="*/ 0 w 4243362"/>
              <a:gd name="connsiteY5" fmla="*/ 904185 h 3365244"/>
              <a:gd name="connsiteX0" fmla="*/ 0 w 4243362"/>
              <a:gd name="connsiteY0" fmla="*/ 904185 h 3429412"/>
              <a:gd name="connsiteX1" fmla="*/ 1820356 w 4243362"/>
              <a:gd name="connsiteY1" fmla="*/ 0 h 3429412"/>
              <a:gd name="connsiteX2" fmla="*/ 4218229 w 4243362"/>
              <a:gd name="connsiteY2" fmla="*/ 1112732 h 3429412"/>
              <a:gd name="connsiteX3" fmla="*/ 4243362 w 4243362"/>
              <a:gd name="connsiteY3" fmla="*/ 3156696 h 3429412"/>
              <a:gd name="connsiteX4" fmla="*/ 793012 w 4243362"/>
              <a:gd name="connsiteY4" fmla="*/ 3429412 h 3429412"/>
              <a:gd name="connsiteX5" fmla="*/ 0 w 4243362"/>
              <a:gd name="connsiteY5" fmla="*/ 904185 h 3429412"/>
              <a:gd name="connsiteX0" fmla="*/ 0 w 3569594"/>
              <a:gd name="connsiteY0" fmla="*/ 1337322 h 3429412"/>
              <a:gd name="connsiteX1" fmla="*/ 1146588 w 3569594"/>
              <a:gd name="connsiteY1" fmla="*/ 0 h 3429412"/>
              <a:gd name="connsiteX2" fmla="*/ 3544461 w 3569594"/>
              <a:gd name="connsiteY2" fmla="*/ 1112732 h 3429412"/>
              <a:gd name="connsiteX3" fmla="*/ 3569594 w 3569594"/>
              <a:gd name="connsiteY3" fmla="*/ 3156696 h 3429412"/>
              <a:gd name="connsiteX4" fmla="*/ 119244 w 3569594"/>
              <a:gd name="connsiteY4" fmla="*/ 3429412 h 3429412"/>
              <a:gd name="connsiteX5" fmla="*/ 0 w 3569594"/>
              <a:gd name="connsiteY5" fmla="*/ 1337322 h 3429412"/>
              <a:gd name="connsiteX0" fmla="*/ 0 w 3681888"/>
              <a:gd name="connsiteY0" fmla="*/ 1353364 h 3429412"/>
              <a:gd name="connsiteX1" fmla="*/ 1258882 w 3681888"/>
              <a:gd name="connsiteY1" fmla="*/ 0 h 3429412"/>
              <a:gd name="connsiteX2" fmla="*/ 3656755 w 3681888"/>
              <a:gd name="connsiteY2" fmla="*/ 1112732 h 3429412"/>
              <a:gd name="connsiteX3" fmla="*/ 3681888 w 3681888"/>
              <a:gd name="connsiteY3" fmla="*/ 3156696 h 3429412"/>
              <a:gd name="connsiteX4" fmla="*/ 231538 w 3681888"/>
              <a:gd name="connsiteY4" fmla="*/ 3429412 h 3429412"/>
              <a:gd name="connsiteX5" fmla="*/ 0 w 3681888"/>
              <a:gd name="connsiteY5" fmla="*/ 1353364 h 3429412"/>
              <a:gd name="connsiteX0" fmla="*/ 0 w 3681888"/>
              <a:gd name="connsiteY0" fmla="*/ 1353364 h 3461496"/>
              <a:gd name="connsiteX1" fmla="*/ 1258882 w 3681888"/>
              <a:gd name="connsiteY1" fmla="*/ 0 h 3461496"/>
              <a:gd name="connsiteX2" fmla="*/ 3656755 w 3681888"/>
              <a:gd name="connsiteY2" fmla="*/ 1112732 h 3461496"/>
              <a:gd name="connsiteX3" fmla="*/ 3681888 w 3681888"/>
              <a:gd name="connsiteY3" fmla="*/ 3156696 h 3461496"/>
              <a:gd name="connsiteX4" fmla="*/ 167370 w 3681888"/>
              <a:gd name="connsiteY4" fmla="*/ 3461496 h 3461496"/>
              <a:gd name="connsiteX5" fmla="*/ 0 w 3681888"/>
              <a:gd name="connsiteY5" fmla="*/ 1353364 h 346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1888" h="3461496">
                <a:moveTo>
                  <a:pt x="0" y="1353364"/>
                </a:moveTo>
                <a:lnTo>
                  <a:pt x="1258882" y="0"/>
                </a:lnTo>
                <a:lnTo>
                  <a:pt x="3656755" y="1112732"/>
                </a:lnTo>
                <a:lnTo>
                  <a:pt x="3681888" y="3156696"/>
                </a:lnTo>
                <a:lnTo>
                  <a:pt x="167370" y="3461496"/>
                </a:lnTo>
                <a:lnTo>
                  <a:pt x="0" y="1353364"/>
                </a:lnTo>
                <a:close/>
              </a:path>
            </a:pathLst>
          </a:cu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TextBox 14">
            <a:extLst>
              <a:ext uri="{FF2B5EF4-FFF2-40B4-BE49-F238E27FC236}">
                <a16:creationId xmlns:a16="http://schemas.microsoft.com/office/drawing/2014/main" xmlns="" id="{D040394C-1259-4418-8CCE-63C25A7FD375}"/>
              </a:ext>
            </a:extLst>
          </p:cNvPr>
          <p:cNvSpPr txBox="1"/>
          <p:nvPr/>
        </p:nvSpPr>
        <p:spPr>
          <a:xfrm>
            <a:off x="672954" y="243570"/>
            <a:ext cx="4441024" cy="830997"/>
          </a:xfrm>
          <a:prstGeom prst="rect">
            <a:avLst/>
          </a:prstGeom>
          <a:noFill/>
        </p:spPr>
        <p:txBody>
          <a:bodyPr wrap="none" rtlCol="0">
            <a:spAutoFit/>
          </a:bodyPr>
          <a:lstStyle/>
          <a:p>
            <a:r>
              <a:rPr lang="ru-RU" sz="2400" dirty="0">
                <a:latin typeface="Segoe UI Light" panose="020B0502040204020203" pitchFamily="34" charset="0"/>
                <a:cs typeface="Segoe UI Light" panose="020B0502040204020203" pitchFamily="34" charset="0"/>
              </a:rPr>
              <a:t>ТУРИСТСКО-РЕКРЕАЦИОННЫЙ</a:t>
            </a:r>
          </a:p>
          <a:p>
            <a:r>
              <a:rPr lang="ru-RU" sz="2400" dirty="0">
                <a:latin typeface="Segoe UI Light" panose="020B0502040204020203" pitchFamily="34" charset="0"/>
                <a:cs typeface="Segoe UI Light" panose="020B0502040204020203" pitchFamily="34" charset="0"/>
              </a:rPr>
              <a:t>КЛАСТЕР</a:t>
            </a:r>
          </a:p>
        </p:txBody>
      </p:sp>
      <p:sp>
        <p:nvSpPr>
          <p:cNvPr id="25" name="TextBox 45">
            <a:extLst>
              <a:ext uri="{FF2B5EF4-FFF2-40B4-BE49-F238E27FC236}">
                <a16:creationId xmlns:a16="http://schemas.microsoft.com/office/drawing/2014/main" xmlns="" id="{81156098-7DC7-4107-AB59-FAFE61F4A210}"/>
              </a:ext>
            </a:extLst>
          </p:cNvPr>
          <p:cNvSpPr txBox="1"/>
          <p:nvPr/>
        </p:nvSpPr>
        <p:spPr>
          <a:xfrm>
            <a:off x="983432" y="1195372"/>
            <a:ext cx="4288866" cy="707886"/>
          </a:xfrm>
          <a:prstGeom prst="rect">
            <a:avLst/>
          </a:prstGeom>
          <a:noFill/>
        </p:spPr>
        <p:txBody>
          <a:bodyPr wrap="none" rtlCol="0">
            <a:spAutoFit/>
          </a:bodyPr>
          <a:lstStyle/>
          <a:p>
            <a:r>
              <a:rPr lang="ru-RU" sz="4000" b="1" dirty="0">
                <a:solidFill>
                  <a:srgbClr val="0072B2"/>
                </a:solidFill>
                <a:latin typeface="Microsoft YaHei Light" panose="020B0502040204020203" pitchFamily="34" charset="-122"/>
                <a:ea typeface="Microsoft YaHei Light" panose="020B0502040204020203" pitchFamily="34" charset="-122"/>
                <a:cs typeface="Segoe UI" panose="020B0502040204020203" pitchFamily="34" charset="0"/>
              </a:rPr>
              <a:t>«</a:t>
            </a:r>
            <a:r>
              <a:rPr lang="ru-RU" sz="4000" b="1" dirty="0" err="1">
                <a:solidFill>
                  <a:srgbClr val="0072B2"/>
                </a:solidFill>
                <a:latin typeface="Microsoft YaHei Light" panose="020B0502040204020203" pitchFamily="34" charset="-122"/>
                <a:ea typeface="Microsoft YaHei Light" panose="020B0502040204020203" pitchFamily="34" charset="-122"/>
                <a:cs typeface="Segoe UI" panose="020B0502040204020203" pitchFamily="34" charset="0"/>
              </a:rPr>
              <a:t>АБРАУ-УТРИШ</a:t>
            </a:r>
            <a:r>
              <a:rPr lang="ru-RU" sz="4000" b="1" dirty="0">
                <a:solidFill>
                  <a:srgbClr val="0072B2"/>
                </a:solidFill>
                <a:latin typeface="Microsoft YaHei Light" panose="020B0502040204020203" pitchFamily="34" charset="-122"/>
                <a:ea typeface="Microsoft YaHei Light" panose="020B0502040204020203" pitchFamily="34" charset="-122"/>
                <a:cs typeface="Segoe UI" panose="020B0502040204020203" pitchFamily="34" charset="0"/>
              </a:rPr>
              <a:t>»</a:t>
            </a:r>
          </a:p>
        </p:txBody>
      </p:sp>
      <p:sp>
        <p:nvSpPr>
          <p:cNvPr id="26" name="TextBox 48">
            <a:extLst>
              <a:ext uri="{FF2B5EF4-FFF2-40B4-BE49-F238E27FC236}">
                <a16:creationId xmlns:a16="http://schemas.microsoft.com/office/drawing/2014/main" xmlns="" id="{51870AE6-5C19-47A6-909C-664125ECA1C2}"/>
              </a:ext>
            </a:extLst>
          </p:cNvPr>
          <p:cNvSpPr txBox="1"/>
          <p:nvPr/>
        </p:nvSpPr>
        <p:spPr>
          <a:xfrm>
            <a:off x="3781082" y="4465111"/>
            <a:ext cx="2168368" cy="307777"/>
          </a:xfrm>
          <a:prstGeom prst="rect">
            <a:avLst/>
          </a:prstGeom>
          <a:noFill/>
        </p:spPr>
        <p:txBody>
          <a:bodyPr wrap="square" rtlCol="0">
            <a:spAutoFit/>
          </a:bodyPr>
          <a:lstStyle/>
          <a:p>
            <a:r>
              <a:rPr lang="ru-RU" sz="1400" b="1" dirty="0">
                <a:latin typeface="Segoe UI Light" panose="020B0502040204020203" pitchFamily="34" charset="0"/>
                <a:cs typeface="Segoe UI Light" panose="020B0502040204020203" pitchFamily="34" charset="0"/>
              </a:rPr>
              <a:t>Строительство:</a:t>
            </a:r>
          </a:p>
        </p:txBody>
      </p:sp>
      <p:pic>
        <p:nvPicPr>
          <p:cNvPr id="27" name="Picture 50">
            <a:extLst>
              <a:ext uri="{FF2B5EF4-FFF2-40B4-BE49-F238E27FC236}">
                <a16:creationId xmlns:a16="http://schemas.microsoft.com/office/drawing/2014/main" xmlns="" id="{2737C740-71E6-464A-8A3F-1FC329A4DF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7303" y="3212976"/>
            <a:ext cx="727876" cy="1404800"/>
          </a:xfrm>
          <a:prstGeom prst="rect">
            <a:avLst/>
          </a:prstGeom>
        </p:spPr>
      </p:pic>
      <p:sp>
        <p:nvSpPr>
          <p:cNvPr id="28" name="Rectangle 51">
            <a:extLst>
              <a:ext uri="{FF2B5EF4-FFF2-40B4-BE49-F238E27FC236}">
                <a16:creationId xmlns:a16="http://schemas.microsoft.com/office/drawing/2014/main" xmlns="" id="{1CB53FBB-966C-4832-BE40-6BE53E18687F}"/>
              </a:ext>
            </a:extLst>
          </p:cNvPr>
          <p:cNvSpPr/>
          <p:nvPr/>
        </p:nvSpPr>
        <p:spPr>
          <a:xfrm>
            <a:off x="2206288" y="2238534"/>
            <a:ext cx="3099859" cy="646331"/>
          </a:xfrm>
          <a:prstGeom prst="rect">
            <a:avLst/>
          </a:prstGeom>
        </p:spPr>
        <p:txBody>
          <a:bodyPr wrap="square">
            <a:spAutoFit/>
          </a:bodyPr>
          <a:lstStyle/>
          <a:p>
            <a:pPr algn="ctr"/>
            <a:r>
              <a:rPr lang="ru-RU" dirty="0">
                <a:solidFill>
                  <a:schemeClr val="tx1">
                    <a:lumMod val="65000"/>
                    <a:lumOff val="35000"/>
                  </a:schemeClr>
                </a:solidFill>
                <a:latin typeface="Segoe UI Light" panose="020B0502040204020203" pitchFamily="34" charset="0"/>
                <a:cs typeface="Segoe UI Light" panose="020B0502040204020203" pitchFamily="34" charset="0"/>
              </a:rPr>
              <a:t>Сроки реализации : </a:t>
            </a:r>
          </a:p>
          <a:p>
            <a:pPr algn="ctr"/>
            <a:r>
              <a:rPr lang="ru-RU" dirty="0">
                <a:solidFill>
                  <a:schemeClr val="tx1">
                    <a:lumMod val="65000"/>
                    <a:lumOff val="35000"/>
                  </a:schemeClr>
                </a:solidFill>
                <a:latin typeface="Segoe UI Light" panose="020B0502040204020203" pitchFamily="34" charset="0"/>
                <a:cs typeface="Segoe UI Light" panose="020B0502040204020203" pitchFamily="34" charset="0"/>
              </a:rPr>
              <a:t>2012-2015 гг.</a:t>
            </a:r>
          </a:p>
        </p:txBody>
      </p:sp>
      <p:sp>
        <p:nvSpPr>
          <p:cNvPr id="29" name="Rectangle 52">
            <a:extLst>
              <a:ext uri="{FF2B5EF4-FFF2-40B4-BE49-F238E27FC236}">
                <a16:creationId xmlns:a16="http://schemas.microsoft.com/office/drawing/2014/main" xmlns="" id="{B566BCA3-3C1E-4079-AE43-CF5A5A0D0B0C}"/>
              </a:ext>
            </a:extLst>
          </p:cNvPr>
          <p:cNvSpPr/>
          <p:nvPr/>
        </p:nvSpPr>
        <p:spPr>
          <a:xfrm>
            <a:off x="3743090" y="3501008"/>
            <a:ext cx="1370888" cy="830997"/>
          </a:xfrm>
          <a:prstGeom prst="rect">
            <a:avLst/>
          </a:prstGeom>
        </p:spPr>
        <p:txBody>
          <a:bodyPr wrap="none">
            <a:spAutoFit/>
          </a:bodyPr>
          <a:lstStyle/>
          <a:p>
            <a:r>
              <a:rPr lang="ru-RU" sz="1200" dirty="0">
                <a:latin typeface="Segoe UI Light" panose="020B0502040204020203" pitchFamily="34" charset="0"/>
                <a:cs typeface="Segoe UI Light" panose="020B0502040204020203" pitchFamily="34" charset="0"/>
              </a:rPr>
              <a:t>Объёмы </a:t>
            </a:r>
          </a:p>
          <a:p>
            <a:r>
              <a:rPr lang="ru-RU" sz="1200" dirty="0">
                <a:latin typeface="Segoe UI Light" panose="020B0502040204020203" pitchFamily="34" charset="0"/>
                <a:cs typeface="Segoe UI Light" panose="020B0502040204020203" pitchFamily="34" charset="0"/>
              </a:rPr>
              <a:t>финансирования </a:t>
            </a:r>
          </a:p>
          <a:p>
            <a:r>
              <a:rPr lang="ru-RU" sz="1200" dirty="0">
                <a:latin typeface="Segoe UI Light" panose="020B0502040204020203" pitchFamily="34" charset="0"/>
                <a:cs typeface="Segoe UI Light" panose="020B0502040204020203" pitchFamily="34" charset="0"/>
              </a:rPr>
              <a:t>по источникам,</a:t>
            </a:r>
          </a:p>
          <a:p>
            <a:r>
              <a:rPr lang="ru-RU" sz="1200" i="1" dirty="0" err="1">
                <a:latin typeface="Segoe UI Light" panose="020B0502040204020203" pitchFamily="34" charset="0"/>
                <a:cs typeface="Segoe UI Light" panose="020B0502040204020203" pitchFamily="34" charset="0"/>
              </a:rPr>
              <a:t>млн.руб</a:t>
            </a:r>
            <a:r>
              <a:rPr lang="ru-RU" sz="1200" i="1" dirty="0">
                <a:latin typeface="Segoe UI Light" panose="020B0502040204020203" pitchFamily="34" charset="0"/>
                <a:cs typeface="Segoe UI Light" panose="020B0502040204020203" pitchFamily="34" charset="0"/>
              </a:rPr>
              <a:t>.</a:t>
            </a:r>
            <a:endParaRPr lang="ru-RU" sz="1200" i="1" dirty="0"/>
          </a:p>
        </p:txBody>
      </p:sp>
      <p:sp>
        <p:nvSpPr>
          <p:cNvPr id="30" name="Rectangle 53">
            <a:extLst>
              <a:ext uri="{FF2B5EF4-FFF2-40B4-BE49-F238E27FC236}">
                <a16:creationId xmlns:a16="http://schemas.microsoft.com/office/drawing/2014/main" xmlns="" id="{C929F81C-71C5-4237-9B3A-7DE5084AC498}"/>
              </a:ext>
            </a:extLst>
          </p:cNvPr>
          <p:cNvSpPr/>
          <p:nvPr/>
        </p:nvSpPr>
        <p:spPr>
          <a:xfrm>
            <a:off x="5015880" y="3212976"/>
            <a:ext cx="928459" cy="461665"/>
          </a:xfrm>
          <a:prstGeom prst="rect">
            <a:avLst/>
          </a:prstGeom>
        </p:spPr>
        <p:txBody>
          <a:bodyPr wrap="none">
            <a:spAutoFit/>
          </a:bodyPr>
          <a:lstStyle/>
          <a:p>
            <a:r>
              <a:rPr lang="ru-RU" sz="2400" dirty="0">
                <a:solidFill>
                  <a:srgbClr val="6A9155"/>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851,6</a:t>
            </a:r>
            <a:r>
              <a:rPr lang="ru-RU" sz="2400" dirty="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 </a:t>
            </a:r>
            <a:endParaRPr lang="ru-RU" sz="2400" dirty="0">
              <a:effectLst>
                <a:outerShdw blurRad="38100" dist="38100" dir="2700000" algn="tl">
                  <a:srgbClr val="000000">
                    <a:alpha val="43137"/>
                  </a:srgbClr>
                </a:outerShdw>
              </a:effectLst>
            </a:endParaRPr>
          </a:p>
        </p:txBody>
      </p:sp>
      <p:sp>
        <p:nvSpPr>
          <p:cNvPr id="31" name="Rectangle 54">
            <a:extLst>
              <a:ext uri="{FF2B5EF4-FFF2-40B4-BE49-F238E27FC236}">
                <a16:creationId xmlns:a16="http://schemas.microsoft.com/office/drawing/2014/main" xmlns="" id="{804FBAA3-8A6C-4633-AF1C-914DAB023388}"/>
              </a:ext>
            </a:extLst>
          </p:cNvPr>
          <p:cNvSpPr/>
          <p:nvPr/>
        </p:nvSpPr>
        <p:spPr>
          <a:xfrm>
            <a:off x="6380764" y="3240866"/>
            <a:ext cx="901209" cy="430887"/>
          </a:xfrm>
          <a:prstGeom prst="rect">
            <a:avLst/>
          </a:prstGeom>
        </p:spPr>
        <p:txBody>
          <a:bodyPr wrap="none">
            <a:spAutoFit/>
          </a:bodyPr>
          <a:lstStyle/>
          <a:p>
            <a:r>
              <a:rPr lang="ru-RU" sz="1050" dirty="0">
                <a:latin typeface="Segoe UI Light" panose="020B0502040204020203" pitchFamily="34" charset="0"/>
                <a:cs typeface="Segoe UI Light" panose="020B0502040204020203" pitchFamily="34" charset="0"/>
              </a:rPr>
              <a:t>Бюджетные</a:t>
            </a:r>
          </a:p>
          <a:p>
            <a:r>
              <a:rPr lang="ru-RU" sz="1050" dirty="0">
                <a:latin typeface="Segoe UI Light" panose="020B0502040204020203" pitchFamily="34" charset="0"/>
                <a:cs typeface="Segoe UI Light" panose="020B0502040204020203" pitchFamily="34" charset="0"/>
              </a:rPr>
              <a:t> средства</a:t>
            </a:r>
          </a:p>
        </p:txBody>
      </p:sp>
      <p:sp>
        <p:nvSpPr>
          <p:cNvPr id="32" name="Rectangle 55">
            <a:extLst>
              <a:ext uri="{FF2B5EF4-FFF2-40B4-BE49-F238E27FC236}">
                <a16:creationId xmlns:a16="http://schemas.microsoft.com/office/drawing/2014/main" xmlns="" id="{3A0C02DD-DE99-473A-BD6D-B68D184730F1}"/>
              </a:ext>
            </a:extLst>
          </p:cNvPr>
          <p:cNvSpPr/>
          <p:nvPr/>
        </p:nvSpPr>
        <p:spPr>
          <a:xfrm>
            <a:off x="4840800" y="4047455"/>
            <a:ext cx="1136850" cy="461665"/>
          </a:xfrm>
          <a:prstGeom prst="rect">
            <a:avLst/>
          </a:prstGeom>
        </p:spPr>
        <p:txBody>
          <a:bodyPr wrap="none">
            <a:spAutoFit/>
          </a:bodyPr>
          <a:lstStyle/>
          <a:p>
            <a:r>
              <a:rPr lang="ru-RU" sz="2400" dirty="0">
                <a:solidFill>
                  <a:srgbClr val="984807"/>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2345,3</a:t>
            </a:r>
            <a:r>
              <a:rPr lang="ru-RU" sz="2400" dirty="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 </a:t>
            </a:r>
            <a:endParaRPr lang="ru-RU" sz="2400" dirty="0">
              <a:effectLst>
                <a:outerShdw blurRad="38100" dist="38100" dir="2700000" algn="tl">
                  <a:srgbClr val="000000">
                    <a:alpha val="43137"/>
                  </a:srgbClr>
                </a:outerShdw>
              </a:effectLst>
            </a:endParaRPr>
          </a:p>
        </p:txBody>
      </p:sp>
      <p:sp>
        <p:nvSpPr>
          <p:cNvPr id="33" name="Rectangle 56">
            <a:extLst>
              <a:ext uri="{FF2B5EF4-FFF2-40B4-BE49-F238E27FC236}">
                <a16:creationId xmlns:a16="http://schemas.microsoft.com/office/drawing/2014/main" xmlns="" id="{DC81AB38-04A6-4367-BB90-5F75B06D7887}"/>
              </a:ext>
            </a:extLst>
          </p:cNvPr>
          <p:cNvSpPr/>
          <p:nvPr/>
        </p:nvSpPr>
        <p:spPr>
          <a:xfrm>
            <a:off x="6367330" y="4093622"/>
            <a:ext cx="1083951" cy="415498"/>
          </a:xfrm>
          <a:prstGeom prst="rect">
            <a:avLst/>
          </a:prstGeom>
        </p:spPr>
        <p:txBody>
          <a:bodyPr wrap="none">
            <a:spAutoFit/>
          </a:bodyPr>
          <a:lstStyle/>
          <a:p>
            <a:r>
              <a:rPr lang="ru-RU" sz="1050" dirty="0">
                <a:latin typeface="Segoe UI Light" panose="020B0502040204020203" pitchFamily="34" charset="0"/>
                <a:cs typeface="Segoe UI Light" panose="020B0502040204020203" pitchFamily="34" charset="0"/>
              </a:rPr>
              <a:t>Внебюджетные</a:t>
            </a:r>
          </a:p>
          <a:p>
            <a:r>
              <a:rPr lang="ru-RU" sz="1050" dirty="0">
                <a:latin typeface="Segoe UI Light" panose="020B0502040204020203" pitchFamily="34" charset="0"/>
                <a:cs typeface="Segoe UI Light" panose="020B0502040204020203" pitchFamily="34" charset="0"/>
              </a:rPr>
              <a:t> средства</a:t>
            </a:r>
          </a:p>
        </p:txBody>
      </p:sp>
      <p:sp>
        <p:nvSpPr>
          <p:cNvPr id="34" name="Rectangle 57">
            <a:extLst>
              <a:ext uri="{FF2B5EF4-FFF2-40B4-BE49-F238E27FC236}">
                <a16:creationId xmlns:a16="http://schemas.microsoft.com/office/drawing/2014/main" xmlns="" id="{894D4978-CF8A-4DBA-A74F-75A5D27F8DA5}"/>
              </a:ext>
            </a:extLst>
          </p:cNvPr>
          <p:cNvSpPr/>
          <p:nvPr/>
        </p:nvSpPr>
        <p:spPr>
          <a:xfrm>
            <a:off x="3791744" y="4612517"/>
            <a:ext cx="551754" cy="923330"/>
          </a:xfrm>
          <a:prstGeom prst="rect">
            <a:avLst/>
          </a:prstGeom>
        </p:spPr>
        <p:txBody>
          <a:bodyPr wrap="none">
            <a:spAutoFit/>
          </a:bodyPr>
          <a:lstStyle/>
          <a:p>
            <a:r>
              <a:rPr lang="ru-RU" sz="5400" dirty="0">
                <a:solidFill>
                  <a:srgbClr val="6EAF03"/>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4</a:t>
            </a:r>
            <a:endParaRPr lang="ru-RU" sz="5400" dirty="0">
              <a:solidFill>
                <a:srgbClr val="6EAF03"/>
              </a:solidFill>
              <a:effectLst>
                <a:outerShdw blurRad="38100" dist="38100" dir="2700000" algn="tl">
                  <a:srgbClr val="000000">
                    <a:alpha val="43137"/>
                  </a:srgbClr>
                </a:outerShdw>
              </a:effectLst>
            </a:endParaRPr>
          </a:p>
        </p:txBody>
      </p:sp>
      <p:sp>
        <p:nvSpPr>
          <p:cNvPr id="35" name="Rectangle 58">
            <a:extLst>
              <a:ext uri="{FF2B5EF4-FFF2-40B4-BE49-F238E27FC236}">
                <a16:creationId xmlns:a16="http://schemas.microsoft.com/office/drawing/2014/main" xmlns="" id="{9627A3D8-596B-41E5-A401-4884AA5EBCDE}"/>
              </a:ext>
            </a:extLst>
          </p:cNvPr>
          <p:cNvSpPr/>
          <p:nvPr/>
        </p:nvSpPr>
        <p:spPr>
          <a:xfrm>
            <a:off x="4223792" y="4725144"/>
            <a:ext cx="1418978" cy="646331"/>
          </a:xfrm>
          <a:prstGeom prst="rect">
            <a:avLst/>
          </a:prstGeom>
        </p:spPr>
        <p:txBody>
          <a:bodyPr wrap="none">
            <a:spAutoFit/>
          </a:bodyPr>
          <a:lstStyle/>
          <a:p>
            <a:r>
              <a:rPr lang="ru-RU" sz="1200" dirty="0">
                <a:latin typeface="Segoe UI Light" panose="020B0502040204020203" pitchFamily="34" charset="0"/>
                <a:cs typeface="Segoe UI Light" panose="020B0502040204020203" pitchFamily="34" charset="0"/>
              </a:rPr>
              <a:t>объекта </a:t>
            </a:r>
          </a:p>
          <a:p>
            <a:r>
              <a:rPr lang="ru-RU" sz="1200" dirty="0">
                <a:latin typeface="Segoe UI Light" panose="020B0502040204020203" pitchFamily="34" charset="0"/>
                <a:cs typeface="Segoe UI Light" panose="020B0502040204020203" pitchFamily="34" charset="0"/>
              </a:rPr>
              <a:t>обеспечивающей </a:t>
            </a:r>
          </a:p>
          <a:p>
            <a:r>
              <a:rPr lang="ru-RU" sz="1200" dirty="0">
                <a:latin typeface="Segoe UI Light" panose="020B0502040204020203" pitchFamily="34" charset="0"/>
                <a:cs typeface="Segoe UI Light" panose="020B0502040204020203" pitchFamily="34" charset="0"/>
              </a:rPr>
              <a:t>инфраструктуры </a:t>
            </a:r>
            <a:endParaRPr lang="ru-RU" sz="1200" dirty="0"/>
          </a:p>
        </p:txBody>
      </p:sp>
      <p:sp>
        <p:nvSpPr>
          <p:cNvPr id="36" name="Rectangle 59">
            <a:extLst>
              <a:ext uri="{FF2B5EF4-FFF2-40B4-BE49-F238E27FC236}">
                <a16:creationId xmlns:a16="http://schemas.microsoft.com/office/drawing/2014/main" xmlns="" id="{F5A57E62-46DC-4247-844C-824CF0B82174}"/>
              </a:ext>
            </a:extLst>
          </p:cNvPr>
          <p:cNvSpPr/>
          <p:nvPr/>
        </p:nvSpPr>
        <p:spPr>
          <a:xfrm>
            <a:off x="5595033" y="4619627"/>
            <a:ext cx="542136" cy="923330"/>
          </a:xfrm>
          <a:prstGeom prst="rect">
            <a:avLst/>
          </a:prstGeom>
        </p:spPr>
        <p:txBody>
          <a:bodyPr wrap="none">
            <a:spAutoFit/>
          </a:bodyPr>
          <a:lstStyle/>
          <a:p>
            <a:r>
              <a:rPr lang="ru-RU" sz="5400" dirty="0" smtClean="0">
                <a:solidFill>
                  <a:schemeClr val="accent6">
                    <a:lumMod val="50000"/>
                  </a:schemeClr>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9</a:t>
            </a:r>
            <a:endParaRPr lang="ru-RU" sz="5400" dirty="0">
              <a:solidFill>
                <a:schemeClr val="accent6">
                  <a:lumMod val="50000"/>
                </a:schemeClr>
              </a:solidFill>
              <a:effectLst>
                <a:outerShdw blurRad="38100" dist="38100" dir="2700000" algn="tl">
                  <a:srgbClr val="000000">
                    <a:alpha val="43137"/>
                  </a:srgbClr>
                </a:outerShdw>
              </a:effectLst>
            </a:endParaRPr>
          </a:p>
        </p:txBody>
      </p:sp>
      <p:sp>
        <p:nvSpPr>
          <p:cNvPr id="37" name="Rectangle 60">
            <a:extLst>
              <a:ext uri="{FF2B5EF4-FFF2-40B4-BE49-F238E27FC236}">
                <a16:creationId xmlns:a16="http://schemas.microsoft.com/office/drawing/2014/main" xmlns="" id="{4D445F42-0FED-4BAC-B6BF-C6792CC8AA7E}"/>
              </a:ext>
            </a:extLst>
          </p:cNvPr>
          <p:cNvSpPr/>
          <p:nvPr/>
        </p:nvSpPr>
        <p:spPr>
          <a:xfrm>
            <a:off x="6240016" y="4725144"/>
            <a:ext cx="1321067" cy="646331"/>
          </a:xfrm>
          <a:prstGeom prst="rect">
            <a:avLst/>
          </a:prstGeom>
        </p:spPr>
        <p:txBody>
          <a:bodyPr wrap="none">
            <a:spAutoFit/>
          </a:bodyPr>
          <a:lstStyle/>
          <a:p>
            <a:r>
              <a:rPr lang="ru-RU" sz="1200" dirty="0">
                <a:latin typeface="Segoe UI Light" panose="020B0502040204020203" pitchFamily="34" charset="0"/>
                <a:cs typeface="Segoe UI Light" panose="020B0502040204020203" pitchFamily="34" charset="0"/>
              </a:rPr>
              <a:t>объектов </a:t>
            </a:r>
          </a:p>
          <a:p>
            <a:r>
              <a:rPr lang="ru-RU" sz="1200" dirty="0">
                <a:latin typeface="Segoe UI Light" panose="020B0502040204020203" pitchFamily="34" charset="0"/>
                <a:cs typeface="Segoe UI Light" panose="020B0502040204020203" pitchFamily="34" charset="0"/>
              </a:rPr>
              <a:t>туристской</a:t>
            </a:r>
          </a:p>
          <a:p>
            <a:r>
              <a:rPr lang="ru-RU" sz="1200" dirty="0">
                <a:latin typeface="Segoe UI Light" panose="020B0502040204020203" pitchFamily="34" charset="0"/>
                <a:cs typeface="Segoe UI Light" panose="020B0502040204020203" pitchFamily="34" charset="0"/>
              </a:rPr>
              <a:t>инфраструктуры </a:t>
            </a:r>
            <a:endParaRPr lang="ru-RU" sz="1200" dirty="0"/>
          </a:p>
        </p:txBody>
      </p:sp>
      <p:cxnSp>
        <p:nvCxnSpPr>
          <p:cNvPr id="38" name="Straight Connector 2">
            <a:extLst>
              <a:ext uri="{FF2B5EF4-FFF2-40B4-BE49-F238E27FC236}">
                <a16:creationId xmlns:a16="http://schemas.microsoft.com/office/drawing/2014/main" xmlns="" id="{949A1464-F316-4452-B07A-62A349EB61AA}"/>
              </a:ext>
            </a:extLst>
          </p:cNvPr>
          <p:cNvCxnSpPr/>
          <p:nvPr/>
        </p:nvCxnSpPr>
        <p:spPr>
          <a:xfrm>
            <a:off x="1967418" y="2132856"/>
            <a:ext cx="2871889"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39" name="Picture 5">
            <a:extLst>
              <a:ext uri="{FF2B5EF4-FFF2-40B4-BE49-F238E27FC236}">
                <a16:creationId xmlns:a16="http://schemas.microsoft.com/office/drawing/2014/main" xmlns="" id="{1836661C-8D84-47DC-BF68-54603D385FF3}"/>
              </a:ext>
            </a:extLst>
          </p:cNvPr>
          <p:cNvPicPr>
            <a:picLocks noChangeAspect="1"/>
          </p:cNvPicPr>
          <p:nvPr/>
        </p:nvPicPr>
        <p:blipFill>
          <a:blip r:embed="rId10"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360780" y="5594630"/>
            <a:ext cx="590621" cy="428560"/>
          </a:xfrm>
          <a:prstGeom prst="rect">
            <a:avLst/>
          </a:prstGeom>
        </p:spPr>
      </p:pic>
      <p:sp>
        <p:nvSpPr>
          <p:cNvPr id="40" name="Rectangle 37">
            <a:extLst>
              <a:ext uri="{FF2B5EF4-FFF2-40B4-BE49-F238E27FC236}">
                <a16:creationId xmlns:a16="http://schemas.microsoft.com/office/drawing/2014/main" xmlns="" id="{440426A9-BF10-4F60-B418-D611B3598A4C}"/>
              </a:ext>
            </a:extLst>
          </p:cNvPr>
          <p:cNvSpPr/>
          <p:nvPr/>
        </p:nvSpPr>
        <p:spPr>
          <a:xfrm>
            <a:off x="5980202" y="5597087"/>
            <a:ext cx="1291444" cy="461665"/>
          </a:xfrm>
          <a:prstGeom prst="rect">
            <a:avLst/>
          </a:prstGeom>
        </p:spPr>
        <p:txBody>
          <a:bodyPr wrap="none">
            <a:spAutoFit/>
          </a:bodyPr>
          <a:lstStyle/>
          <a:p>
            <a:r>
              <a:rPr lang="ru-RU" sz="1200" dirty="0">
                <a:latin typeface="Segoe UI Light" panose="020B0502040204020203" pitchFamily="34" charset="0"/>
                <a:cs typeface="Segoe UI Light" panose="020B0502040204020203" pitchFamily="34" charset="0"/>
              </a:rPr>
              <a:t>дополнительных</a:t>
            </a:r>
          </a:p>
          <a:p>
            <a:r>
              <a:rPr lang="ru-RU" sz="1200" dirty="0">
                <a:latin typeface="Segoe UI Light" panose="020B0502040204020203" pitchFamily="34" charset="0"/>
                <a:cs typeface="Segoe UI Light" panose="020B0502040204020203" pitchFamily="34" charset="0"/>
              </a:rPr>
              <a:t>рабочих мест </a:t>
            </a:r>
            <a:endParaRPr lang="ru-RU" sz="1200" dirty="0"/>
          </a:p>
        </p:txBody>
      </p:sp>
      <p:sp>
        <p:nvSpPr>
          <p:cNvPr id="41" name="Rectangle 43">
            <a:extLst>
              <a:ext uri="{FF2B5EF4-FFF2-40B4-BE49-F238E27FC236}">
                <a16:creationId xmlns:a16="http://schemas.microsoft.com/office/drawing/2014/main" xmlns="" id="{8EF03E76-79AB-4F9F-9660-6208ABB43B18}"/>
              </a:ext>
            </a:extLst>
          </p:cNvPr>
          <p:cNvSpPr/>
          <p:nvPr/>
        </p:nvSpPr>
        <p:spPr>
          <a:xfrm>
            <a:off x="4223792" y="5504753"/>
            <a:ext cx="1181734" cy="646331"/>
          </a:xfrm>
          <a:prstGeom prst="rect">
            <a:avLst/>
          </a:prstGeom>
        </p:spPr>
        <p:txBody>
          <a:bodyPr wrap="none">
            <a:spAutoFit/>
          </a:bodyPr>
          <a:lstStyle/>
          <a:p>
            <a:r>
              <a:rPr lang="ru-RU" sz="3600" dirty="0">
                <a:solidFill>
                  <a:srgbClr val="7030A0"/>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1700 </a:t>
            </a:r>
            <a:endParaRPr lang="ru-RU" sz="3600" dirty="0">
              <a:solidFill>
                <a:srgbClr val="7030A0"/>
              </a:solidFill>
              <a:effectLst>
                <a:outerShdw blurRad="38100" dist="38100" dir="2700000" algn="tl">
                  <a:srgbClr val="000000">
                    <a:alpha val="43137"/>
                  </a:srgbClr>
                </a:outerShdw>
              </a:effectLst>
            </a:endParaRPr>
          </a:p>
        </p:txBody>
      </p:sp>
      <p:sp>
        <p:nvSpPr>
          <p:cNvPr id="42" name="Шестиугольник 32">
            <a:extLst>
              <a:ext uri="{FF2B5EF4-FFF2-40B4-BE49-F238E27FC236}">
                <a16:creationId xmlns:a16="http://schemas.microsoft.com/office/drawing/2014/main" xmlns="" id="{5B34B17E-45C2-458C-A2A4-55AE166881FB}"/>
              </a:ext>
            </a:extLst>
          </p:cNvPr>
          <p:cNvSpPr/>
          <p:nvPr/>
        </p:nvSpPr>
        <p:spPr>
          <a:xfrm rot="19850635">
            <a:off x="7184808" y="2900084"/>
            <a:ext cx="4462537" cy="2863641"/>
          </a:xfrm>
          <a:custGeom>
            <a:avLst/>
            <a:gdLst>
              <a:gd name="connsiteX0" fmla="*/ 0 w 4091556"/>
              <a:gd name="connsiteY0" fmla="*/ 1872208 h 3744416"/>
              <a:gd name="connsiteX1" fmla="*/ 936104 w 4091556"/>
              <a:gd name="connsiteY1" fmla="*/ 1 h 3744416"/>
              <a:gd name="connsiteX2" fmla="*/ 3155452 w 4091556"/>
              <a:gd name="connsiteY2" fmla="*/ 1 h 3744416"/>
              <a:gd name="connsiteX3" fmla="*/ 4091556 w 4091556"/>
              <a:gd name="connsiteY3" fmla="*/ 1872208 h 3744416"/>
              <a:gd name="connsiteX4" fmla="*/ 3155452 w 4091556"/>
              <a:gd name="connsiteY4" fmla="*/ 3744415 h 3744416"/>
              <a:gd name="connsiteX5" fmla="*/ 936104 w 4091556"/>
              <a:gd name="connsiteY5" fmla="*/ 3744415 h 3744416"/>
              <a:gd name="connsiteX6" fmla="*/ 0 w 4091556"/>
              <a:gd name="connsiteY6" fmla="*/ 1872208 h 3744416"/>
              <a:gd name="connsiteX0" fmla="*/ 936104 w 4091556"/>
              <a:gd name="connsiteY0" fmla="*/ 3744414 h 3835854"/>
              <a:gd name="connsiteX1" fmla="*/ 0 w 4091556"/>
              <a:gd name="connsiteY1" fmla="*/ 1872207 h 3835854"/>
              <a:gd name="connsiteX2" fmla="*/ 936104 w 4091556"/>
              <a:gd name="connsiteY2" fmla="*/ 0 h 3835854"/>
              <a:gd name="connsiteX3" fmla="*/ 3155452 w 4091556"/>
              <a:gd name="connsiteY3" fmla="*/ 0 h 3835854"/>
              <a:gd name="connsiteX4" fmla="*/ 4091556 w 4091556"/>
              <a:gd name="connsiteY4" fmla="*/ 1872207 h 3835854"/>
              <a:gd name="connsiteX5" fmla="*/ 3155452 w 4091556"/>
              <a:gd name="connsiteY5" fmla="*/ 3744414 h 3835854"/>
              <a:gd name="connsiteX6" fmla="*/ 1027544 w 4091556"/>
              <a:gd name="connsiteY6" fmla="*/ 3835854 h 3835854"/>
              <a:gd name="connsiteX0" fmla="*/ 936104 w 4091556"/>
              <a:gd name="connsiteY0" fmla="*/ 3744414 h 4012318"/>
              <a:gd name="connsiteX1" fmla="*/ 0 w 4091556"/>
              <a:gd name="connsiteY1" fmla="*/ 1872207 h 4012318"/>
              <a:gd name="connsiteX2" fmla="*/ 936104 w 4091556"/>
              <a:gd name="connsiteY2" fmla="*/ 0 h 4012318"/>
              <a:gd name="connsiteX3" fmla="*/ 3155452 w 4091556"/>
              <a:gd name="connsiteY3" fmla="*/ 0 h 4012318"/>
              <a:gd name="connsiteX4" fmla="*/ 4091556 w 4091556"/>
              <a:gd name="connsiteY4" fmla="*/ 1872207 h 4012318"/>
              <a:gd name="connsiteX5" fmla="*/ 3155452 w 4091556"/>
              <a:gd name="connsiteY5" fmla="*/ 3744414 h 4012318"/>
              <a:gd name="connsiteX6" fmla="*/ 1572976 w 4091556"/>
              <a:gd name="connsiteY6" fmla="*/ 4012318 h 4012318"/>
              <a:gd name="connsiteX0" fmla="*/ 936104 w 4091556"/>
              <a:gd name="connsiteY0" fmla="*/ 3744414 h 3744414"/>
              <a:gd name="connsiteX1" fmla="*/ 0 w 4091556"/>
              <a:gd name="connsiteY1" fmla="*/ 1872207 h 3744414"/>
              <a:gd name="connsiteX2" fmla="*/ 936104 w 4091556"/>
              <a:gd name="connsiteY2" fmla="*/ 0 h 3744414"/>
              <a:gd name="connsiteX3" fmla="*/ 3155452 w 4091556"/>
              <a:gd name="connsiteY3" fmla="*/ 0 h 3744414"/>
              <a:gd name="connsiteX4" fmla="*/ 4091556 w 4091556"/>
              <a:gd name="connsiteY4" fmla="*/ 1872207 h 3744414"/>
              <a:gd name="connsiteX5" fmla="*/ 3155452 w 4091556"/>
              <a:gd name="connsiteY5" fmla="*/ 3744414 h 3744414"/>
              <a:gd name="connsiteX0" fmla="*/ 936104 w 4091556"/>
              <a:gd name="connsiteY0" fmla="*/ 3744414 h 3744414"/>
              <a:gd name="connsiteX1" fmla="*/ 0 w 4091556"/>
              <a:gd name="connsiteY1" fmla="*/ 1872207 h 3744414"/>
              <a:gd name="connsiteX2" fmla="*/ 936104 w 4091556"/>
              <a:gd name="connsiteY2" fmla="*/ 0 h 3744414"/>
              <a:gd name="connsiteX3" fmla="*/ 3155452 w 4091556"/>
              <a:gd name="connsiteY3" fmla="*/ 0 h 3744414"/>
              <a:gd name="connsiteX4" fmla="*/ 4091556 w 4091556"/>
              <a:gd name="connsiteY4" fmla="*/ 1872207 h 3744414"/>
              <a:gd name="connsiteX5" fmla="*/ 3155452 w 4091556"/>
              <a:gd name="connsiteY5" fmla="*/ 3744414 h 3744414"/>
              <a:gd name="connsiteX0" fmla="*/ 936104 w 4091556"/>
              <a:gd name="connsiteY0" fmla="*/ 3744414 h 3744414"/>
              <a:gd name="connsiteX1" fmla="*/ 0 w 4091556"/>
              <a:gd name="connsiteY1" fmla="*/ 1872207 h 3744414"/>
              <a:gd name="connsiteX2" fmla="*/ 936104 w 4091556"/>
              <a:gd name="connsiteY2" fmla="*/ 0 h 3744414"/>
              <a:gd name="connsiteX3" fmla="*/ 3155452 w 4091556"/>
              <a:gd name="connsiteY3" fmla="*/ 0 h 3744414"/>
              <a:gd name="connsiteX4" fmla="*/ 4091556 w 4091556"/>
              <a:gd name="connsiteY4" fmla="*/ 1872207 h 3744414"/>
              <a:gd name="connsiteX0" fmla="*/ 936104 w 3690504"/>
              <a:gd name="connsiteY0" fmla="*/ 3744414 h 3744414"/>
              <a:gd name="connsiteX1" fmla="*/ 0 w 3690504"/>
              <a:gd name="connsiteY1" fmla="*/ 1872207 h 3744414"/>
              <a:gd name="connsiteX2" fmla="*/ 936104 w 3690504"/>
              <a:gd name="connsiteY2" fmla="*/ 0 h 3744414"/>
              <a:gd name="connsiteX3" fmla="*/ 3155452 w 3690504"/>
              <a:gd name="connsiteY3" fmla="*/ 0 h 3744414"/>
              <a:gd name="connsiteX4" fmla="*/ 3690504 w 3690504"/>
              <a:gd name="connsiteY4" fmla="*/ 1535323 h 3744414"/>
              <a:gd name="connsiteX0" fmla="*/ 936104 w 3690504"/>
              <a:gd name="connsiteY0" fmla="*/ 3744414 h 3744414"/>
              <a:gd name="connsiteX1" fmla="*/ 0 w 3690504"/>
              <a:gd name="connsiteY1" fmla="*/ 1872207 h 3744414"/>
              <a:gd name="connsiteX2" fmla="*/ 936104 w 3690504"/>
              <a:gd name="connsiteY2" fmla="*/ 272716 h 3744414"/>
              <a:gd name="connsiteX3" fmla="*/ 3155452 w 3690504"/>
              <a:gd name="connsiteY3" fmla="*/ 0 h 3744414"/>
              <a:gd name="connsiteX4" fmla="*/ 3690504 w 3690504"/>
              <a:gd name="connsiteY4" fmla="*/ 1535323 h 3744414"/>
              <a:gd name="connsiteX0" fmla="*/ 855893 w 3610293"/>
              <a:gd name="connsiteY0" fmla="*/ 3744414 h 3744414"/>
              <a:gd name="connsiteX1" fmla="*/ 0 w 3610293"/>
              <a:gd name="connsiteY1" fmla="*/ 1968460 h 3744414"/>
              <a:gd name="connsiteX2" fmla="*/ 855893 w 3610293"/>
              <a:gd name="connsiteY2" fmla="*/ 272716 h 3744414"/>
              <a:gd name="connsiteX3" fmla="*/ 3075241 w 3610293"/>
              <a:gd name="connsiteY3" fmla="*/ 0 h 3744414"/>
              <a:gd name="connsiteX4" fmla="*/ 3610293 w 3610293"/>
              <a:gd name="connsiteY4" fmla="*/ 1535323 h 3744414"/>
              <a:gd name="connsiteX0" fmla="*/ 1128609 w 3883009"/>
              <a:gd name="connsiteY0" fmla="*/ 3744414 h 3744414"/>
              <a:gd name="connsiteX1" fmla="*/ 0 w 3883009"/>
              <a:gd name="connsiteY1" fmla="*/ 2321387 h 3744414"/>
              <a:gd name="connsiteX2" fmla="*/ 1128609 w 3883009"/>
              <a:gd name="connsiteY2" fmla="*/ 272716 h 3744414"/>
              <a:gd name="connsiteX3" fmla="*/ 3347957 w 3883009"/>
              <a:gd name="connsiteY3" fmla="*/ 0 h 3744414"/>
              <a:gd name="connsiteX4" fmla="*/ 3883009 w 3883009"/>
              <a:gd name="connsiteY4" fmla="*/ 1535323 h 3744414"/>
              <a:gd name="connsiteX0" fmla="*/ 1128609 w 3883009"/>
              <a:gd name="connsiteY0" fmla="*/ 3744414 h 3744414"/>
              <a:gd name="connsiteX1" fmla="*/ 0 w 3883009"/>
              <a:gd name="connsiteY1" fmla="*/ 2321387 h 3744414"/>
              <a:gd name="connsiteX2" fmla="*/ 1048401 w 3883009"/>
              <a:gd name="connsiteY2" fmla="*/ 160421 h 3744414"/>
              <a:gd name="connsiteX3" fmla="*/ 3347957 w 3883009"/>
              <a:gd name="connsiteY3" fmla="*/ 0 h 3744414"/>
              <a:gd name="connsiteX4" fmla="*/ 3883009 w 3883009"/>
              <a:gd name="connsiteY4" fmla="*/ 1535323 h 3744414"/>
              <a:gd name="connsiteX0" fmla="*/ 1128609 w 3883009"/>
              <a:gd name="connsiteY0" fmla="*/ 3680245 h 3680245"/>
              <a:gd name="connsiteX1" fmla="*/ 0 w 3883009"/>
              <a:gd name="connsiteY1" fmla="*/ 2257218 h 3680245"/>
              <a:gd name="connsiteX2" fmla="*/ 1048401 w 3883009"/>
              <a:gd name="connsiteY2" fmla="*/ 96252 h 3680245"/>
              <a:gd name="connsiteX3" fmla="*/ 3347957 w 3883009"/>
              <a:gd name="connsiteY3" fmla="*/ 0 h 3680245"/>
              <a:gd name="connsiteX4" fmla="*/ 3883009 w 3883009"/>
              <a:gd name="connsiteY4" fmla="*/ 1471154 h 3680245"/>
              <a:gd name="connsiteX0" fmla="*/ 1305072 w 3883009"/>
              <a:gd name="connsiteY0" fmla="*/ 3888792 h 3888792"/>
              <a:gd name="connsiteX1" fmla="*/ 0 w 3883009"/>
              <a:gd name="connsiteY1" fmla="*/ 2257218 h 3888792"/>
              <a:gd name="connsiteX2" fmla="*/ 1048401 w 3883009"/>
              <a:gd name="connsiteY2" fmla="*/ 96252 h 3888792"/>
              <a:gd name="connsiteX3" fmla="*/ 3347957 w 3883009"/>
              <a:gd name="connsiteY3" fmla="*/ 0 h 3888792"/>
              <a:gd name="connsiteX4" fmla="*/ 3883009 w 3883009"/>
              <a:gd name="connsiteY4" fmla="*/ 1471154 h 3888792"/>
              <a:gd name="connsiteX0" fmla="*/ 1305072 w 3690503"/>
              <a:gd name="connsiteY0" fmla="*/ 3888792 h 3888792"/>
              <a:gd name="connsiteX1" fmla="*/ 0 w 3690503"/>
              <a:gd name="connsiteY1" fmla="*/ 2257218 h 3888792"/>
              <a:gd name="connsiteX2" fmla="*/ 1048401 w 3690503"/>
              <a:gd name="connsiteY2" fmla="*/ 96252 h 3888792"/>
              <a:gd name="connsiteX3" fmla="*/ 3347957 w 3690503"/>
              <a:gd name="connsiteY3" fmla="*/ 0 h 3888792"/>
              <a:gd name="connsiteX4" fmla="*/ 3690503 w 3690503"/>
              <a:gd name="connsiteY4" fmla="*/ 1888249 h 3888792"/>
              <a:gd name="connsiteX0" fmla="*/ 1305072 w 3610293"/>
              <a:gd name="connsiteY0" fmla="*/ 3888792 h 3888792"/>
              <a:gd name="connsiteX1" fmla="*/ 0 w 3610293"/>
              <a:gd name="connsiteY1" fmla="*/ 2257218 h 3888792"/>
              <a:gd name="connsiteX2" fmla="*/ 1048401 w 3610293"/>
              <a:gd name="connsiteY2" fmla="*/ 96252 h 3888792"/>
              <a:gd name="connsiteX3" fmla="*/ 3347957 w 3610293"/>
              <a:gd name="connsiteY3" fmla="*/ 0 h 3888792"/>
              <a:gd name="connsiteX4" fmla="*/ 3610293 w 3610293"/>
              <a:gd name="connsiteY4" fmla="*/ 1920333 h 3888792"/>
              <a:gd name="connsiteX0" fmla="*/ 1481535 w 3786756"/>
              <a:gd name="connsiteY0" fmla="*/ 3888792 h 3888792"/>
              <a:gd name="connsiteX1" fmla="*/ 0 w 3786756"/>
              <a:gd name="connsiteY1" fmla="*/ 2722439 h 3888792"/>
              <a:gd name="connsiteX2" fmla="*/ 1224864 w 3786756"/>
              <a:gd name="connsiteY2" fmla="*/ 96252 h 3888792"/>
              <a:gd name="connsiteX3" fmla="*/ 3524420 w 3786756"/>
              <a:gd name="connsiteY3" fmla="*/ 0 h 3888792"/>
              <a:gd name="connsiteX4" fmla="*/ 3786756 w 3786756"/>
              <a:gd name="connsiteY4" fmla="*/ 1920333 h 3888792"/>
              <a:gd name="connsiteX0" fmla="*/ 1289029 w 3786756"/>
              <a:gd name="connsiteY0" fmla="*/ 3969003 h 3969003"/>
              <a:gd name="connsiteX1" fmla="*/ 0 w 3786756"/>
              <a:gd name="connsiteY1" fmla="*/ 2722439 h 3969003"/>
              <a:gd name="connsiteX2" fmla="*/ 1224864 w 3786756"/>
              <a:gd name="connsiteY2" fmla="*/ 96252 h 3969003"/>
              <a:gd name="connsiteX3" fmla="*/ 3524420 w 3786756"/>
              <a:gd name="connsiteY3" fmla="*/ 0 h 3969003"/>
              <a:gd name="connsiteX4" fmla="*/ 3786756 w 3786756"/>
              <a:gd name="connsiteY4" fmla="*/ 1920333 h 3969003"/>
              <a:gd name="connsiteX0" fmla="*/ 1289029 w 3786756"/>
              <a:gd name="connsiteY0" fmla="*/ 3936919 h 3936919"/>
              <a:gd name="connsiteX1" fmla="*/ 0 w 3786756"/>
              <a:gd name="connsiteY1" fmla="*/ 2690355 h 3936919"/>
              <a:gd name="connsiteX2" fmla="*/ 1224864 w 3786756"/>
              <a:gd name="connsiteY2" fmla="*/ 64168 h 3936919"/>
              <a:gd name="connsiteX3" fmla="*/ 3604631 w 3786756"/>
              <a:gd name="connsiteY3" fmla="*/ 0 h 3936919"/>
              <a:gd name="connsiteX4" fmla="*/ 3786756 w 3786756"/>
              <a:gd name="connsiteY4" fmla="*/ 1888249 h 3936919"/>
              <a:gd name="connsiteX0" fmla="*/ 1289029 w 3754671"/>
              <a:gd name="connsiteY0" fmla="*/ 3936919 h 3936919"/>
              <a:gd name="connsiteX1" fmla="*/ 0 w 3754671"/>
              <a:gd name="connsiteY1" fmla="*/ 2690355 h 3936919"/>
              <a:gd name="connsiteX2" fmla="*/ 1224864 w 3754671"/>
              <a:gd name="connsiteY2" fmla="*/ 64168 h 3936919"/>
              <a:gd name="connsiteX3" fmla="*/ 3604631 w 3754671"/>
              <a:gd name="connsiteY3" fmla="*/ 0 h 3936919"/>
              <a:gd name="connsiteX4" fmla="*/ 3754671 w 3754671"/>
              <a:gd name="connsiteY4" fmla="*/ 2080754 h 3936919"/>
              <a:gd name="connsiteX0" fmla="*/ 855893 w 3754671"/>
              <a:gd name="connsiteY0" fmla="*/ 3519824 h 3519824"/>
              <a:gd name="connsiteX1" fmla="*/ 0 w 3754671"/>
              <a:gd name="connsiteY1" fmla="*/ 2690355 h 3519824"/>
              <a:gd name="connsiteX2" fmla="*/ 1224864 w 3754671"/>
              <a:gd name="connsiteY2" fmla="*/ 64168 h 3519824"/>
              <a:gd name="connsiteX3" fmla="*/ 3604631 w 3754671"/>
              <a:gd name="connsiteY3" fmla="*/ 0 h 3519824"/>
              <a:gd name="connsiteX4" fmla="*/ 3754671 w 3754671"/>
              <a:gd name="connsiteY4" fmla="*/ 2080754 h 3519824"/>
              <a:gd name="connsiteX0" fmla="*/ 855893 w 4704074"/>
              <a:gd name="connsiteY0" fmla="*/ 3519824 h 3519824"/>
              <a:gd name="connsiteX1" fmla="*/ 0 w 4704074"/>
              <a:gd name="connsiteY1" fmla="*/ 2690355 h 3519824"/>
              <a:gd name="connsiteX2" fmla="*/ 1224864 w 4704074"/>
              <a:gd name="connsiteY2" fmla="*/ 64168 h 3519824"/>
              <a:gd name="connsiteX3" fmla="*/ 3604631 w 4704074"/>
              <a:gd name="connsiteY3" fmla="*/ 0 h 3519824"/>
              <a:gd name="connsiteX4" fmla="*/ 4704074 w 4704074"/>
              <a:gd name="connsiteY4" fmla="*/ 2683882 h 3519824"/>
              <a:gd name="connsiteX0" fmla="*/ 855893 w 4704074"/>
              <a:gd name="connsiteY0" fmla="*/ 3455656 h 3455656"/>
              <a:gd name="connsiteX1" fmla="*/ 0 w 4704074"/>
              <a:gd name="connsiteY1" fmla="*/ 2626187 h 3455656"/>
              <a:gd name="connsiteX2" fmla="*/ 1224864 w 4704074"/>
              <a:gd name="connsiteY2" fmla="*/ 0 h 3455656"/>
              <a:gd name="connsiteX3" fmla="*/ 3439173 w 4704074"/>
              <a:gd name="connsiteY3" fmla="*/ 100703 h 3455656"/>
              <a:gd name="connsiteX4" fmla="*/ 4704074 w 4704074"/>
              <a:gd name="connsiteY4" fmla="*/ 2619714 h 3455656"/>
              <a:gd name="connsiteX0" fmla="*/ 855893 w 4704074"/>
              <a:gd name="connsiteY0" fmla="*/ 3424394 h 3424394"/>
              <a:gd name="connsiteX1" fmla="*/ 0 w 4704074"/>
              <a:gd name="connsiteY1" fmla="*/ 2594925 h 3424394"/>
              <a:gd name="connsiteX2" fmla="*/ 1280902 w 4704074"/>
              <a:gd name="connsiteY2" fmla="*/ 0 h 3424394"/>
              <a:gd name="connsiteX3" fmla="*/ 3439173 w 4704074"/>
              <a:gd name="connsiteY3" fmla="*/ 69441 h 3424394"/>
              <a:gd name="connsiteX4" fmla="*/ 4704074 w 4704074"/>
              <a:gd name="connsiteY4" fmla="*/ 2588452 h 3424394"/>
              <a:gd name="connsiteX0" fmla="*/ 855893 w 4704074"/>
              <a:gd name="connsiteY0" fmla="*/ 3478088 h 3478088"/>
              <a:gd name="connsiteX1" fmla="*/ 0 w 4704074"/>
              <a:gd name="connsiteY1" fmla="*/ 2648619 h 3478088"/>
              <a:gd name="connsiteX2" fmla="*/ 1280902 w 4704074"/>
              <a:gd name="connsiteY2" fmla="*/ 53694 h 3478088"/>
              <a:gd name="connsiteX3" fmla="*/ 3416018 w 4704074"/>
              <a:gd name="connsiteY3" fmla="*/ 0 h 3478088"/>
              <a:gd name="connsiteX4" fmla="*/ 4704074 w 4704074"/>
              <a:gd name="connsiteY4" fmla="*/ 2642146 h 3478088"/>
              <a:gd name="connsiteX0" fmla="*/ 855893 w 4746103"/>
              <a:gd name="connsiteY0" fmla="*/ 3478088 h 3478088"/>
              <a:gd name="connsiteX1" fmla="*/ 0 w 4746103"/>
              <a:gd name="connsiteY1" fmla="*/ 2648619 h 3478088"/>
              <a:gd name="connsiteX2" fmla="*/ 1280902 w 4746103"/>
              <a:gd name="connsiteY2" fmla="*/ 53694 h 3478088"/>
              <a:gd name="connsiteX3" fmla="*/ 3416018 w 4746103"/>
              <a:gd name="connsiteY3" fmla="*/ 0 h 3478088"/>
              <a:gd name="connsiteX4" fmla="*/ 4746103 w 4746103"/>
              <a:gd name="connsiteY4" fmla="*/ 2665593 h 3478088"/>
              <a:gd name="connsiteX0" fmla="*/ 507437 w 4397647"/>
              <a:gd name="connsiteY0" fmla="*/ 3478088 h 3478088"/>
              <a:gd name="connsiteX1" fmla="*/ 0 w 4397647"/>
              <a:gd name="connsiteY1" fmla="*/ 2089860 h 3478088"/>
              <a:gd name="connsiteX2" fmla="*/ 932446 w 4397647"/>
              <a:gd name="connsiteY2" fmla="*/ 53694 h 3478088"/>
              <a:gd name="connsiteX3" fmla="*/ 3067562 w 4397647"/>
              <a:gd name="connsiteY3" fmla="*/ 0 h 3478088"/>
              <a:gd name="connsiteX4" fmla="*/ 4397647 w 4397647"/>
              <a:gd name="connsiteY4" fmla="*/ 2665593 h 3478088"/>
              <a:gd name="connsiteX0" fmla="*/ 507437 w 4397647"/>
              <a:gd name="connsiteY0" fmla="*/ 3478088 h 3478088"/>
              <a:gd name="connsiteX1" fmla="*/ 0 w 4397647"/>
              <a:gd name="connsiteY1" fmla="*/ 2089860 h 3478088"/>
              <a:gd name="connsiteX2" fmla="*/ 876407 w 4397647"/>
              <a:gd name="connsiteY2" fmla="*/ 22431 h 3478088"/>
              <a:gd name="connsiteX3" fmla="*/ 3067562 w 4397647"/>
              <a:gd name="connsiteY3" fmla="*/ 0 h 3478088"/>
              <a:gd name="connsiteX4" fmla="*/ 4397647 w 4397647"/>
              <a:gd name="connsiteY4" fmla="*/ 2665593 h 3478088"/>
              <a:gd name="connsiteX0" fmla="*/ 878305 w 4397647"/>
              <a:gd name="connsiteY0" fmla="*/ 2582810 h 2665593"/>
              <a:gd name="connsiteX1" fmla="*/ 0 w 4397647"/>
              <a:gd name="connsiteY1" fmla="*/ 2089860 h 2665593"/>
              <a:gd name="connsiteX2" fmla="*/ 876407 w 4397647"/>
              <a:gd name="connsiteY2" fmla="*/ 22431 h 2665593"/>
              <a:gd name="connsiteX3" fmla="*/ 3067562 w 4397647"/>
              <a:gd name="connsiteY3" fmla="*/ 0 h 2665593"/>
              <a:gd name="connsiteX4" fmla="*/ 4397647 w 4397647"/>
              <a:gd name="connsiteY4" fmla="*/ 2665593 h 2665593"/>
              <a:gd name="connsiteX0" fmla="*/ 851615 w 4370957"/>
              <a:gd name="connsiteY0" fmla="*/ 2582810 h 2665593"/>
              <a:gd name="connsiteX1" fmla="*/ 0 w 4370957"/>
              <a:gd name="connsiteY1" fmla="*/ 1976162 h 2665593"/>
              <a:gd name="connsiteX2" fmla="*/ 849717 w 4370957"/>
              <a:gd name="connsiteY2" fmla="*/ 22431 h 2665593"/>
              <a:gd name="connsiteX3" fmla="*/ 3040872 w 4370957"/>
              <a:gd name="connsiteY3" fmla="*/ 0 h 2665593"/>
              <a:gd name="connsiteX4" fmla="*/ 4370957 w 4370957"/>
              <a:gd name="connsiteY4" fmla="*/ 2665593 h 2665593"/>
              <a:gd name="connsiteX0" fmla="*/ 1136378 w 4370957"/>
              <a:gd name="connsiteY0" fmla="*/ 2796781 h 2796781"/>
              <a:gd name="connsiteX1" fmla="*/ 0 w 4370957"/>
              <a:gd name="connsiteY1" fmla="*/ 1976162 h 2796781"/>
              <a:gd name="connsiteX2" fmla="*/ 849717 w 4370957"/>
              <a:gd name="connsiteY2" fmla="*/ 22431 h 2796781"/>
              <a:gd name="connsiteX3" fmla="*/ 3040872 w 4370957"/>
              <a:gd name="connsiteY3" fmla="*/ 0 h 2796781"/>
              <a:gd name="connsiteX4" fmla="*/ 4370957 w 4370957"/>
              <a:gd name="connsiteY4" fmla="*/ 2665593 h 2796781"/>
              <a:gd name="connsiteX0" fmla="*/ 1173834 w 4370957"/>
              <a:gd name="connsiteY0" fmla="*/ 2762568 h 2762568"/>
              <a:gd name="connsiteX1" fmla="*/ 0 w 4370957"/>
              <a:gd name="connsiteY1" fmla="*/ 1976162 h 2762568"/>
              <a:gd name="connsiteX2" fmla="*/ 849717 w 4370957"/>
              <a:gd name="connsiteY2" fmla="*/ 22431 h 2762568"/>
              <a:gd name="connsiteX3" fmla="*/ 3040872 w 4370957"/>
              <a:gd name="connsiteY3" fmla="*/ 0 h 2762568"/>
              <a:gd name="connsiteX4" fmla="*/ 4370957 w 4370957"/>
              <a:gd name="connsiteY4" fmla="*/ 2665593 h 2762568"/>
              <a:gd name="connsiteX0" fmla="*/ 1320123 w 4370957"/>
              <a:gd name="connsiteY0" fmla="*/ 2862549 h 2862549"/>
              <a:gd name="connsiteX1" fmla="*/ 0 w 4370957"/>
              <a:gd name="connsiteY1" fmla="*/ 1976162 h 2862549"/>
              <a:gd name="connsiteX2" fmla="*/ 849717 w 4370957"/>
              <a:gd name="connsiteY2" fmla="*/ 22431 h 2862549"/>
              <a:gd name="connsiteX3" fmla="*/ 3040872 w 4370957"/>
              <a:gd name="connsiteY3" fmla="*/ 0 h 2862549"/>
              <a:gd name="connsiteX4" fmla="*/ 4370957 w 4370957"/>
              <a:gd name="connsiteY4" fmla="*/ 2665593 h 2862549"/>
              <a:gd name="connsiteX0" fmla="*/ 1320123 w 4462537"/>
              <a:gd name="connsiteY0" fmla="*/ 2862549 h 2863641"/>
              <a:gd name="connsiteX1" fmla="*/ 0 w 4462537"/>
              <a:gd name="connsiteY1" fmla="*/ 1976162 h 2863641"/>
              <a:gd name="connsiteX2" fmla="*/ 849717 w 4462537"/>
              <a:gd name="connsiteY2" fmla="*/ 22431 h 2863641"/>
              <a:gd name="connsiteX3" fmla="*/ 3040872 w 4462537"/>
              <a:gd name="connsiteY3" fmla="*/ 0 h 2863641"/>
              <a:gd name="connsiteX4" fmla="*/ 4462537 w 4462537"/>
              <a:gd name="connsiteY4" fmla="*/ 2863641 h 2863641"/>
              <a:gd name="connsiteX0" fmla="*/ 1320123 w 4462537"/>
              <a:gd name="connsiteY0" fmla="*/ 2910166 h 2911258"/>
              <a:gd name="connsiteX1" fmla="*/ 0 w 4462537"/>
              <a:gd name="connsiteY1" fmla="*/ 2023779 h 2911258"/>
              <a:gd name="connsiteX2" fmla="*/ 888795 w 4462537"/>
              <a:gd name="connsiteY2" fmla="*/ 0 h 2911258"/>
              <a:gd name="connsiteX3" fmla="*/ 3040872 w 4462537"/>
              <a:gd name="connsiteY3" fmla="*/ 47617 h 2911258"/>
              <a:gd name="connsiteX4" fmla="*/ 4462537 w 4462537"/>
              <a:gd name="connsiteY4" fmla="*/ 2911258 h 2911258"/>
              <a:gd name="connsiteX0" fmla="*/ 1320123 w 4462537"/>
              <a:gd name="connsiteY0" fmla="*/ 2862549 h 2863641"/>
              <a:gd name="connsiteX1" fmla="*/ 0 w 4462537"/>
              <a:gd name="connsiteY1" fmla="*/ 1976162 h 2863641"/>
              <a:gd name="connsiteX2" fmla="*/ 848095 w 4462537"/>
              <a:gd name="connsiteY2" fmla="*/ 58265 h 2863641"/>
              <a:gd name="connsiteX3" fmla="*/ 3040872 w 4462537"/>
              <a:gd name="connsiteY3" fmla="*/ 0 h 2863641"/>
              <a:gd name="connsiteX4" fmla="*/ 4462537 w 4462537"/>
              <a:gd name="connsiteY4" fmla="*/ 2863641 h 2863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2537" h="2863641">
                <a:moveTo>
                  <a:pt x="1320123" y="2862549"/>
                </a:moveTo>
                <a:lnTo>
                  <a:pt x="0" y="1976162"/>
                </a:lnTo>
                <a:lnTo>
                  <a:pt x="848095" y="58265"/>
                </a:lnTo>
                <a:lnTo>
                  <a:pt x="3040872" y="0"/>
                </a:lnTo>
                <a:lnTo>
                  <a:pt x="4462537" y="2863641"/>
                </a:lnTo>
              </a:path>
            </a:pathLst>
          </a:custGeom>
          <a:noFill/>
          <a:ln w="127000" cap="rnd">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highlight>
                <a:srgbClr val="FF0000"/>
              </a:highlight>
            </a:endParaRPr>
          </a:p>
        </p:txBody>
      </p:sp>
    </p:spTree>
    <p:extLst>
      <p:ext uri="{BB962C8B-B14F-4D97-AF65-F5344CB8AC3E}">
        <p14:creationId xmlns:p14="http://schemas.microsoft.com/office/powerpoint/2010/main" val="2916122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pattFill prst="pct50">
          <a:fgClr>
            <a:schemeClr val="tx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37368" y="163540"/>
            <a:ext cx="7286798" cy="993775"/>
          </a:xfrm>
        </p:spPr>
        <p:txBody>
          <a:bodyPr>
            <a:noAutofit/>
          </a:bodyPr>
          <a:lstStyle/>
          <a:p>
            <a:pPr algn="r"/>
            <a:r>
              <a:rPr lang="ru-RU" sz="3000" b="1" dirty="0">
                <a:solidFill>
                  <a:srgbClr val="0072B2"/>
                </a:solidFill>
                <a:latin typeface="Segoe UI Light" panose="020B0502040204020203" pitchFamily="34" charset="0"/>
                <a:cs typeface="Segoe UI Light" panose="020B0502040204020203" pitchFamily="34" charset="0"/>
              </a:rPr>
              <a:t/>
            </a:r>
            <a:br>
              <a:rPr lang="ru-RU" sz="3000" b="1" dirty="0">
                <a:solidFill>
                  <a:srgbClr val="0072B2"/>
                </a:solidFill>
                <a:latin typeface="Segoe UI Light" panose="020B0502040204020203" pitchFamily="34" charset="0"/>
                <a:cs typeface="Segoe UI Light" panose="020B0502040204020203" pitchFamily="34" charset="0"/>
              </a:rPr>
            </a:br>
            <a:r>
              <a:rPr lang="ru-RU" sz="3000" b="1" dirty="0">
                <a:solidFill>
                  <a:srgbClr val="0072B2"/>
                </a:solidFill>
                <a:latin typeface="Segoe UI Light" panose="020B0502040204020203" pitchFamily="34" charset="0"/>
                <a:cs typeface="Segoe UI Light" panose="020B0502040204020203" pitchFamily="34" charset="0"/>
              </a:rPr>
              <a:t>Эффективность программно-целевого </a:t>
            </a:r>
            <a:br>
              <a:rPr lang="ru-RU" sz="3000" b="1" dirty="0">
                <a:solidFill>
                  <a:srgbClr val="0072B2"/>
                </a:solidFill>
                <a:latin typeface="Segoe UI Light" panose="020B0502040204020203" pitchFamily="34" charset="0"/>
                <a:cs typeface="Segoe UI Light" panose="020B0502040204020203" pitchFamily="34" charset="0"/>
              </a:rPr>
            </a:br>
            <a:r>
              <a:rPr lang="ru-RU" sz="3000" b="1" dirty="0">
                <a:solidFill>
                  <a:srgbClr val="0072B2"/>
                </a:solidFill>
                <a:latin typeface="Segoe UI Light" panose="020B0502040204020203" pitchFamily="34" charset="0"/>
                <a:cs typeface="Segoe UI Light" panose="020B0502040204020203" pitchFamily="34" charset="0"/>
              </a:rPr>
              <a:t>метода в управлении туризмом</a:t>
            </a:r>
            <a:br>
              <a:rPr lang="ru-RU" sz="3000" b="1" dirty="0">
                <a:solidFill>
                  <a:srgbClr val="0072B2"/>
                </a:solidFill>
                <a:latin typeface="Segoe UI Light" panose="020B0502040204020203" pitchFamily="34" charset="0"/>
                <a:cs typeface="Segoe UI Light" panose="020B0502040204020203" pitchFamily="34" charset="0"/>
              </a:rPr>
            </a:br>
            <a:endParaRPr lang="ru-RU" sz="3000" b="1" dirty="0">
              <a:solidFill>
                <a:srgbClr val="0072B2"/>
              </a:solidFill>
              <a:latin typeface="Segoe UI Light" panose="020B0502040204020203" pitchFamily="34" charset="0"/>
              <a:cs typeface="Segoe UI Light" panose="020B0502040204020203" pitchFamily="34" charset="0"/>
            </a:endParaRPr>
          </a:p>
        </p:txBody>
      </p:sp>
      <p:sp>
        <p:nvSpPr>
          <p:cNvPr id="3" name="Номер слайда 2">
            <a:extLst>
              <a:ext uri="{FF2B5EF4-FFF2-40B4-BE49-F238E27FC236}">
                <a16:creationId xmlns:a16="http://schemas.microsoft.com/office/drawing/2014/main" xmlns="" id="{E230F0F0-8F49-44F5-B7C3-681A59411513}"/>
              </a:ext>
            </a:extLst>
          </p:cNvPr>
          <p:cNvSpPr>
            <a:spLocks noGrp="1"/>
          </p:cNvSpPr>
          <p:nvPr>
            <p:ph type="sldNum" sz="quarter" idx="12"/>
          </p:nvPr>
        </p:nvSpPr>
        <p:spPr/>
        <p:txBody>
          <a:bodyPr/>
          <a:lstStyle/>
          <a:p>
            <a:pPr>
              <a:defRPr/>
            </a:pPr>
            <a:fld id="{D06B562E-4635-4F58-9AAD-423CA65E024E}" type="slidenum">
              <a:rPr lang="ru-RU" smtClean="0"/>
              <a:pPr>
                <a:defRPr/>
              </a:pPr>
              <a:t>9</a:t>
            </a:fld>
            <a:endParaRPr lang="ru-RU"/>
          </a:p>
        </p:txBody>
      </p:sp>
      <p:sp>
        <p:nvSpPr>
          <p:cNvPr id="6" name="Нижний колонтитул 5">
            <a:extLst>
              <a:ext uri="{FF2B5EF4-FFF2-40B4-BE49-F238E27FC236}">
                <a16:creationId xmlns:a16="http://schemas.microsoft.com/office/drawing/2014/main" xmlns="" id="{E910B69B-2D88-4D9A-90E5-F9586134F5AC}"/>
              </a:ext>
            </a:extLst>
          </p:cNvPr>
          <p:cNvSpPr>
            <a:spLocks noGrp="1"/>
          </p:cNvSpPr>
          <p:nvPr>
            <p:ph type="ftr" sz="quarter" idx="11"/>
          </p:nvPr>
        </p:nvSpPr>
        <p:spPr/>
        <p:txBody>
          <a:bodyPr/>
          <a:lstStyle/>
          <a:p>
            <a:pPr>
              <a:defRPr/>
            </a:pPr>
            <a:r>
              <a:rPr lang="ru-RU"/>
              <a:t>ФЕДЕРАЛЬНОЕ АГЕНТСТВО ПО ТУРИЗМУ</a:t>
            </a:r>
          </a:p>
        </p:txBody>
      </p:sp>
      <p:sp>
        <p:nvSpPr>
          <p:cNvPr id="9" name="Номер слайда 3">
            <a:extLst>
              <a:ext uri="{FF2B5EF4-FFF2-40B4-BE49-F238E27FC236}">
                <a16:creationId xmlns:a16="http://schemas.microsoft.com/office/drawing/2014/main" xmlns="" id="{202A59A5-B511-478D-8341-A2D6D6DC4209}"/>
              </a:ext>
            </a:extLst>
          </p:cNvPr>
          <p:cNvSpPr txBox="1">
            <a:spLocks/>
          </p:cNvSpPr>
          <p:nvPr/>
        </p:nvSpPr>
        <p:spPr>
          <a:xfrm>
            <a:off x="11338559" y="6419890"/>
            <a:ext cx="853441" cy="234000"/>
          </a:xfrm>
          <a:prstGeom prst="rect">
            <a:avLst/>
          </a:prstGeom>
          <a:solidFill>
            <a:srgbClr val="FE0000"/>
          </a:solidFill>
        </p:spPr>
        <p:txBody>
          <a:bodyPr vert="horz" lIns="91440" tIns="45720" rIns="91440" bIns="45720" rtlCol="0" anchor="ctr"/>
          <a:lstStyle>
            <a:defPPr>
              <a:defRPr lang="ru-RU"/>
            </a:defPPr>
            <a:lvl1pPr algn="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fld id="{D06B562E-4635-4F58-9AAD-423CA65E024E}" type="slidenum">
              <a:rPr lang="ru-RU" sz="2400" b="1" smtClean="0">
                <a:solidFill>
                  <a:schemeClr val="bg1"/>
                </a:solidFill>
                <a:latin typeface="Sansation Light" panose="02000000000000000000" pitchFamily="2" charset="0"/>
              </a:rPr>
              <a:pPr algn="ctr">
                <a:defRPr/>
              </a:pPr>
              <a:t>9</a:t>
            </a:fld>
            <a:endParaRPr lang="ru-RU" sz="2400" b="1" dirty="0">
              <a:solidFill>
                <a:schemeClr val="bg1"/>
              </a:solidFill>
              <a:latin typeface="Sansation Light" panose="02000000000000000000" pitchFamily="2" charset="0"/>
            </a:endParaRPr>
          </a:p>
        </p:txBody>
      </p:sp>
      <p:sp>
        <p:nvSpPr>
          <p:cNvPr id="10" name="Нижний колонтитул 12">
            <a:extLst>
              <a:ext uri="{FF2B5EF4-FFF2-40B4-BE49-F238E27FC236}">
                <a16:creationId xmlns:a16="http://schemas.microsoft.com/office/drawing/2014/main" xmlns="" id="{67DD39DB-E167-4939-AF23-AF18E8D3C15E}"/>
              </a:ext>
            </a:extLst>
          </p:cNvPr>
          <p:cNvSpPr txBox="1">
            <a:spLocks/>
          </p:cNvSpPr>
          <p:nvPr/>
        </p:nvSpPr>
        <p:spPr>
          <a:xfrm>
            <a:off x="0" y="6419891"/>
            <a:ext cx="10992544" cy="233421"/>
          </a:xfrm>
          <a:prstGeom prst="rect">
            <a:avLst/>
          </a:prstGeom>
          <a:solidFill>
            <a:srgbClr val="0072B2"/>
          </a:solidFill>
        </p:spPr>
        <p:txBody>
          <a:bodyPr vert="horz" lIns="91440" tIns="45720" rIns="91440" bIns="45720" rtlCol="0" anchor="ctr"/>
          <a:lstStyle>
            <a:defPPr>
              <a:defRPr lang="ru-RU"/>
            </a:defPPr>
            <a:lvl1pPr algn="ct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ru-RU">
                <a:solidFill>
                  <a:schemeClr val="bg1"/>
                </a:solidFill>
                <a:latin typeface="Segoe UI Light" panose="020B0502040204020203" pitchFamily="34" charset="0"/>
                <a:cs typeface="Segoe UI Light" panose="020B0502040204020203" pitchFamily="34" charset="0"/>
              </a:rPr>
              <a:t>ФЕДЕРАЛЬНОЕ АГЕНТСТВО ПО ТУРИЗМУ</a:t>
            </a:r>
            <a:endParaRPr lang="ru-RU" dirty="0">
              <a:solidFill>
                <a:schemeClr val="bg1"/>
              </a:solidFill>
              <a:latin typeface="Segoe UI Light" panose="020B0502040204020203" pitchFamily="34" charset="0"/>
              <a:cs typeface="Segoe UI Light" panose="020B0502040204020203" pitchFamily="34" charset="0"/>
            </a:endParaRPr>
          </a:p>
        </p:txBody>
      </p:sp>
      <p:pic>
        <p:nvPicPr>
          <p:cNvPr id="11" name="Picture 7" descr="logo_new">
            <a:extLst>
              <a:ext uri="{FF2B5EF4-FFF2-40B4-BE49-F238E27FC236}">
                <a16:creationId xmlns:a16="http://schemas.microsoft.com/office/drawing/2014/main" xmlns="" id="{405FE96E-FD70-4E63-BA9D-261CEBF6204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92544" y="6419638"/>
            <a:ext cx="346015" cy="234000"/>
          </a:xfrm>
          <a:prstGeom prst="rect">
            <a:avLst/>
          </a:prstGeom>
          <a:noFill/>
          <a:ln w="9525">
            <a:noFill/>
            <a:miter lim="800000"/>
            <a:headEnd/>
            <a:tailEnd/>
          </a:ln>
        </p:spPr>
      </p:pic>
      <p:pic>
        <p:nvPicPr>
          <p:cNvPr id="8" name="Рисунок 7" descr="Изображение выглядит как объект, монета&#10;&#10;Описание создано с очень высокой степенью достоверности">
            <a:extLst>
              <a:ext uri="{FF2B5EF4-FFF2-40B4-BE49-F238E27FC236}">
                <a16:creationId xmlns:a16="http://schemas.microsoft.com/office/drawing/2014/main" xmlns="" id="{319625FA-2A1E-42C9-A4DD-2A3749A338E5}"/>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21633" y="3216228"/>
            <a:ext cx="1760614" cy="1760614"/>
          </a:xfrm>
          <a:prstGeom prst="rect">
            <a:avLst/>
          </a:prstGeom>
          <a:effectLst>
            <a:outerShdw blurRad="76200" dir="18900000" sy="23000" kx="-1200000" algn="bl" rotWithShape="0">
              <a:prstClr val="black">
                <a:alpha val="20000"/>
              </a:prstClr>
            </a:outerShdw>
          </a:effectLst>
          <a:scene3d>
            <a:camera prst="isometricOffAxis2Left"/>
            <a:lightRig rig="threePt" dir="t"/>
          </a:scene3d>
          <a:sp3d prstMaterial="metal"/>
        </p:spPr>
      </p:pic>
      <p:pic>
        <p:nvPicPr>
          <p:cNvPr id="14" name="Рисунок 13" descr="Изображение выглядит как объект, монета&#10;&#10;Описание создано с очень высокой степенью достоверности">
            <a:extLst>
              <a:ext uri="{FF2B5EF4-FFF2-40B4-BE49-F238E27FC236}">
                <a16:creationId xmlns:a16="http://schemas.microsoft.com/office/drawing/2014/main" xmlns="" id="{A4887286-1D97-4BF5-8DDB-DA276EE0F9EF}"/>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50210"/>
          <a:stretch/>
        </p:blipFill>
        <p:spPr>
          <a:xfrm>
            <a:off x="9528117" y="2450873"/>
            <a:ext cx="1787386" cy="1794932"/>
          </a:xfrm>
          <a:prstGeom prst="rect">
            <a:avLst/>
          </a:prstGeom>
          <a:effectLst>
            <a:outerShdw blurRad="76200" dir="18900000" sy="23000" kx="-1200000" algn="bl" rotWithShape="0">
              <a:prstClr val="black">
                <a:alpha val="20000"/>
              </a:prstClr>
            </a:outerShdw>
          </a:effectLst>
          <a:scene3d>
            <a:camera prst="isometricOffAxis2Left"/>
            <a:lightRig rig="threePt" dir="t"/>
          </a:scene3d>
          <a:sp3d prstMaterial="metal"/>
        </p:spPr>
      </p:pic>
      <p:pic>
        <p:nvPicPr>
          <p:cNvPr id="19" name="Рисунок 18" descr="Изображение выглядит как объект, монета&#10;&#10;Описание создано с очень высокой степенью достоверности">
            <a:extLst>
              <a:ext uri="{FF2B5EF4-FFF2-40B4-BE49-F238E27FC236}">
                <a16:creationId xmlns:a16="http://schemas.microsoft.com/office/drawing/2014/main" xmlns="" id="{87B68720-065E-4A86-866A-1548AD1A4EA4}"/>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50210"/>
          <a:stretch/>
        </p:blipFill>
        <p:spPr>
          <a:xfrm>
            <a:off x="10404614" y="3107274"/>
            <a:ext cx="1787386" cy="1794932"/>
          </a:xfrm>
          <a:prstGeom prst="rect">
            <a:avLst/>
          </a:prstGeom>
          <a:effectLst>
            <a:outerShdw blurRad="76200" dir="18900000" sy="23000" kx="-1200000" algn="bl" rotWithShape="0">
              <a:prstClr val="black">
                <a:alpha val="20000"/>
              </a:prstClr>
            </a:outerShdw>
          </a:effectLst>
          <a:scene3d>
            <a:camera prst="isometricOffAxis2Left"/>
            <a:lightRig rig="threePt" dir="t"/>
          </a:scene3d>
          <a:sp3d prstMaterial="metal"/>
        </p:spPr>
      </p:pic>
      <p:pic>
        <p:nvPicPr>
          <p:cNvPr id="15" name="Рисунок 14" descr="Изображение выглядит как объект, монета&#10;&#10;Описание создано с очень высокой степенью достоверности">
            <a:extLst>
              <a:ext uri="{FF2B5EF4-FFF2-40B4-BE49-F238E27FC236}">
                <a16:creationId xmlns:a16="http://schemas.microsoft.com/office/drawing/2014/main" xmlns="" id="{0D635EE1-DF6E-413A-8E83-9839099EB4B4}"/>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78387" y="3216228"/>
            <a:ext cx="1760614" cy="1760614"/>
          </a:xfrm>
          <a:prstGeom prst="rect">
            <a:avLst/>
          </a:prstGeom>
          <a:effectLst>
            <a:outerShdw blurRad="76200" dir="18900000" sy="23000" kx="-1200000" algn="bl" rotWithShape="0">
              <a:prstClr val="black">
                <a:alpha val="20000"/>
              </a:prstClr>
            </a:outerShdw>
          </a:effectLst>
          <a:scene3d>
            <a:camera prst="isometricOffAxis2Left"/>
            <a:lightRig rig="threePt" dir="t"/>
          </a:scene3d>
          <a:sp3d prstMaterial="metal"/>
        </p:spPr>
      </p:pic>
      <p:pic>
        <p:nvPicPr>
          <p:cNvPr id="16" name="Рисунок 15" descr="Изображение выглядит как объект, монета&#10;&#10;Описание создано с очень высокой степенью достоверности">
            <a:extLst>
              <a:ext uri="{FF2B5EF4-FFF2-40B4-BE49-F238E27FC236}">
                <a16:creationId xmlns:a16="http://schemas.microsoft.com/office/drawing/2014/main" xmlns="" id="{A99AFCBA-7CB2-4076-ACEB-D246744F72F3}"/>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03766" y="3535088"/>
            <a:ext cx="1760614" cy="1760614"/>
          </a:xfrm>
          <a:prstGeom prst="rect">
            <a:avLst/>
          </a:prstGeom>
          <a:effectLst>
            <a:outerShdw blurRad="76200" dir="18900000" sy="23000" kx="-1200000" algn="bl" rotWithShape="0">
              <a:prstClr val="black">
                <a:alpha val="20000"/>
              </a:prstClr>
            </a:outerShdw>
          </a:effectLst>
          <a:scene3d>
            <a:camera prst="isometricOffAxis2Left"/>
            <a:lightRig rig="threePt" dir="t"/>
          </a:scene3d>
          <a:sp3d prstMaterial="metal"/>
        </p:spPr>
      </p:pic>
      <p:sp>
        <p:nvSpPr>
          <p:cNvPr id="17" name="Крест 16">
            <a:extLst>
              <a:ext uri="{FF2B5EF4-FFF2-40B4-BE49-F238E27FC236}">
                <a16:creationId xmlns:a16="http://schemas.microsoft.com/office/drawing/2014/main" xmlns="" id="{1F9ABF6F-FAB9-4577-9B6F-AA3AA7E85242}"/>
              </a:ext>
            </a:extLst>
          </p:cNvPr>
          <p:cNvSpPr/>
          <p:nvPr/>
        </p:nvSpPr>
        <p:spPr>
          <a:xfrm>
            <a:off x="8106598" y="3608696"/>
            <a:ext cx="796140" cy="792088"/>
          </a:xfrm>
          <a:prstGeom prst="plus">
            <a:avLst/>
          </a:prstGeom>
          <a:solidFill>
            <a:srgbClr val="B8B6A0"/>
          </a:solidFill>
          <a:effectLst>
            <a:outerShdw blurRad="76200" dir="18900000" sy="23000" kx="-1200000" algn="bl" rotWithShape="0">
              <a:prstClr val="black">
                <a:alpha val="20000"/>
              </a:prstClr>
            </a:outerShdw>
          </a:effectLst>
          <a:scene3d>
            <a:camera prst="perspectiveHeroicExtremeLeftFacing"/>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TextBox 19">
            <a:extLst>
              <a:ext uri="{FF2B5EF4-FFF2-40B4-BE49-F238E27FC236}">
                <a16:creationId xmlns:a16="http://schemas.microsoft.com/office/drawing/2014/main" xmlns="" id="{1A9503E4-52F6-46C4-9A93-2C56FB1A3FB9}"/>
              </a:ext>
            </a:extLst>
          </p:cNvPr>
          <p:cNvSpPr txBox="1"/>
          <p:nvPr/>
        </p:nvSpPr>
        <p:spPr>
          <a:xfrm>
            <a:off x="6752431" y="5368521"/>
            <a:ext cx="1219245" cy="584775"/>
          </a:xfrm>
          <a:prstGeom prst="rect">
            <a:avLst/>
          </a:prstGeom>
          <a:noFill/>
        </p:spPr>
        <p:txBody>
          <a:bodyPr wrap="none" rtlCol="0">
            <a:spAutoFit/>
          </a:bodyPr>
          <a:lstStyle/>
          <a:p>
            <a:pPr algn="ctr"/>
            <a:r>
              <a:rPr lang="ru-RU" sz="1600" dirty="0">
                <a:latin typeface="+mn-lt"/>
              </a:rPr>
              <a:t>Бюджетные</a:t>
            </a:r>
          </a:p>
          <a:p>
            <a:pPr algn="ctr"/>
            <a:r>
              <a:rPr lang="ru-RU" sz="1600" dirty="0">
                <a:latin typeface="+mn-lt"/>
              </a:rPr>
              <a:t>средства</a:t>
            </a:r>
          </a:p>
        </p:txBody>
      </p:sp>
      <p:sp>
        <p:nvSpPr>
          <p:cNvPr id="23" name="TextBox 22">
            <a:extLst>
              <a:ext uri="{FF2B5EF4-FFF2-40B4-BE49-F238E27FC236}">
                <a16:creationId xmlns:a16="http://schemas.microsoft.com/office/drawing/2014/main" xmlns="" id="{E9B969AF-C63E-481E-BB09-BAE46B347572}"/>
              </a:ext>
            </a:extLst>
          </p:cNvPr>
          <p:cNvSpPr txBox="1"/>
          <p:nvPr/>
        </p:nvSpPr>
        <p:spPr>
          <a:xfrm>
            <a:off x="9823520" y="5330020"/>
            <a:ext cx="1669047" cy="861774"/>
          </a:xfrm>
          <a:prstGeom prst="rect">
            <a:avLst/>
          </a:prstGeom>
          <a:noFill/>
        </p:spPr>
        <p:txBody>
          <a:bodyPr wrap="none" rtlCol="0">
            <a:spAutoFit/>
          </a:bodyPr>
          <a:lstStyle/>
          <a:p>
            <a:pPr algn="ctr"/>
            <a:r>
              <a:rPr lang="ru-RU" sz="1600" dirty="0">
                <a:latin typeface="+mn-lt"/>
              </a:rPr>
              <a:t>Внебюджетные</a:t>
            </a:r>
          </a:p>
          <a:p>
            <a:pPr algn="ctr"/>
            <a:r>
              <a:rPr lang="ru-RU" sz="1600" dirty="0">
                <a:latin typeface="+mn-lt"/>
              </a:rPr>
              <a:t>инвестиционные</a:t>
            </a:r>
          </a:p>
          <a:p>
            <a:pPr algn="ctr"/>
            <a:r>
              <a:rPr lang="ru-RU" sz="1600" dirty="0">
                <a:latin typeface="+mn-lt"/>
              </a:rPr>
              <a:t>вложения</a:t>
            </a:r>
          </a:p>
        </p:txBody>
      </p:sp>
      <p:sp>
        <p:nvSpPr>
          <p:cNvPr id="22" name="Прямоугольник 21">
            <a:extLst>
              <a:ext uri="{FF2B5EF4-FFF2-40B4-BE49-F238E27FC236}">
                <a16:creationId xmlns:a16="http://schemas.microsoft.com/office/drawing/2014/main" xmlns="" id="{325FEA8F-EFE7-4574-90D0-FC95A4E6014F}"/>
              </a:ext>
            </a:extLst>
          </p:cNvPr>
          <p:cNvSpPr/>
          <p:nvPr/>
        </p:nvSpPr>
        <p:spPr>
          <a:xfrm>
            <a:off x="5852407" y="1749517"/>
            <a:ext cx="5056720" cy="1323439"/>
          </a:xfrm>
          <a:prstGeom prst="rect">
            <a:avLst/>
          </a:prstGeom>
        </p:spPr>
        <p:txBody>
          <a:bodyPr wrap="square">
            <a:spAutoFit/>
          </a:bodyPr>
          <a:lstStyle/>
          <a:p>
            <a:r>
              <a:rPr lang="ru-RU" sz="2000" i="1" dirty="0">
                <a:latin typeface="Segoe UI Light" panose="020B0502040204020203" pitchFamily="34" charset="0"/>
                <a:cs typeface="Segoe UI Light" panose="020B0502040204020203" pitchFamily="34" charset="0"/>
              </a:rPr>
              <a:t>Государственно-частное партнёрство - основной инструмент повышения привлекательности </a:t>
            </a:r>
            <a:r>
              <a:rPr lang="ru-RU" sz="2000" i="1" dirty="0" err="1">
                <a:latin typeface="Segoe UI Light" panose="020B0502040204020203" pitchFamily="34" charset="0"/>
                <a:cs typeface="Segoe UI Light" panose="020B0502040204020203" pitchFamily="34" charset="0"/>
              </a:rPr>
              <a:t>туротрасли</a:t>
            </a:r>
            <a:r>
              <a:rPr lang="ru-RU" sz="2000" i="1" dirty="0">
                <a:latin typeface="Segoe UI Light" panose="020B0502040204020203" pitchFamily="34" charset="0"/>
                <a:cs typeface="Segoe UI Light" panose="020B0502040204020203" pitchFamily="34" charset="0"/>
              </a:rPr>
              <a:t> </a:t>
            </a:r>
          </a:p>
          <a:p>
            <a:r>
              <a:rPr lang="ru-RU" sz="2000" i="1" dirty="0">
                <a:latin typeface="Segoe UI Light" panose="020B0502040204020203" pitchFamily="34" charset="0"/>
                <a:cs typeface="Segoe UI Light" panose="020B0502040204020203" pitchFamily="34" charset="0"/>
              </a:rPr>
              <a:t>для частных инвестиций</a:t>
            </a:r>
          </a:p>
        </p:txBody>
      </p:sp>
      <p:sp>
        <p:nvSpPr>
          <p:cNvPr id="28" name="Freeform 3">
            <a:extLst>
              <a:ext uri="{FF2B5EF4-FFF2-40B4-BE49-F238E27FC236}">
                <a16:creationId xmlns:a16="http://schemas.microsoft.com/office/drawing/2014/main" xmlns="" id="{EDAC8922-EA9F-4EB7-BAE6-CA5D03AAF1F3}"/>
              </a:ext>
            </a:extLst>
          </p:cNvPr>
          <p:cNvSpPr>
            <a:spLocks noEditPoints="1"/>
          </p:cNvSpPr>
          <p:nvPr/>
        </p:nvSpPr>
        <p:spPr bwMode="gray">
          <a:xfrm>
            <a:off x="278790" y="1190437"/>
            <a:ext cx="6107767" cy="5240536"/>
          </a:xfrm>
          <a:custGeom>
            <a:avLst/>
            <a:gdLst>
              <a:gd name="T0" fmla="*/ 1092 w 2820"/>
              <a:gd name="T1" fmla="*/ 50 h 2912"/>
              <a:gd name="T2" fmla="*/ 822 w 2820"/>
              <a:gd name="T3" fmla="*/ 168 h 2912"/>
              <a:gd name="T4" fmla="*/ 594 w 2820"/>
              <a:gd name="T5" fmla="*/ 300 h 2912"/>
              <a:gd name="T6" fmla="*/ 406 w 2820"/>
              <a:gd name="T7" fmla="*/ 446 h 2912"/>
              <a:gd name="T8" fmla="*/ 254 w 2820"/>
              <a:gd name="T9" fmla="*/ 604 h 2912"/>
              <a:gd name="T10" fmla="*/ 140 w 2820"/>
              <a:gd name="T11" fmla="*/ 772 h 2912"/>
              <a:gd name="T12" fmla="*/ 60 w 2820"/>
              <a:gd name="T13" fmla="*/ 944 h 2912"/>
              <a:gd name="T14" fmla="*/ 14 w 2820"/>
              <a:gd name="T15" fmla="*/ 1122 h 2912"/>
              <a:gd name="T16" fmla="*/ 0 w 2820"/>
              <a:gd name="T17" fmla="*/ 1300 h 2912"/>
              <a:gd name="T18" fmla="*/ 18 w 2820"/>
              <a:gd name="T19" fmla="*/ 1476 h 2912"/>
              <a:gd name="T20" fmla="*/ 64 w 2820"/>
              <a:gd name="T21" fmla="*/ 1650 h 2912"/>
              <a:gd name="T22" fmla="*/ 138 w 2820"/>
              <a:gd name="T23" fmla="*/ 1818 h 2912"/>
              <a:gd name="T24" fmla="*/ 238 w 2820"/>
              <a:gd name="T25" fmla="*/ 1978 h 2912"/>
              <a:gd name="T26" fmla="*/ 364 w 2820"/>
              <a:gd name="T27" fmla="*/ 2126 h 2912"/>
              <a:gd name="T28" fmla="*/ 512 w 2820"/>
              <a:gd name="T29" fmla="*/ 2262 h 2912"/>
              <a:gd name="T30" fmla="*/ 684 w 2820"/>
              <a:gd name="T31" fmla="*/ 2382 h 2912"/>
              <a:gd name="T32" fmla="*/ 874 w 2820"/>
              <a:gd name="T33" fmla="*/ 2484 h 2912"/>
              <a:gd name="T34" fmla="*/ 1086 w 2820"/>
              <a:gd name="T35" fmla="*/ 2564 h 2912"/>
              <a:gd name="T36" fmla="*/ 1314 w 2820"/>
              <a:gd name="T37" fmla="*/ 2622 h 2912"/>
              <a:gd name="T38" fmla="*/ 1558 w 2820"/>
              <a:gd name="T39" fmla="*/ 2654 h 2912"/>
              <a:gd name="T40" fmla="*/ 1818 w 2820"/>
              <a:gd name="T41" fmla="*/ 2658 h 2912"/>
              <a:gd name="T42" fmla="*/ 2090 w 2820"/>
              <a:gd name="T43" fmla="*/ 2632 h 2912"/>
              <a:gd name="T44" fmla="*/ 2374 w 2820"/>
              <a:gd name="T45" fmla="*/ 2574 h 2912"/>
              <a:gd name="T46" fmla="*/ 2544 w 2820"/>
              <a:gd name="T47" fmla="*/ 2912 h 2912"/>
              <a:gd name="T48" fmla="*/ 1868 w 2820"/>
              <a:gd name="T49" fmla="*/ 1552 h 2912"/>
              <a:gd name="T50" fmla="*/ 1956 w 2820"/>
              <a:gd name="T51" fmla="*/ 1914 h 2912"/>
              <a:gd name="T52" fmla="*/ 1788 w 2820"/>
              <a:gd name="T53" fmla="*/ 1936 h 2912"/>
              <a:gd name="T54" fmla="*/ 1616 w 2820"/>
              <a:gd name="T55" fmla="*/ 1934 h 2912"/>
              <a:gd name="T56" fmla="*/ 1442 w 2820"/>
              <a:gd name="T57" fmla="*/ 1912 h 2912"/>
              <a:gd name="T58" fmla="*/ 1272 w 2820"/>
              <a:gd name="T59" fmla="*/ 1872 h 2912"/>
              <a:gd name="T60" fmla="*/ 1108 w 2820"/>
              <a:gd name="T61" fmla="*/ 1812 h 2912"/>
              <a:gd name="T62" fmla="*/ 952 w 2820"/>
              <a:gd name="T63" fmla="*/ 1736 h 2912"/>
              <a:gd name="T64" fmla="*/ 810 w 2820"/>
              <a:gd name="T65" fmla="*/ 1646 h 2912"/>
              <a:gd name="T66" fmla="*/ 684 w 2820"/>
              <a:gd name="T67" fmla="*/ 1542 h 2912"/>
              <a:gd name="T68" fmla="*/ 578 w 2820"/>
              <a:gd name="T69" fmla="*/ 1428 h 2912"/>
              <a:gd name="T70" fmla="*/ 494 w 2820"/>
              <a:gd name="T71" fmla="*/ 1304 h 2912"/>
              <a:gd name="T72" fmla="*/ 438 w 2820"/>
              <a:gd name="T73" fmla="*/ 1170 h 2912"/>
              <a:gd name="T74" fmla="*/ 410 w 2820"/>
              <a:gd name="T75" fmla="*/ 1032 h 2912"/>
              <a:gd name="T76" fmla="*/ 416 w 2820"/>
              <a:gd name="T77" fmla="*/ 888 h 2912"/>
              <a:gd name="T78" fmla="*/ 460 w 2820"/>
              <a:gd name="T79" fmla="*/ 742 h 2912"/>
              <a:gd name="T80" fmla="*/ 544 w 2820"/>
              <a:gd name="T81" fmla="*/ 592 h 2912"/>
              <a:gd name="T82" fmla="*/ 670 w 2820"/>
              <a:gd name="T83" fmla="*/ 444 h 2912"/>
              <a:gd name="T84" fmla="*/ 844 w 2820"/>
              <a:gd name="T85" fmla="*/ 298 h 2912"/>
              <a:gd name="T86" fmla="*/ 1070 w 2820"/>
              <a:gd name="T87" fmla="*/ 154 h 2912"/>
              <a:gd name="T88" fmla="*/ 1348 w 2820"/>
              <a:gd name="T89" fmla="*/ 16 h 2912"/>
              <a:gd name="T90" fmla="*/ 1244 w 2820"/>
              <a:gd name="T91" fmla="*/ 0 h 2912"/>
              <a:gd name="T92" fmla="*/ 2820 w 2820"/>
              <a:gd name="T93" fmla="*/ 1934 h 2912"/>
              <a:gd name="T94" fmla="*/ 2820 w 2820"/>
              <a:gd name="T95" fmla="*/ 1934 h 2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20" h="2912">
                <a:moveTo>
                  <a:pt x="1244" y="0"/>
                </a:moveTo>
                <a:lnTo>
                  <a:pt x="1092" y="50"/>
                </a:lnTo>
                <a:lnTo>
                  <a:pt x="952" y="106"/>
                </a:lnTo>
                <a:lnTo>
                  <a:pt x="822" y="168"/>
                </a:lnTo>
                <a:lnTo>
                  <a:pt x="704" y="232"/>
                </a:lnTo>
                <a:lnTo>
                  <a:pt x="594" y="300"/>
                </a:lnTo>
                <a:lnTo>
                  <a:pt x="494" y="372"/>
                </a:lnTo>
                <a:lnTo>
                  <a:pt x="406" y="446"/>
                </a:lnTo>
                <a:lnTo>
                  <a:pt x="324" y="524"/>
                </a:lnTo>
                <a:lnTo>
                  <a:pt x="254" y="604"/>
                </a:lnTo>
                <a:lnTo>
                  <a:pt x="192" y="686"/>
                </a:lnTo>
                <a:lnTo>
                  <a:pt x="140" y="772"/>
                </a:lnTo>
                <a:lnTo>
                  <a:pt x="96" y="856"/>
                </a:lnTo>
                <a:lnTo>
                  <a:pt x="60" y="944"/>
                </a:lnTo>
                <a:lnTo>
                  <a:pt x="32" y="1032"/>
                </a:lnTo>
                <a:lnTo>
                  <a:pt x="14" y="1122"/>
                </a:lnTo>
                <a:lnTo>
                  <a:pt x="2" y="1210"/>
                </a:lnTo>
                <a:lnTo>
                  <a:pt x="0" y="1300"/>
                </a:lnTo>
                <a:lnTo>
                  <a:pt x="4" y="1388"/>
                </a:lnTo>
                <a:lnTo>
                  <a:pt x="18" y="1476"/>
                </a:lnTo>
                <a:lnTo>
                  <a:pt x="36" y="1564"/>
                </a:lnTo>
                <a:lnTo>
                  <a:pt x="64" y="1650"/>
                </a:lnTo>
                <a:lnTo>
                  <a:pt x="96" y="1736"/>
                </a:lnTo>
                <a:lnTo>
                  <a:pt x="138" y="1818"/>
                </a:lnTo>
                <a:lnTo>
                  <a:pt x="184" y="1900"/>
                </a:lnTo>
                <a:lnTo>
                  <a:pt x="238" y="1978"/>
                </a:lnTo>
                <a:lnTo>
                  <a:pt x="298" y="2054"/>
                </a:lnTo>
                <a:lnTo>
                  <a:pt x="364" y="2126"/>
                </a:lnTo>
                <a:lnTo>
                  <a:pt x="434" y="2196"/>
                </a:lnTo>
                <a:lnTo>
                  <a:pt x="512" y="2262"/>
                </a:lnTo>
                <a:lnTo>
                  <a:pt x="596" y="2324"/>
                </a:lnTo>
                <a:lnTo>
                  <a:pt x="684" y="2382"/>
                </a:lnTo>
                <a:lnTo>
                  <a:pt x="776" y="2436"/>
                </a:lnTo>
                <a:lnTo>
                  <a:pt x="874" y="2484"/>
                </a:lnTo>
                <a:lnTo>
                  <a:pt x="978" y="2526"/>
                </a:lnTo>
                <a:lnTo>
                  <a:pt x="1086" y="2564"/>
                </a:lnTo>
                <a:lnTo>
                  <a:pt x="1198" y="2596"/>
                </a:lnTo>
                <a:lnTo>
                  <a:pt x="1314" y="2622"/>
                </a:lnTo>
                <a:lnTo>
                  <a:pt x="1434" y="2642"/>
                </a:lnTo>
                <a:lnTo>
                  <a:pt x="1558" y="2654"/>
                </a:lnTo>
                <a:lnTo>
                  <a:pt x="1686" y="2660"/>
                </a:lnTo>
                <a:lnTo>
                  <a:pt x="1818" y="2658"/>
                </a:lnTo>
                <a:lnTo>
                  <a:pt x="1952" y="2650"/>
                </a:lnTo>
                <a:lnTo>
                  <a:pt x="2090" y="2632"/>
                </a:lnTo>
                <a:lnTo>
                  <a:pt x="2230" y="2608"/>
                </a:lnTo>
                <a:lnTo>
                  <a:pt x="2374" y="2574"/>
                </a:lnTo>
                <a:lnTo>
                  <a:pt x="2542" y="2912"/>
                </a:lnTo>
                <a:lnTo>
                  <a:pt x="2544" y="2912"/>
                </a:lnTo>
                <a:lnTo>
                  <a:pt x="2820" y="1934"/>
                </a:lnTo>
                <a:lnTo>
                  <a:pt x="1868" y="1552"/>
                </a:lnTo>
                <a:lnTo>
                  <a:pt x="2036" y="1894"/>
                </a:lnTo>
                <a:lnTo>
                  <a:pt x="1956" y="1914"/>
                </a:lnTo>
                <a:lnTo>
                  <a:pt x="1872" y="1928"/>
                </a:lnTo>
                <a:lnTo>
                  <a:pt x="1788" y="1936"/>
                </a:lnTo>
                <a:lnTo>
                  <a:pt x="1702" y="1938"/>
                </a:lnTo>
                <a:lnTo>
                  <a:pt x="1616" y="1934"/>
                </a:lnTo>
                <a:lnTo>
                  <a:pt x="1528" y="1926"/>
                </a:lnTo>
                <a:lnTo>
                  <a:pt x="1442" y="1912"/>
                </a:lnTo>
                <a:lnTo>
                  <a:pt x="1356" y="1894"/>
                </a:lnTo>
                <a:lnTo>
                  <a:pt x="1272" y="1872"/>
                </a:lnTo>
                <a:lnTo>
                  <a:pt x="1188" y="1844"/>
                </a:lnTo>
                <a:lnTo>
                  <a:pt x="1108" y="1812"/>
                </a:lnTo>
                <a:lnTo>
                  <a:pt x="1028" y="1776"/>
                </a:lnTo>
                <a:lnTo>
                  <a:pt x="952" y="1736"/>
                </a:lnTo>
                <a:lnTo>
                  <a:pt x="880" y="1692"/>
                </a:lnTo>
                <a:lnTo>
                  <a:pt x="810" y="1646"/>
                </a:lnTo>
                <a:lnTo>
                  <a:pt x="744" y="1596"/>
                </a:lnTo>
                <a:lnTo>
                  <a:pt x="684" y="1542"/>
                </a:lnTo>
                <a:lnTo>
                  <a:pt x="628" y="1486"/>
                </a:lnTo>
                <a:lnTo>
                  <a:pt x="578" y="1428"/>
                </a:lnTo>
                <a:lnTo>
                  <a:pt x="532" y="1366"/>
                </a:lnTo>
                <a:lnTo>
                  <a:pt x="494" y="1304"/>
                </a:lnTo>
                <a:lnTo>
                  <a:pt x="462" y="1238"/>
                </a:lnTo>
                <a:lnTo>
                  <a:pt x="438" y="1170"/>
                </a:lnTo>
                <a:lnTo>
                  <a:pt x="420" y="1102"/>
                </a:lnTo>
                <a:lnTo>
                  <a:pt x="410" y="1032"/>
                </a:lnTo>
                <a:lnTo>
                  <a:pt x="410" y="960"/>
                </a:lnTo>
                <a:lnTo>
                  <a:pt x="416" y="888"/>
                </a:lnTo>
                <a:lnTo>
                  <a:pt x="434" y="816"/>
                </a:lnTo>
                <a:lnTo>
                  <a:pt x="460" y="742"/>
                </a:lnTo>
                <a:lnTo>
                  <a:pt x="496" y="668"/>
                </a:lnTo>
                <a:lnTo>
                  <a:pt x="544" y="592"/>
                </a:lnTo>
                <a:lnTo>
                  <a:pt x="602" y="518"/>
                </a:lnTo>
                <a:lnTo>
                  <a:pt x="670" y="444"/>
                </a:lnTo>
                <a:lnTo>
                  <a:pt x="752" y="370"/>
                </a:lnTo>
                <a:lnTo>
                  <a:pt x="844" y="298"/>
                </a:lnTo>
                <a:lnTo>
                  <a:pt x="950" y="226"/>
                </a:lnTo>
                <a:lnTo>
                  <a:pt x="1070" y="154"/>
                </a:lnTo>
                <a:lnTo>
                  <a:pt x="1202" y="84"/>
                </a:lnTo>
                <a:lnTo>
                  <a:pt x="1348" y="16"/>
                </a:lnTo>
                <a:lnTo>
                  <a:pt x="1244" y="0"/>
                </a:lnTo>
                <a:lnTo>
                  <a:pt x="1244" y="0"/>
                </a:lnTo>
                <a:lnTo>
                  <a:pt x="1244" y="0"/>
                </a:lnTo>
                <a:close/>
                <a:moveTo>
                  <a:pt x="2820" y="1934"/>
                </a:moveTo>
                <a:lnTo>
                  <a:pt x="2820" y="1934"/>
                </a:lnTo>
                <a:lnTo>
                  <a:pt x="2820" y="1934"/>
                </a:lnTo>
                <a:close/>
              </a:path>
            </a:pathLst>
          </a:custGeom>
          <a:gradFill rotWithShape="1">
            <a:gsLst>
              <a:gs pos="0">
                <a:srgbClr val="33CCCC"/>
              </a:gs>
              <a:gs pos="100000">
                <a:srgbClr val="009999"/>
              </a:gs>
            </a:gsLst>
            <a:lin ang="5400000" scaled="1"/>
          </a:gradFill>
          <a:ln>
            <a:noFill/>
          </a:ln>
          <a:effectLst>
            <a:outerShdw dist="206741" dir="8249373" algn="ctr" rotWithShape="0">
              <a:schemeClr val="tx2">
                <a:alpha val="50000"/>
              </a:schemeClr>
            </a:outerShdw>
          </a:effectLst>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pic>
        <p:nvPicPr>
          <p:cNvPr id="58" name="Рисунок 57">
            <a:extLst>
              <a:ext uri="{FF2B5EF4-FFF2-40B4-BE49-F238E27FC236}">
                <a16:creationId xmlns:a16="http://schemas.microsoft.com/office/drawing/2014/main" xmlns="" id="{6218F080-EC00-4070-BBF5-AADA2773EB3A}"/>
              </a:ext>
            </a:extLst>
          </p:cNvPr>
          <p:cNvPicPr>
            <a:picLocks noChangeAspect="1"/>
          </p:cNvPicPr>
          <p:nvPr/>
        </p:nvPicPr>
        <p:blipFill>
          <a:blip r:embed="rId6" cstate="print">
            <a:duotone>
              <a:schemeClr val="accent5">
                <a:shade val="45000"/>
                <a:satMod val="135000"/>
              </a:schemeClr>
              <a:prstClr val="white"/>
            </a:duotone>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1857668" y="1344401"/>
            <a:ext cx="2877489" cy="2879329"/>
          </a:xfrm>
          <a:prstGeom prst="rect">
            <a:avLst/>
          </a:prstGeom>
        </p:spPr>
      </p:pic>
      <p:grpSp>
        <p:nvGrpSpPr>
          <p:cNvPr id="59" name="Group 41">
            <a:extLst>
              <a:ext uri="{FF2B5EF4-FFF2-40B4-BE49-F238E27FC236}">
                <a16:creationId xmlns:a16="http://schemas.microsoft.com/office/drawing/2014/main" xmlns="" id="{E41F7D3C-5639-4516-B159-D1F218109773}"/>
              </a:ext>
            </a:extLst>
          </p:cNvPr>
          <p:cNvGrpSpPr>
            <a:grpSpLocks/>
          </p:cNvGrpSpPr>
          <p:nvPr/>
        </p:nvGrpSpPr>
        <p:grpSpPr bwMode="auto">
          <a:xfrm>
            <a:off x="455711" y="3238309"/>
            <a:ext cx="1676400" cy="1828800"/>
            <a:chOff x="576" y="1920"/>
            <a:chExt cx="1056" cy="1152"/>
          </a:xfrm>
        </p:grpSpPr>
        <p:pic>
          <p:nvPicPr>
            <p:cNvPr id="60" name="Picture 36" descr="Picture1">
              <a:extLst>
                <a:ext uri="{FF2B5EF4-FFF2-40B4-BE49-F238E27FC236}">
                  <a16:creationId xmlns:a16="http://schemas.microsoft.com/office/drawing/2014/main" xmlns="" id="{E3E2408E-D20B-4116-8489-00F80C4764E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6" y="2780"/>
              <a:ext cx="1056" cy="292"/>
            </a:xfrm>
            <a:prstGeom prst="rect">
              <a:avLst/>
            </a:prstGeom>
            <a:noFill/>
            <a:extLst>
              <a:ext uri="{909E8E84-426E-40DD-AFC4-6F175D3DCCD1}">
                <a14:hiddenFill xmlns:a14="http://schemas.microsoft.com/office/drawing/2010/main">
                  <a:solidFill>
                    <a:srgbClr val="FFFFFF"/>
                  </a:solidFill>
                </a14:hiddenFill>
              </a:ext>
            </a:extLst>
          </p:spPr>
        </p:pic>
        <p:sp>
          <p:nvSpPr>
            <p:cNvPr id="61" name="Oval 12">
              <a:extLst>
                <a:ext uri="{FF2B5EF4-FFF2-40B4-BE49-F238E27FC236}">
                  <a16:creationId xmlns:a16="http://schemas.microsoft.com/office/drawing/2014/main" xmlns="" id="{A157FF55-E2F9-49F0-978C-25DB01640E82}"/>
                </a:ext>
              </a:extLst>
            </p:cNvPr>
            <p:cNvSpPr>
              <a:spLocks noChangeArrowheads="1"/>
            </p:cNvSpPr>
            <p:nvPr/>
          </p:nvSpPr>
          <p:spPr bwMode="gray">
            <a:xfrm>
              <a:off x="625" y="1920"/>
              <a:ext cx="993" cy="1011"/>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62" name="Oval 13">
              <a:extLst>
                <a:ext uri="{FF2B5EF4-FFF2-40B4-BE49-F238E27FC236}">
                  <a16:creationId xmlns:a16="http://schemas.microsoft.com/office/drawing/2014/main" xmlns="" id="{516751EE-D60C-4B52-865C-F2F776BDCD5E}"/>
                </a:ext>
              </a:extLst>
            </p:cNvPr>
            <p:cNvSpPr>
              <a:spLocks noChangeArrowheads="1"/>
            </p:cNvSpPr>
            <p:nvPr/>
          </p:nvSpPr>
          <p:spPr bwMode="gray">
            <a:xfrm>
              <a:off x="637" y="1925"/>
              <a:ext cx="970" cy="987"/>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63" name="Oval 14">
              <a:extLst>
                <a:ext uri="{FF2B5EF4-FFF2-40B4-BE49-F238E27FC236}">
                  <a16:creationId xmlns:a16="http://schemas.microsoft.com/office/drawing/2014/main" xmlns="" id="{88FD39FE-356A-48F5-BE3C-F93127D83D5E}"/>
                </a:ext>
              </a:extLst>
            </p:cNvPr>
            <p:cNvSpPr>
              <a:spLocks noChangeArrowheads="1"/>
            </p:cNvSpPr>
            <p:nvPr/>
          </p:nvSpPr>
          <p:spPr bwMode="gray">
            <a:xfrm>
              <a:off x="648" y="1935"/>
              <a:ext cx="922" cy="922"/>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64" name="Oval 15">
              <a:extLst>
                <a:ext uri="{FF2B5EF4-FFF2-40B4-BE49-F238E27FC236}">
                  <a16:creationId xmlns:a16="http://schemas.microsoft.com/office/drawing/2014/main" xmlns="" id="{9FBC6689-9539-43AE-9E16-5794361C432D}"/>
                </a:ext>
              </a:extLst>
            </p:cNvPr>
            <p:cNvSpPr>
              <a:spLocks noChangeArrowheads="1"/>
            </p:cNvSpPr>
            <p:nvPr/>
          </p:nvSpPr>
          <p:spPr bwMode="gray">
            <a:xfrm>
              <a:off x="701" y="1961"/>
              <a:ext cx="821" cy="748"/>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grpSp>
      <p:graphicFrame>
        <p:nvGraphicFramePr>
          <p:cNvPr id="18432" name="Диаграмма 18431">
            <a:extLst>
              <a:ext uri="{FF2B5EF4-FFF2-40B4-BE49-F238E27FC236}">
                <a16:creationId xmlns:a16="http://schemas.microsoft.com/office/drawing/2014/main" xmlns="" id="{7196C7FD-207A-4D95-8DE2-F98CED2D7A08}"/>
              </a:ext>
            </a:extLst>
          </p:cNvPr>
          <p:cNvGraphicFramePr/>
          <p:nvPr>
            <p:extLst>
              <p:ext uri="{D42A27DB-BD31-4B8C-83A1-F6EECF244321}">
                <p14:modId xmlns:p14="http://schemas.microsoft.com/office/powerpoint/2010/main" val="2418001850"/>
              </p:ext>
            </p:extLst>
          </p:nvPr>
        </p:nvGraphicFramePr>
        <p:xfrm>
          <a:off x="365547" y="2871002"/>
          <a:ext cx="1875972" cy="2339576"/>
        </p:xfrm>
        <a:graphic>
          <a:graphicData uri="http://schemas.openxmlformats.org/drawingml/2006/chart">
            <c:chart xmlns:c="http://schemas.openxmlformats.org/drawingml/2006/chart" xmlns:r="http://schemas.openxmlformats.org/officeDocument/2006/relationships" r:id="rId9"/>
          </a:graphicData>
        </a:graphic>
      </p:graphicFrame>
      <p:grpSp>
        <p:nvGrpSpPr>
          <p:cNvPr id="68" name="Group 41">
            <a:extLst>
              <a:ext uri="{FF2B5EF4-FFF2-40B4-BE49-F238E27FC236}">
                <a16:creationId xmlns:a16="http://schemas.microsoft.com/office/drawing/2014/main" xmlns="" id="{00C477D6-3FE3-4F85-B8C5-95AF9CFFA9B2}"/>
              </a:ext>
            </a:extLst>
          </p:cNvPr>
          <p:cNvGrpSpPr>
            <a:grpSpLocks/>
          </p:cNvGrpSpPr>
          <p:nvPr/>
        </p:nvGrpSpPr>
        <p:grpSpPr bwMode="auto">
          <a:xfrm>
            <a:off x="2429556" y="4225157"/>
            <a:ext cx="1676400" cy="1828800"/>
            <a:chOff x="576" y="1920"/>
            <a:chExt cx="1056" cy="1152"/>
          </a:xfrm>
        </p:grpSpPr>
        <p:pic>
          <p:nvPicPr>
            <p:cNvPr id="69" name="Picture 36" descr="Picture1">
              <a:extLst>
                <a:ext uri="{FF2B5EF4-FFF2-40B4-BE49-F238E27FC236}">
                  <a16:creationId xmlns:a16="http://schemas.microsoft.com/office/drawing/2014/main" xmlns="" id="{9C08C309-4EB9-4772-A95B-C6AF08272E7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6" y="2780"/>
              <a:ext cx="1056" cy="292"/>
            </a:xfrm>
            <a:prstGeom prst="rect">
              <a:avLst/>
            </a:prstGeom>
            <a:noFill/>
            <a:extLst>
              <a:ext uri="{909E8E84-426E-40DD-AFC4-6F175D3DCCD1}">
                <a14:hiddenFill xmlns:a14="http://schemas.microsoft.com/office/drawing/2010/main">
                  <a:solidFill>
                    <a:srgbClr val="FFFFFF"/>
                  </a:solidFill>
                </a14:hiddenFill>
              </a:ext>
            </a:extLst>
          </p:spPr>
        </p:pic>
        <p:sp>
          <p:nvSpPr>
            <p:cNvPr id="70" name="Oval 12">
              <a:extLst>
                <a:ext uri="{FF2B5EF4-FFF2-40B4-BE49-F238E27FC236}">
                  <a16:creationId xmlns:a16="http://schemas.microsoft.com/office/drawing/2014/main" xmlns="" id="{3360992C-E7F4-4BE6-8B90-89B166654D88}"/>
                </a:ext>
              </a:extLst>
            </p:cNvPr>
            <p:cNvSpPr>
              <a:spLocks noChangeArrowheads="1"/>
            </p:cNvSpPr>
            <p:nvPr/>
          </p:nvSpPr>
          <p:spPr bwMode="gray">
            <a:xfrm>
              <a:off x="625" y="1920"/>
              <a:ext cx="993" cy="1011"/>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71" name="Oval 13">
              <a:extLst>
                <a:ext uri="{FF2B5EF4-FFF2-40B4-BE49-F238E27FC236}">
                  <a16:creationId xmlns:a16="http://schemas.microsoft.com/office/drawing/2014/main" xmlns="" id="{F1426140-FDC9-4781-8445-2CEC84289008}"/>
                </a:ext>
              </a:extLst>
            </p:cNvPr>
            <p:cNvSpPr>
              <a:spLocks noChangeArrowheads="1"/>
            </p:cNvSpPr>
            <p:nvPr/>
          </p:nvSpPr>
          <p:spPr bwMode="gray">
            <a:xfrm>
              <a:off x="637" y="1925"/>
              <a:ext cx="970" cy="987"/>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72" name="Oval 14">
              <a:extLst>
                <a:ext uri="{FF2B5EF4-FFF2-40B4-BE49-F238E27FC236}">
                  <a16:creationId xmlns:a16="http://schemas.microsoft.com/office/drawing/2014/main" xmlns="" id="{197EBFD4-37CC-42A4-9A7B-611E131FF9EC}"/>
                </a:ext>
              </a:extLst>
            </p:cNvPr>
            <p:cNvSpPr>
              <a:spLocks noChangeArrowheads="1"/>
            </p:cNvSpPr>
            <p:nvPr/>
          </p:nvSpPr>
          <p:spPr bwMode="gray">
            <a:xfrm>
              <a:off x="648" y="1935"/>
              <a:ext cx="922" cy="922"/>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73" name="Oval 15">
              <a:extLst>
                <a:ext uri="{FF2B5EF4-FFF2-40B4-BE49-F238E27FC236}">
                  <a16:creationId xmlns:a16="http://schemas.microsoft.com/office/drawing/2014/main" xmlns="" id="{635F6D7E-A8E6-400C-BDCF-8690A7F64CAC}"/>
                </a:ext>
              </a:extLst>
            </p:cNvPr>
            <p:cNvSpPr>
              <a:spLocks noChangeArrowheads="1"/>
            </p:cNvSpPr>
            <p:nvPr/>
          </p:nvSpPr>
          <p:spPr bwMode="gray">
            <a:xfrm>
              <a:off x="701" y="1961"/>
              <a:ext cx="821" cy="748"/>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grpSp>
      <p:graphicFrame>
        <p:nvGraphicFramePr>
          <p:cNvPr id="74" name="Диаграмма 73">
            <a:extLst>
              <a:ext uri="{FF2B5EF4-FFF2-40B4-BE49-F238E27FC236}">
                <a16:creationId xmlns:a16="http://schemas.microsoft.com/office/drawing/2014/main" xmlns="" id="{5C9BA9C8-FCFC-44F4-8F53-6049A1762A6A}"/>
              </a:ext>
            </a:extLst>
          </p:cNvPr>
          <p:cNvGraphicFramePr/>
          <p:nvPr>
            <p:extLst>
              <p:ext uri="{D42A27DB-BD31-4B8C-83A1-F6EECF244321}">
                <p14:modId xmlns:p14="http://schemas.microsoft.com/office/powerpoint/2010/main" val="3109228266"/>
              </p:ext>
            </p:extLst>
          </p:nvPr>
        </p:nvGraphicFramePr>
        <p:xfrm>
          <a:off x="2339392" y="3857850"/>
          <a:ext cx="1875972" cy="2339576"/>
        </p:xfrm>
        <a:graphic>
          <a:graphicData uri="http://schemas.openxmlformats.org/drawingml/2006/chart">
            <c:chart xmlns:c="http://schemas.openxmlformats.org/drawingml/2006/chart" xmlns:r="http://schemas.openxmlformats.org/officeDocument/2006/relationships" r:id="rId10"/>
          </a:graphicData>
        </a:graphic>
      </p:graphicFrame>
      <p:sp>
        <p:nvSpPr>
          <p:cNvPr id="18433" name="TextBox 18432">
            <a:extLst>
              <a:ext uri="{FF2B5EF4-FFF2-40B4-BE49-F238E27FC236}">
                <a16:creationId xmlns:a16="http://schemas.microsoft.com/office/drawing/2014/main" xmlns="" id="{AB00461A-E211-4D45-B4A7-2C0EFC94E6DB}"/>
              </a:ext>
            </a:extLst>
          </p:cNvPr>
          <p:cNvSpPr txBox="1"/>
          <p:nvPr/>
        </p:nvSpPr>
        <p:spPr>
          <a:xfrm>
            <a:off x="2900263" y="4301867"/>
            <a:ext cx="859531" cy="646331"/>
          </a:xfrm>
          <a:prstGeom prst="rect">
            <a:avLst/>
          </a:prstGeom>
          <a:noFill/>
        </p:spPr>
        <p:txBody>
          <a:bodyPr wrap="none" rtlCol="0">
            <a:spAutoFit/>
          </a:bodyPr>
          <a:lstStyle/>
          <a:p>
            <a:r>
              <a:rPr lang="ru-RU" sz="3600" dirty="0">
                <a:latin typeface="Segoe UI Light" panose="020B0502040204020203" pitchFamily="34" charset="0"/>
                <a:cs typeface="Segoe UI Light" panose="020B0502040204020203" pitchFamily="34" charset="0"/>
              </a:rPr>
              <a:t>38</a:t>
            </a:r>
            <a:r>
              <a:rPr lang="ru-RU" sz="2000" dirty="0">
                <a:latin typeface="Segoe UI Light" panose="020B0502040204020203" pitchFamily="34" charset="0"/>
                <a:cs typeface="Segoe UI Light" panose="020B0502040204020203" pitchFamily="34" charset="0"/>
              </a:rPr>
              <a:t>%</a:t>
            </a:r>
          </a:p>
        </p:txBody>
      </p:sp>
      <p:sp>
        <p:nvSpPr>
          <p:cNvPr id="76" name="TextBox 75">
            <a:extLst>
              <a:ext uri="{FF2B5EF4-FFF2-40B4-BE49-F238E27FC236}">
                <a16:creationId xmlns:a16="http://schemas.microsoft.com/office/drawing/2014/main" xmlns="" id="{E3699CD4-5731-4FF2-99B9-3ECBEAE48D1C}"/>
              </a:ext>
            </a:extLst>
          </p:cNvPr>
          <p:cNvSpPr txBox="1"/>
          <p:nvPr/>
        </p:nvSpPr>
        <p:spPr>
          <a:xfrm>
            <a:off x="885833" y="3249837"/>
            <a:ext cx="859531" cy="646331"/>
          </a:xfrm>
          <a:prstGeom prst="rect">
            <a:avLst/>
          </a:prstGeom>
          <a:noFill/>
        </p:spPr>
        <p:txBody>
          <a:bodyPr wrap="none" rtlCol="0">
            <a:spAutoFit/>
          </a:bodyPr>
          <a:lstStyle/>
          <a:p>
            <a:r>
              <a:rPr lang="ru-RU" sz="3600" dirty="0">
                <a:latin typeface="Segoe UI Light" panose="020B0502040204020203" pitchFamily="34" charset="0"/>
                <a:cs typeface="Segoe UI Light" panose="020B0502040204020203" pitchFamily="34" charset="0"/>
              </a:rPr>
              <a:t>30</a:t>
            </a:r>
            <a:r>
              <a:rPr lang="ru-RU" sz="2000" dirty="0">
                <a:latin typeface="Segoe UI Light" panose="020B0502040204020203" pitchFamily="34" charset="0"/>
                <a:cs typeface="Segoe UI Light" panose="020B0502040204020203" pitchFamily="34" charset="0"/>
              </a:rPr>
              <a:t>%</a:t>
            </a:r>
          </a:p>
        </p:txBody>
      </p:sp>
      <p:sp>
        <p:nvSpPr>
          <p:cNvPr id="18434" name="Прямоугольник 18433">
            <a:extLst>
              <a:ext uri="{FF2B5EF4-FFF2-40B4-BE49-F238E27FC236}">
                <a16:creationId xmlns:a16="http://schemas.microsoft.com/office/drawing/2014/main" xmlns="" id="{0679737A-C748-4E27-8EC9-9B912B064C55}"/>
              </a:ext>
            </a:extLst>
          </p:cNvPr>
          <p:cNvSpPr/>
          <p:nvPr/>
        </p:nvSpPr>
        <p:spPr>
          <a:xfrm>
            <a:off x="704465" y="227460"/>
            <a:ext cx="3605757" cy="1015663"/>
          </a:xfrm>
          <a:prstGeom prst="rect">
            <a:avLst/>
          </a:prstGeom>
        </p:spPr>
        <p:txBody>
          <a:bodyPr wrap="square">
            <a:spAutoFit/>
          </a:bodyPr>
          <a:lstStyle/>
          <a:p>
            <a:pPr algn="ctr"/>
            <a:r>
              <a:rPr lang="ru-RU" sz="2000" dirty="0">
                <a:solidFill>
                  <a:srgbClr val="33CCCC"/>
                </a:solidFill>
                <a:latin typeface="+mn-lt"/>
              </a:rPr>
              <a:t>Туристско-рекреационные кластеры субъектов РФ – </a:t>
            </a:r>
          </a:p>
          <a:p>
            <a:pPr algn="ctr"/>
            <a:r>
              <a:rPr lang="ru-RU" sz="2000" dirty="0">
                <a:solidFill>
                  <a:srgbClr val="33CCCC"/>
                </a:solidFill>
                <a:latin typeface="+mn-lt"/>
              </a:rPr>
              <a:t>участников ФЦП</a:t>
            </a:r>
          </a:p>
        </p:txBody>
      </p:sp>
      <p:sp>
        <p:nvSpPr>
          <p:cNvPr id="18435" name="Прямоугольник 18434">
            <a:extLst>
              <a:ext uri="{FF2B5EF4-FFF2-40B4-BE49-F238E27FC236}">
                <a16:creationId xmlns:a16="http://schemas.microsoft.com/office/drawing/2014/main" xmlns="" id="{B797344B-7D91-4205-A3BE-224CAEF710B1}"/>
              </a:ext>
            </a:extLst>
          </p:cNvPr>
          <p:cNvSpPr/>
          <p:nvPr/>
        </p:nvSpPr>
        <p:spPr>
          <a:xfrm>
            <a:off x="484404" y="4015215"/>
            <a:ext cx="1653658" cy="646331"/>
          </a:xfrm>
          <a:prstGeom prst="rect">
            <a:avLst/>
          </a:prstGeom>
        </p:spPr>
        <p:txBody>
          <a:bodyPr wrap="none">
            <a:spAutoFit/>
          </a:bodyPr>
          <a:lstStyle/>
          <a:p>
            <a:pPr algn="ctr"/>
            <a:r>
              <a:rPr lang="ru-RU" dirty="0">
                <a:latin typeface="+mj-lt"/>
              </a:rPr>
              <a:t>регионального</a:t>
            </a:r>
          </a:p>
          <a:p>
            <a:pPr algn="ctr"/>
            <a:r>
              <a:rPr lang="ru-RU" dirty="0">
                <a:latin typeface="+mj-lt"/>
              </a:rPr>
              <a:t>турпотока</a:t>
            </a:r>
          </a:p>
        </p:txBody>
      </p:sp>
      <p:sp>
        <p:nvSpPr>
          <p:cNvPr id="79" name="Прямоугольник 78">
            <a:extLst>
              <a:ext uri="{FF2B5EF4-FFF2-40B4-BE49-F238E27FC236}">
                <a16:creationId xmlns:a16="http://schemas.microsoft.com/office/drawing/2014/main" xmlns="" id="{8663BB54-CC22-4E3F-8816-EC53A767EFA6}"/>
              </a:ext>
            </a:extLst>
          </p:cNvPr>
          <p:cNvSpPr/>
          <p:nvPr/>
        </p:nvSpPr>
        <p:spPr>
          <a:xfrm>
            <a:off x="2440423" y="5020902"/>
            <a:ext cx="1741182" cy="646331"/>
          </a:xfrm>
          <a:prstGeom prst="rect">
            <a:avLst/>
          </a:prstGeom>
        </p:spPr>
        <p:txBody>
          <a:bodyPr wrap="none">
            <a:spAutoFit/>
          </a:bodyPr>
          <a:lstStyle/>
          <a:p>
            <a:pPr algn="ctr"/>
            <a:r>
              <a:rPr lang="ru-RU" dirty="0">
                <a:latin typeface="+mj-lt"/>
              </a:rPr>
              <a:t>вклада туризма</a:t>
            </a:r>
          </a:p>
          <a:p>
            <a:pPr algn="ctr"/>
            <a:r>
              <a:rPr lang="ru-RU" dirty="0">
                <a:latin typeface="+mj-lt"/>
              </a:rPr>
              <a:t>в ВРП</a:t>
            </a:r>
          </a:p>
        </p:txBody>
      </p:sp>
      <p:sp>
        <p:nvSpPr>
          <p:cNvPr id="80" name="Rectangle 64">
            <a:extLst>
              <a:ext uri="{FF2B5EF4-FFF2-40B4-BE49-F238E27FC236}">
                <a16:creationId xmlns:a16="http://schemas.microsoft.com/office/drawing/2014/main" xmlns="" id="{2D7FE3B8-E24D-4C20-991B-4B8291A9C5F5}"/>
              </a:ext>
            </a:extLst>
          </p:cNvPr>
          <p:cNvSpPr>
            <a:spLocks noChangeArrowheads="1"/>
          </p:cNvSpPr>
          <p:nvPr/>
        </p:nvSpPr>
        <p:spPr bwMode="gray">
          <a:xfrm>
            <a:off x="0" y="2024063"/>
            <a:ext cx="12192000" cy="4840286"/>
          </a:xfrm>
          <a:prstGeom prst="rect">
            <a:avLst/>
          </a:prstGeom>
          <a:gradFill flip="none" rotWithShape="1">
            <a:gsLst>
              <a:gs pos="0">
                <a:srgbClr val="000000">
                  <a:alpha val="10000"/>
                </a:srgbClr>
              </a:gs>
              <a:gs pos="100000">
                <a:srgbClr val="FFFFFF">
                  <a:alpha val="0"/>
                </a:srgbClr>
              </a:gs>
            </a:gsLst>
            <a:lin ang="16200000" scaled="1"/>
            <a:tileRect/>
          </a:gradFill>
          <a:ln w="12700">
            <a:noFill/>
            <a:miter lim="800000"/>
            <a:headEnd/>
            <a:tailEnd/>
          </a:ln>
          <a:effectLst/>
        </p:spPr>
        <p:txBody>
          <a:bodyPr lIns="108000" tIns="108000" rIns="144000" bIns="72000"/>
          <a:lstStyle>
            <a:defPPr>
              <a:defRPr lang="en-US"/>
            </a:defPPr>
            <a:lvl1pPr algn="ctr" rtl="0" eaLnBrk="0" fontAlgn="base" hangingPunct="0">
              <a:spcBef>
                <a:spcPct val="0"/>
              </a:spcBef>
              <a:spcAft>
                <a:spcPct val="0"/>
              </a:spcAft>
              <a:defRPr kern="1200">
                <a:solidFill>
                  <a:schemeClr val="tx1"/>
                </a:solidFill>
                <a:latin typeface="Arial" charset="0"/>
                <a:ea typeface="+mn-ea"/>
                <a:cs typeface="+mn-cs"/>
              </a:defRPr>
            </a:lvl1pPr>
            <a:lvl2pPr marL="457200" algn="ctr" rtl="0" eaLnBrk="0" fontAlgn="base" hangingPunct="0">
              <a:spcBef>
                <a:spcPct val="0"/>
              </a:spcBef>
              <a:spcAft>
                <a:spcPct val="0"/>
              </a:spcAft>
              <a:defRPr kern="1200">
                <a:solidFill>
                  <a:schemeClr val="tx1"/>
                </a:solidFill>
                <a:latin typeface="Arial" charset="0"/>
                <a:ea typeface="+mn-ea"/>
                <a:cs typeface="+mn-cs"/>
              </a:defRPr>
            </a:lvl2pPr>
            <a:lvl3pPr marL="914400" algn="ctr" rtl="0" eaLnBrk="0" fontAlgn="base" hangingPunct="0">
              <a:spcBef>
                <a:spcPct val="0"/>
              </a:spcBef>
              <a:spcAft>
                <a:spcPct val="0"/>
              </a:spcAft>
              <a:defRPr kern="1200">
                <a:solidFill>
                  <a:schemeClr val="tx1"/>
                </a:solidFill>
                <a:latin typeface="Arial" charset="0"/>
                <a:ea typeface="+mn-ea"/>
                <a:cs typeface="+mn-cs"/>
              </a:defRPr>
            </a:lvl3pPr>
            <a:lvl4pPr marL="1371600" algn="ctr" rtl="0" eaLnBrk="0" fontAlgn="base" hangingPunct="0">
              <a:spcBef>
                <a:spcPct val="0"/>
              </a:spcBef>
              <a:spcAft>
                <a:spcPct val="0"/>
              </a:spcAft>
              <a:defRPr kern="1200">
                <a:solidFill>
                  <a:schemeClr val="tx1"/>
                </a:solidFill>
                <a:latin typeface="Arial" charset="0"/>
                <a:ea typeface="+mn-ea"/>
                <a:cs typeface="+mn-cs"/>
              </a:defRPr>
            </a:lvl4pPr>
            <a:lvl5pPr marL="1828800" algn="ctr"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190500" indent="-190500" latinLnBrk="1">
              <a:lnSpc>
                <a:spcPct val="95000"/>
              </a:lnSpc>
              <a:spcAft>
                <a:spcPts val="800"/>
              </a:spcAft>
              <a:buClr>
                <a:srgbClr val="969696"/>
              </a:buClr>
              <a:buFont typeface="Wingdings" pitchFamily="2" charset="2"/>
              <a:buChar char="§"/>
              <a:defRPr/>
            </a:pPr>
            <a:endParaRPr kumimoji="1" lang="de-DE" sz="800" i="1" noProof="1">
              <a:solidFill>
                <a:srgbClr val="000000"/>
              </a:solidFill>
              <a:ea typeface="굴림"/>
              <a:cs typeface="Arial" charset="0"/>
            </a:endParaRPr>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Waveform</Template>
  <TotalTime>2634</TotalTime>
  <Words>1479</Words>
  <Application>Microsoft Office PowerPoint</Application>
  <PresentationFormat>Произвольный</PresentationFormat>
  <Paragraphs>426</Paragraphs>
  <Slides>21</Slides>
  <Notes>11</Notes>
  <HiddenSlides>0</HiddenSlides>
  <MMClips>0</MMClips>
  <ScaleCrop>false</ScaleCrop>
  <HeadingPairs>
    <vt:vector size="4" baseType="variant">
      <vt:variant>
        <vt:lpstr>Тема</vt:lpstr>
      </vt:variant>
      <vt:variant>
        <vt:i4>1</vt:i4>
      </vt:variant>
      <vt:variant>
        <vt:lpstr>Заголовки слайдов</vt:lpstr>
      </vt:variant>
      <vt:variant>
        <vt:i4>21</vt:i4>
      </vt:variant>
    </vt:vector>
  </HeadingPairs>
  <TitlesOfParts>
    <vt:vector size="22" baseType="lpstr">
      <vt:lpstr>Тема Office</vt:lpstr>
      <vt:lpstr> ФЕДЕРАЛЬНАЯ ЦЕЛЕВАЯ ПРОГРАММА «Развитие внутреннего и въездного туризма в Российской Федерации (2011-2018 годы)»</vt:lpstr>
      <vt:lpstr>Презентация PowerPoint</vt:lpstr>
      <vt:lpstr>Итоги федеральной целевой программы «Развитие внутреннего и въездного туризма в Российской Федерации (2011–2018 годы)»</vt:lpstr>
      <vt:lpstr>Презентация PowerPoint</vt:lpstr>
      <vt:lpstr>Презентация PowerPoint</vt:lpstr>
      <vt:lpstr>Презентация PowerPoint</vt:lpstr>
      <vt:lpstr>Презентация PowerPoint</vt:lpstr>
      <vt:lpstr>Презентация PowerPoint</vt:lpstr>
      <vt:lpstr> Эффективность программно-целевого  метода в управлении туризмом </vt:lpstr>
      <vt:lpstr>Презентация PowerPoint</vt:lpstr>
      <vt:lpstr>КОНЦЕПЦИЯ  ФЕДЕРАЛЬНОЙ ЦЕЛЕВОЙ ПРОГРАММЫ  «Развитие внутреннего и въездного туризма в Российской Федерации (2019-2025 годы)»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Решение задачи предполагается осуществлять посредством развития информационно-коммуникационной инфраструктуры туристской отрасли, являющейся неотъемлемой частью цифровой экономики Российской Федерации:</vt:lpstr>
      <vt:lpstr>Возможные варианты по объемам финансирования и целевым индикаторам и показателям федеральной целевой программы</vt:lpstr>
      <vt:lpstr>Финансово-экономическое обоснование реализации  федеральной целевой программы</vt:lpstr>
      <vt:lpstr>ФЕДЕРАЛЬНОЕ АГЕНТСТВО ПО ТУРИЗМУ</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Проект Концепции федеральной целевой программы, предусматривающей реализацию мероприятий по созданию туристских кластеров в Российской Федерации, начиная с 2019 года</dc:title>
  <dc:creator>naceka</dc:creator>
  <cp:lastModifiedBy>Irina</cp:lastModifiedBy>
  <cp:revision>288</cp:revision>
  <cp:lastPrinted>2017-06-20T07:53:45Z</cp:lastPrinted>
  <dcterms:created xsi:type="dcterms:W3CDTF">2017-05-04T04:54:13Z</dcterms:created>
  <dcterms:modified xsi:type="dcterms:W3CDTF">2018-04-26T09:05:42Z</dcterms:modified>
</cp:coreProperties>
</file>