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4"/>
  </p:sldMasterIdLst>
  <p:sldIdLst>
    <p:sldId id="257" r:id="rId5"/>
    <p:sldId id="273" r:id="rId6"/>
    <p:sldId id="269" r:id="rId7"/>
    <p:sldId id="270" r:id="rId8"/>
    <p:sldId id="271" r:id="rId9"/>
    <p:sldId id="262" r:id="rId10"/>
    <p:sldId id="274" r:id="rId11"/>
    <p:sldId id="275" r:id="rId12"/>
    <p:sldId id="276" r:id="rId13"/>
    <p:sldId id="285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66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51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74" autoAdjust="0"/>
    <p:restoredTop sz="94671" autoAdjust="0"/>
  </p:normalViewPr>
  <p:slideViewPr>
    <p:cSldViewPr snapToGrid="0" snapToObjects="1">
      <p:cViewPr varScale="1">
        <p:scale>
          <a:sx n="83" d="100"/>
          <a:sy n="83" d="100"/>
        </p:scale>
        <p:origin x="893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2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76250" y="1587500"/>
            <a:ext cx="8150915" cy="49371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>
                <a:solidFill>
                  <a:srgbClr val="3C5177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57181" y="356665"/>
            <a:ext cx="6838950" cy="7413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000" b="1" spc="0" baseline="0">
                <a:solidFill>
                  <a:srgbClr val="3C5177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pl-PL" dirty="0" smtClean="0">
                <a:latin typeface="Calibri"/>
                <a:cs typeface="Calibri"/>
              </a:rPr>
              <a:t>To jest miejsce na tytuł </a:t>
            </a:r>
            <a:endParaRPr lang="pl-PL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57188" y="900108"/>
            <a:ext cx="2063750" cy="3302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rgbClr val="3C5177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pl-PL" dirty="0" smtClean="0"/>
              <a:t>Podtytuł</a:t>
            </a:r>
            <a:endParaRPr lang="pl-PL" dirty="0"/>
          </a:p>
        </p:txBody>
      </p:sp>
      <p:sp>
        <p:nvSpPr>
          <p:cNvPr id="2" name="Prostokąt 1"/>
          <p:cNvSpPr/>
          <p:nvPr userDrawn="1"/>
        </p:nvSpPr>
        <p:spPr>
          <a:xfrm>
            <a:off x="688543" y="6014259"/>
            <a:ext cx="19944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dirty="0" smtClean="0">
                <a:solidFill>
                  <a:schemeClr val="bg1"/>
                </a:solidFill>
                <a:latin typeface="+mj-lt"/>
              </a:rPr>
              <a:t>Imię i nazwisko, stanowisko w MSZ</a:t>
            </a:r>
            <a:endParaRPr lang="pl-PL" sz="1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6" descr="skos-do-prezentacji.pn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53" y="5503600"/>
            <a:ext cx="8162712" cy="1021318"/>
          </a:xfrm>
          <a:prstGeom prst="rect">
            <a:avLst/>
          </a:prstGeom>
        </p:spPr>
      </p:pic>
      <p:sp>
        <p:nvSpPr>
          <p:cNvPr id="10" name="Prostokąt 9"/>
          <p:cNvSpPr/>
          <p:nvPr userDrawn="1"/>
        </p:nvSpPr>
        <p:spPr>
          <a:xfrm>
            <a:off x="840943" y="6166659"/>
            <a:ext cx="19944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dirty="0" smtClean="0">
                <a:solidFill>
                  <a:schemeClr val="bg1"/>
                </a:solidFill>
                <a:latin typeface="+mj-lt"/>
              </a:rPr>
              <a:t>Imię i nazwisko, stanowisko w MSZ</a:t>
            </a:r>
            <a:endParaRPr lang="pl-PL" sz="1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10735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is treści /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57181" y="356665"/>
            <a:ext cx="6838950" cy="7413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000" b="1" spc="0" baseline="0">
                <a:solidFill>
                  <a:srgbClr val="3C5177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pl-PL" dirty="0" smtClean="0">
                <a:latin typeface="Calibri"/>
                <a:cs typeface="Calibri"/>
              </a:rPr>
              <a:t>To jest miejsce na tytuł </a:t>
            </a:r>
            <a:endParaRPr lang="pl-PL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57188" y="900108"/>
            <a:ext cx="2063750" cy="3302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rgbClr val="3C5177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pl-PL" dirty="0" smtClean="0"/>
              <a:t>Podtytuł</a:t>
            </a:r>
            <a:endParaRPr lang="pl-PL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411497" y="1992313"/>
            <a:ext cx="4407797" cy="3361740"/>
          </a:xfrm>
          <a:prstGeom prst="rect">
            <a:avLst/>
          </a:prstGeom>
        </p:spPr>
        <p:txBody>
          <a:bodyPr vert="horz"/>
          <a:lstStyle>
            <a:lvl1pPr marL="514350" indent="-514350">
              <a:lnSpc>
                <a:spcPct val="150000"/>
              </a:lnSpc>
              <a:buAutoNum type="arabicPeriod"/>
              <a:defRPr sz="2400" b="1" i="0" baseline="0">
                <a:solidFill>
                  <a:srgbClr val="3C5177"/>
                </a:solidFill>
                <a:latin typeface="Calibri"/>
                <a:cs typeface="Calibri"/>
              </a:defRPr>
            </a:lvl1pPr>
            <a:lvl2pPr marL="800100" indent="-342900">
              <a:buClrTx/>
              <a:buSzPct val="75000"/>
              <a:buFontTx/>
              <a:buBlip>
                <a:blip r:embed="rId2"/>
              </a:buBlip>
              <a:defRPr sz="2000" b="0" baseline="0">
                <a:solidFill>
                  <a:srgbClr val="3C5177"/>
                </a:solidFill>
                <a:latin typeface="Calibri"/>
                <a:cs typeface="Calibri"/>
              </a:defRPr>
            </a:lvl2pPr>
            <a:lvl3pPr>
              <a:defRPr>
                <a:solidFill>
                  <a:srgbClr val="3C5177"/>
                </a:solidFill>
              </a:defRPr>
            </a:lvl3pPr>
            <a:lvl4pPr>
              <a:defRPr>
                <a:solidFill>
                  <a:srgbClr val="3C5177"/>
                </a:solidFill>
              </a:defRPr>
            </a:lvl4pPr>
            <a:lvl5pPr>
              <a:defRPr>
                <a:solidFill>
                  <a:srgbClr val="3C5177"/>
                </a:solidFill>
              </a:defRPr>
            </a:lvl5pPr>
          </a:lstStyle>
          <a:p>
            <a:pPr lvl="0"/>
            <a:r>
              <a:rPr lang="pl-PL" dirty="0" smtClean="0"/>
              <a:t>Tytuł pierwszy</a:t>
            </a:r>
          </a:p>
          <a:p>
            <a:pPr lvl="1"/>
            <a:r>
              <a:rPr lang="pl-PL" sz="2000" dirty="0" smtClean="0"/>
              <a:t>Podtytuł pierwszy</a:t>
            </a:r>
          </a:p>
          <a:p>
            <a:pPr lvl="1"/>
            <a:r>
              <a:rPr lang="pl-PL" sz="2000" dirty="0" smtClean="0"/>
              <a:t>Podtytuł drugi</a:t>
            </a:r>
          </a:p>
          <a:p>
            <a:pPr lvl="0"/>
            <a:r>
              <a:rPr lang="pl-PL" dirty="0" smtClean="0"/>
              <a:t>Tytuł drugi</a:t>
            </a:r>
          </a:p>
          <a:p>
            <a:pPr lvl="0"/>
            <a:r>
              <a:rPr lang="pl-PL" dirty="0" smtClean="0"/>
              <a:t>Tytuł trzeci</a:t>
            </a:r>
          </a:p>
          <a:p>
            <a:pPr lvl="0"/>
            <a:r>
              <a:rPr lang="pl-PL" dirty="0" smtClean="0"/>
              <a:t>Tytuł czwarty</a:t>
            </a:r>
          </a:p>
          <a:p>
            <a:pPr lvl="1"/>
            <a:endParaRPr lang="pl-PL" dirty="0" smtClean="0"/>
          </a:p>
          <a:p>
            <a:pPr lvl="1"/>
            <a:endParaRPr lang="pl-PL" dirty="0" smtClean="0"/>
          </a:p>
          <a:p>
            <a:pPr lvl="0"/>
            <a:endParaRPr lang="pl-PL" dirty="0" smtClean="0"/>
          </a:p>
          <a:p>
            <a:pPr lvl="0"/>
            <a:endParaRPr lang="pl-PL" dirty="0"/>
          </a:p>
        </p:txBody>
      </p:sp>
      <p:pic>
        <p:nvPicPr>
          <p:cNvPr id="16" name="Obraz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55" y="6722458"/>
            <a:ext cx="9158400" cy="14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072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x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57181" y="356665"/>
            <a:ext cx="6838950" cy="7413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000" b="1" spc="0" baseline="0">
                <a:solidFill>
                  <a:srgbClr val="3C5177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pl-PL" dirty="0" smtClean="0">
                <a:latin typeface="Calibri"/>
                <a:cs typeface="Calibri"/>
              </a:rPr>
              <a:t>To jest miejsce na tytuł </a:t>
            </a:r>
            <a:endParaRPr lang="pl-PL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57188" y="900108"/>
            <a:ext cx="2063750" cy="3302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rgbClr val="3C5177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pl-PL" dirty="0" smtClean="0"/>
              <a:t>Podtytuł</a:t>
            </a:r>
            <a:endParaRPr lang="pl-PL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2447544" y="1639887"/>
            <a:ext cx="4192587" cy="463143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rgbClr val="3C5177"/>
                </a:solidFill>
                <a:latin typeface="Calibri"/>
                <a:cs typeface="Calibri"/>
              </a:defRPr>
            </a:lvl1pPr>
          </a:lstStyle>
          <a:p>
            <a:r>
              <a:rPr lang="pl-PL" sz="1800" dirty="0" smtClean="0">
                <a:solidFill>
                  <a:srgbClr val="3C5277"/>
                </a:solidFill>
                <a:latin typeface="Calibri"/>
              </a:rPr>
              <a:t>Ant, sum re qui de et, </a:t>
            </a:r>
            <a:r>
              <a:rPr lang="pl-PL" sz="1800" dirty="0" err="1" smtClean="0">
                <a:solidFill>
                  <a:srgbClr val="3C5277"/>
                </a:solidFill>
                <a:latin typeface="Calibri"/>
              </a:rPr>
              <a:t>sunt</a:t>
            </a:r>
            <a:r>
              <a:rPr lang="pl-PL" sz="1800" dirty="0" smtClean="0">
                <a:solidFill>
                  <a:srgbClr val="3C5277"/>
                </a:solidFill>
                <a:latin typeface="Calibri"/>
              </a:rPr>
              <a:t> </a:t>
            </a:r>
            <a:r>
              <a:rPr lang="pl-PL" sz="1800" dirty="0" err="1" smtClean="0">
                <a:solidFill>
                  <a:srgbClr val="3C5277"/>
                </a:solidFill>
                <a:latin typeface="Calibri"/>
              </a:rPr>
              <a:t>invereptatem</a:t>
            </a:r>
            <a:endParaRPr lang="pl-PL" sz="1800" dirty="0" smtClean="0">
              <a:solidFill>
                <a:srgbClr val="3C5277"/>
              </a:solidFill>
              <a:latin typeface="Calibri"/>
            </a:endParaRPr>
          </a:p>
          <a:p>
            <a:r>
              <a:rPr lang="pl-PL" sz="1800" dirty="0" err="1" smtClean="0">
                <a:solidFill>
                  <a:srgbClr val="3C5277"/>
                </a:solidFill>
                <a:latin typeface="Calibri"/>
              </a:rPr>
              <a:t>simus</a:t>
            </a:r>
            <a:r>
              <a:rPr lang="pl-PL" sz="1800" dirty="0" smtClean="0">
                <a:solidFill>
                  <a:srgbClr val="3C5277"/>
                </a:solidFill>
                <a:latin typeface="Calibri"/>
              </a:rPr>
              <a:t>. Con pa </a:t>
            </a:r>
            <a:r>
              <a:rPr lang="pl-PL" sz="1800" dirty="0" err="1" smtClean="0">
                <a:solidFill>
                  <a:srgbClr val="3C5277"/>
                </a:solidFill>
                <a:latin typeface="Calibri"/>
              </a:rPr>
              <a:t>doluptisitia</a:t>
            </a:r>
            <a:r>
              <a:rPr lang="pl-PL" sz="1800" dirty="0" smtClean="0">
                <a:solidFill>
                  <a:srgbClr val="3C5277"/>
                </a:solidFill>
                <a:latin typeface="Calibri"/>
              </a:rPr>
              <a:t> </a:t>
            </a:r>
            <a:r>
              <a:rPr lang="pl-PL" sz="1800" dirty="0" err="1" smtClean="0">
                <a:solidFill>
                  <a:srgbClr val="3C5277"/>
                </a:solidFill>
                <a:latin typeface="Calibri"/>
              </a:rPr>
              <a:t>coribusam</a:t>
            </a:r>
            <a:r>
              <a:rPr lang="pl-PL" sz="1800" dirty="0" smtClean="0">
                <a:solidFill>
                  <a:srgbClr val="3C5277"/>
                </a:solidFill>
                <a:latin typeface="Calibri"/>
              </a:rPr>
              <a:t> quo</a:t>
            </a:r>
          </a:p>
          <a:p>
            <a:r>
              <a:rPr lang="pl-PL" sz="1800" dirty="0" err="1" smtClean="0">
                <a:solidFill>
                  <a:srgbClr val="3C5277"/>
                </a:solidFill>
                <a:latin typeface="Calibri"/>
              </a:rPr>
              <a:t>quam</a:t>
            </a:r>
            <a:r>
              <a:rPr lang="pl-PL" sz="1800" dirty="0" smtClean="0">
                <a:solidFill>
                  <a:srgbClr val="3C5277"/>
                </a:solidFill>
                <a:latin typeface="Calibri"/>
              </a:rPr>
              <a:t> </a:t>
            </a:r>
            <a:r>
              <a:rPr lang="pl-PL" sz="1800" dirty="0" err="1" smtClean="0">
                <a:solidFill>
                  <a:srgbClr val="3C5277"/>
                </a:solidFill>
                <a:latin typeface="Calibri"/>
              </a:rPr>
              <a:t>ut</a:t>
            </a:r>
            <a:r>
              <a:rPr lang="pl-PL" sz="1800" dirty="0" smtClean="0">
                <a:solidFill>
                  <a:srgbClr val="3C5277"/>
                </a:solidFill>
                <a:latin typeface="Calibri"/>
              </a:rPr>
              <a:t> </a:t>
            </a:r>
            <a:r>
              <a:rPr lang="pl-PL" sz="1800" dirty="0" err="1" smtClean="0">
                <a:solidFill>
                  <a:srgbClr val="3C5277"/>
                </a:solidFill>
                <a:latin typeface="Calibri"/>
              </a:rPr>
              <a:t>hariatem</a:t>
            </a:r>
            <a:r>
              <a:rPr lang="pl-PL" sz="1800" dirty="0" smtClean="0">
                <a:solidFill>
                  <a:srgbClr val="3C5277"/>
                </a:solidFill>
                <a:latin typeface="Calibri"/>
              </a:rPr>
              <a:t> </a:t>
            </a:r>
            <a:r>
              <a:rPr lang="pl-PL" sz="1800" dirty="0" err="1" smtClean="0">
                <a:solidFill>
                  <a:srgbClr val="3C5277"/>
                </a:solidFill>
                <a:latin typeface="Calibri"/>
              </a:rPr>
              <a:t>iusam</a:t>
            </a:r>
            <a:r>
              <a:rPr lang="pl-PL" sz="1800" dirty="0" smtClean="0">
                <a:solidFill>
                  <a:srgbClr val="3C5277"/>
                </a:solidFill>
                <a:latin typeface="Calibri"/>
              </a:rPr>
              <a:t> </a:t>
            </a:r>
            <a:r>
              <a:rPr lang="pl-PL" sz="1800" dirty="0" err="1" smtClean="0">
                <a:solidFill>
                  <a:srgbClr val="3C5277"/>
                </a:solidFill>
                <a:latin typeface="Calibri"/>
              </a:rPr>
              <a:t>audipsa</a:t>
            </a:r>
            <a:r>
              <a:rPr lang="pl-PL" sz="1800" dirty="0" smtClean="0">
                <a:solidFill>
                  <a:srgbClr val="3C5277"/>
                </a:solidFill>
                <a:latin typeface="Calibri"/>
              </a:rPr>
              <a:t> </a:t>
            </a:r>
            <a:r>
              <a:rPr lang="pl-PL" sz="1800" dirty="0" err="1" smtClean="0">
                <a:solidFill>
                  <a:srgbClr val="3C5277"/>
                </a:solidFill>
                <a:latin typeface="Calibri"/>
              </a:rPr>
              <a:t>consequis</a:t>
            </a:r>
            <a:r>
              <a:rPr lang="pl-PL" sz="1800" dirty="0" smtClean="0">
                <a:solidFill>
                  <a:srgbClr val="3C5277"/>
                </a:solidFill>
                <a:latin typeface="Calibri"/>
              </a:rPr>
              <a:t> </a:t>
            </a:r>
            <a:r>
              <a:rPr lang="pl-PL" sz="1800" dirty="0" err="1" smtClean="0">
                <a:solidFill>
                  <a:srgbClr val="3C5277"/>
                </a:solidFill>
                <a:latin typeface="Calibri"/>
              </a:rPr>
              <a:t>dolorup</a:t>
            </a:r>
            <a:r>
              <a:rPr lang="pl-PL" sz="1800" dirty="0" smtClean="0">
                <a:solidFill>
                  <a:srgbClr val="3C5277"/>
                </a:solidFill>
                <a:latin typeface="Calibri"/>
              </a:rPr>
              <a:t> </a:t>
            </a:r>
            <a:r>
              <a:rPr lang="pl-PL" sz="1800" dirty="0" err="1" smtClean="0">
                <a:solidFill>
                  <a:srgbClr val="3C5277"/>
                </a:solidFill>
                <a:latin typeface="Calibri"/>
              </a:rPr>
              <a:t>iducia</a:t>
            </a:r>
            <a:r>
              <a:rPr lang="pl-PL" sz="1800" dirty="0" smtClean="0">
                <a:solidFill>
                  <a:srgbClr val="3C5277"/>
                </a:solidFill>
                <a:latin typeface="Calibri"/>
              </a:rPr>
              <a:t> </a:t>
            </a:r>
            <a:r>
              <a:rPr lang="pl-PL" sz="1800" dirty="0" err="1" smtClean="0">
                <a:solidFill>
                  <a:srgbClr val="3C5277"/>
                </a:solidFill>
                <a:latin typeface="Calibri"/>
              </a:rPr>
              <a:t>sandand</a:t>
            </a:r>
            <a:r>
              <a:rPr lang="pl-PL" sz="1800" dirty="0" smtClean="0">
                <a:solidFill>
                  <a:srgbClr val="3C5277"/>
                </a:solidFill>
                <a:latin typeface="Calibri"/>
              </a:rPr>
              <a:t> </a:t>
            </a:r>
            <a:r>
              <a:rPr lang="pl-PL" sz="1800" dirty="0" err="1" smtClean="0">
                <a:solidFill>
                  <a:srgbClr val="3C5277"/>
                </a:solidFill>
                <a:latin typeface="Calibri"/>
              </a:rPr>
              <a:t>ellest</a:t>
            </a:r>
            <a:r>
              <a:rPr lang="pl-PL" sz="1800" dirty="0" smtClean="0">
                <a:solidFill>
                  <a:srgbClr val="3C5277"/>
                </a:solidFill>
                <a:latin typeface="Calibri"/>
              </a:rPr>
              <a:t> </a:t>
            </a:r>
            <a:r>
              <a:rPr lang="pl-PL" sz="1800" dirty="0" err="1" smtClean="0">
                <a:solidFill>
                  <a:srgbClr val="3C5277"/>
                </a:solidFill>
                <a:latin typeface="Calibri"/>
              </a:rPr>
              <a:t>atio</a:t>
            </a:r>
            <a:r>
              <a:rPr lang="pl-PL" sz="1800" dirty="0" smtClean="0">
                <a:solidFill>
                  <a:srgbClr val="3C5277"/>
                </a:solidFill>
                <a:latin typeface="Calibri"/>
              </a:rPr>
              <a:t>. </a:t>
            </a:r>
            <a:r>
              <a:rPr lang="pl-PL" sz="1800" dirty="0" err="1" smtClean="0">
                <a:solidFill>
                  <a:srgbClr val="3C5277"/>
                </a:solidFill>
                <a:latin typeface="Calibri"/>
              </a:rPr>
              <a:t>Ut</a:t>
            </a:r>
            <a:r>
              <a:rPr lang="pl-PL" sz="1800" dirty="0" smtClean="0">
                <a:solidFill>
                  <a:srgbClr val="3C5277"/>
                </a:solidFill>
                <a:latin typeface="Calibri"/>
              </a:rPr>
              <a:t> </a:t>
            </a:r>
            <a:r>
              <a:rPr lang="pl-PL" sz="1800" dirty="0" err="1" smtClean="0">
                <a:solidFill>
                  <a:srgbClr val="3C5277"/>
                </a:solidFill>
                <a:latin typeface="Calibri"/>
              </a:rPr>
              <a:t>laborataecto</a:t>
            </a:r>
            <a:r>
              <a:rPr lang="pl-PL" sz="1800" dirty="0" smtClean="0">
                <a:solidFill>
                  <a:srgbClr val="3C5277"/>
                </a:solidFill>
                <a:latin typeface="Calibri"/>
              </a:rPr>
              <a:t> </a:t>
            </a:r>
            <a:r>
              <a:rPr lang="pl-PL" sz="1800" dirty="0" err="1" smtClean="0">
                <a:solidFill>
                  <a:srgbClr val="3C5277"/>
                </a:solidFill>
                <a:latin typeface="Calibri"/>
              </a:rPr>
              <a:t>ium</a:t>
            </a:r>
            <a:r>
              <a:rPr lang="pl-PL" sz="1800" dirty="0" smtClean="0">
                <a:solidFill>
                  <a:srgbClr val="3C5277"/>
                </a:solidFill>
                <a:latin typeface="Calibri"/>
              </a:rPr>
              <a:t> </a:t>
            </a:r>
            <a:r>
              <a:rPr lang="pl-PL" sz="1800" dirty="0" err="1" smtClean="0">
                <a:solidFill>
                  <a:srgbClr val="3C5277"/>
                </a:solidFill>
                <a:latin typeface="Calibri"/>
              </a:rPr>
              <a:t>iusciisquia</a:t>
            </a:r>
            <a:r>
              <a:rPr lang="pl-PL" sz="1800" dirty="0" smtClean="0">
                <a:solidFill>
                  <a:srgbClr val="3C5277"/>
                </a:solidFill>
                <a:latin typeface="Calibri"/>
              </a:rPr>
              <a:t> </a:t>
            </a:r>
            <a:r>
              <a:rPr lang="pl-PL" sz="1800" dirty="0" err="1" smtClean="0">
                <a:solidFill>
                  <a:srgbClr val="3C5277"/>
                </a:solidFill>
                <a:latin typeface="Calibri"/>
              </a:rPr>
              <a:t>cus</a:t>
            </a:r>
            <a:r>
              <a:rPr lang="pl-PL" sz="1800" dirty="0" smtClean="0">
                <a:solidFill>
                  <a:srgbClr val="3C5277"/>
                </a:solidFill>
                <a:latin typeface="Calibri"/>
              </a:rPr>
              <a:t>.</a:t>
            </a:r>
          </a:p>
          <a:p>
            <a:r>
              <a:rPr lang="pl-PL" sz="1800" dirty="0" err="1" smtClean="0">
                <a:solidFill>
                  <a:srgbClr val="3C5277"/>
                </a:solidFill>
                <a:latin typeface="Calibri"/>
              </a:rPr>
              <a:t>Dae</a:t>
            </a:r>
            <a:r>
              <a:rPr lang="pl-PL" sz="1800" dirty="0" smtClean="0">
                <a:solidFill>
                  <a:srgbClr val="3C5277"/>
                </a:solidFill>
                <a:latin typeface="Calibri"/>
              </a:rPr>
              <a:t> </a:t>
            </a:r>
            <a:r>
              <a:rPr lang="pl-PL" sz="1800" dirty="0" err="1" smtClean="0">
                <a:solidFill>
                  <a:srgbClr val="3C5277"/>
                </a:solidFill>
                <a:latin typeface="Calibri"/>
              </a:rPr>
              <a:t>omnihit</a:t>
            </a:r>
            <a:r>
              <a:rPr lang="pl-PL" sz="1800" dirty="0" smtClean="0">
                <a:solidFill>
                  <a:srgbClr val="3C5277"/>
                </a:solidFill>
                <a:latin typeface="Calibri"/>
              </a:rPr>
              <a:t> dolo </a:t>
            </a:r>
            <a:r>
              <a:rPr lang="pl-PL" sz="1800" dirty="0" err="1" smtClean="0">
                <a:solidFill>
                  <a:srgbClr val="3C5277"/>
                </a:solidFill>
                <a:latin typeface="Calibri"/>
              </a:rPr>
              <a:t>occulluptat</a:t>
            </a:r>
            <a:r>
              <a:rPr lang="pl-PL" sz="1800" dirty="0" smtClean="0">
                <a:solidFill>
                  <a:srgbClr val="3C5277"/>
                </a:solidFill>
                <a:latin typeface="Calibri"/>
              </a:rPr>
              <a:t> </a:t>
            </a:r>
            <a:r>
              <a:rPr lang="pl-PL" sz="1800" dirty="0" err="1" smtClean="0">
                <a:solidFill>
                  <a:srgbClr val="3C5277"/>
                </a:solidFill>
                <a:latin typeface="Calibri"/>
              </a:rPr>
              <a:t>eos</a:t>
            </a:r>
            <a:r>
              <a:rPr lang="pl-PL" sz="1800" dirty="0" smtClean="0">
                <a:solidFill>
                  <a:srgbClr val="3C5277"/>
                </a:solidFill>
                <a:latin typeface="Calibri"/>
              </a:rPr>
              <a:t> </a:t>
            </a:r>
            <a:r>
              <a:rPr lang="pl-PL" sz="1800" dirty="0" err="1" smtClean="0">
                <a:solidFill>
                  <a:srgbClr val="3C5277"/>
                </a:solidFill>
                <a:latin typeface="Calibri"/>
              </a:rPr>
              <a:t>eum</a:t>
            </a:r>
            <a:r>
              <a:rPr lang="pl-PL" sz="1800" dirty="0" smtClean="0">
                <a:solidFill>
                  <a:srgbClr val="3C5277"/>
                </a:solidFill>
                <a:latin typeface="Calibri"/>
              </a:rPr>
              <a:t>, te</a:t>
            </a:r>
          </a:p>
          <a:p>
            <a:r>
              <a:rPr lang="pl-PL" sz="1800" dirty="0" smtClean="0">
                <a:solidFill>
                  <a:srgbClr val="3C5277"/>
                </a:solidFill>
                <a:latin typeface="Calibri"/>
              </a:rPr>
              <a:t>et qui </a:t>
            </a:r>
            <a:r>
              <a:rPr lang="pl-PL" sz="1800" dirty="0" err="1" smtClean="0">
                <a:solidFill>
                  <a:srgbClr val="3C5277"/>
                </a:solidFill>
                <a:latin typeface="Calibri"/>
              </a:rPr>
              <a:t>bere</a:t>
            </a:r>
            <a:r>
              <a:rPr lang="pl-PL" sz="1800" dirty="0" smtClean="0">
                <a:solidFill>
                  <a:srgbClr val="3C5277"/>
                </a:solidFill>
                <a:latin typeface="Calibri"/>
              </a:rPr>
              <a:t> vide </a:t>
            </a:r>
            <a:r>
              <a:rPr lang="pl-PL" sz="1800" dirty="0" err="1" smtClean="0">
                <a:solidFill>
                  <a:srgbClr val="3C5277"/>
                </a:solidFill>
                <a:latin typeface="Calibri"/>
              </a:rPr>
              <a:t>volupti</a:t>
            </a:r>
            <a:r>
              <a:rPr lang="pl-PL" sz="1800" dirty="0" smtClean="0">
                <a:solidFill>
                  <a:srgbClr val="3C5277"/>
                </a:solidFill>
                <a:latin typeface="Calibri"/>
              </a:rPr>
              <a:t> </a:t>
            </a:r>
            <a:r>
              <a:rPr lang="pl-PL" sz="1800" dirty="0" err="1" smtClean="0">
                <a:solidFill>
                  <a:srgbClr val="3C5277"/>
                </a:solidFill>
                <a:latin typeface="Calibri"/>
              </a:rPr>
              <a:t>busam</a:t>
            </a:r>
            <a:r>
              <a:rPr lang="pl-PL" sz="1800" dirty="0" smtClean="0">
                <a:solidFill>
                  <a:srgbClr val="3C5277"/>
                </a:solidFill>
                <a:latin typeface="Calibri"/>
              </a:rPr>
              <a:t>, </a:t>
            </a:r>
            <a:r>
              <a:rPr lang="pl-PL" sz="1800" dirty="0" err="1" smtClean="0">
                <a:solidFill>
                  <a:srgbClr val="3C5277"/>
                </a:solidFill>
                <a:latin typeface="Calibri"/>
              </a:rPr>
              <a:t>voluptur</a:t>
            </a:r>
            <a:endParaRPr lang="pl-PL" sz="1800" dirty="0" smtClean="0">
              <a:solidFill>
                <a:srgbClr val="3C5277"/>
              </a:solidFill>
              <a:latin typeface="Calibri"/>
            </a:endParaRPr>
          </a:p>
          <a:p>
            <a:r>
              <a:rPr lang="pl-PL" sz="1800" dirty="0" err="1" smtClean="0">
                <a:solidFill>
                  <a:srgbClr val="3C5277"/>
                </a:solidFill>
                <a:latin typeface="Calibri"/>
              </a:rPr>
              <a:t>mintum</a:t>
            </a:r>
            <a:r>
              <a:rPr lang="pl-PL" sz="1800" dirty="0" smtClean="0">
                <a:solidFill>
                  <a:srgbClr val="3C5277"/>
                </a:solidFill>
                <a:latin typeface="Calibri"/>
              </a:rPr>
              <a:t> </a:t>
            </a:r>
            <a:r>
              <a:rPr lang="pl-PL" sz="1800" dirty="0" err="1" smtClean="0">
                <a:solidFill>
                  <a:srgbClr val="3C5277"/>
                </a:solidFill>
                <a:latin typeface="Calibri"/>
              </a:rPr>
              <a:t>quos</a:t>
            </a:r>
            <a:r>
              <a:rPr lang="pl-PL" sz="1800" dirty="0" smtClean="0">
                <a:solidFill>
                  <a:srgbClr val="3C5277"/>
                </a:solidFill>
                <a:latin typeface="Calibri"/>
              </a:rPr>
              <a:t> res aut </a:t>
            </a:r>
            <a:r>
              <a:rPr lang="pl-PL" sz="1800" dirty="0" err="1" smtClean="0">
                <a:solidFill>
                  <a:srgbClr val="3C5277"/>
                </a:solidFill>
                <a:latin typeface="Calibri"/>
              </a:rPr>
              <a:t>landae</a:t>
            </a:r>
            <a:r>
              <a:rPr lang="pl-PL" sz="1800" dirty="0" smtClean="0">
                <a:solidFill>
                  <a:srgbClr val="3C5277"/>
                </a:solidFill>
                <a:latin typeface="Calibri"/>
              </a:rPr>
              <a:t> re </a:t>
            </a:r>
            <a:r>
              <a:rPr lang="pl-PL" sz="1800" dirty="0" err="1" smtClean="0">
                <a:solidFill>
                  <a:srgbClr val="3C5277"/>
                </a:solidFill>
                <a:latin typeface="Calibri"/>
              </a:rPr>
              <a:t>enda</a:t>
            </a:r>
            <a:r>
              <a:rPr lang="pl-PL" sz="1800" dirty="0" smtClean="0">
                <a:solidFill>
                  <a:srgbClr val="3C5277"/>
                </a:solidFill>
                <a:latin typeface="Calibri"/>
              </a:rPr>
              <a:t> </a:t>
            </a:r>
            <a:r>
              <a:rPr lang="pl-PL" sz="1800" dirty="0" err="1" smtClean="0">
                <a:solidFill>
                  <a:srgbClr val="3C5277"/>
                </a:solidFill>
                <a:latin typeface="Calibri"/>
              </a:rPr>
              <a:t>ipis</a:t>
            </a:r>
            <a:endParaRPr lang="pl-PL" sz="1800" dirty="0" smtClean="0">
              <a:solidFill>
                <a:srgbClr val="3C5277"/>
              </a:solidFill>
              <a:latin typeface="Calibri"/>
            </a:endParaRPr>
          </a:p>
          <a:p>
            <a:r>
              <a:rPr lang="pl-PL" sz="1800" dirty="0" err="1" smtClean="0">
                <a:solidFill>
                  <a:srgbClr val="3C5277"/>
                </a:solidFill>
                <a:latin typeface="Calibri"/>
              </a:rPr>
              <a:t>praeped</a:t>
            </a:r>
            <a:r>
              <a:rPr lang="pl-PL" sz="1800" dirty="0" smtClean="0">
                <a:solidFill>
                  <a:srgbClr val="3C5277"/>
                </a:solidFill>
                <a:latin typeface="Calibri"/>
              </a:rPr>
              <a:t> </a:t>
            </a:r>
            <a:r>
              <a:rPr lang="pl-PL" sz="1800" dirty="0" err="1" smtClean="0">
                <a:solidFill>
                  <a:srgbClr val="3C5277"/>
                </a:solidFill>
                <a:latin typeface="Calibri"/>
              </a:rPr>
              <a:t>modit</a:t>
            </a:r>
            <a:r>
              <a:rPr lang="pl-PL" sz="1800" dirty="0" smtClean="0">
                <a:solidFill>
                  <a:srgbClr val="3C5277"/>
                </a:solidFill>
                <a:latin typeface="Calibri"/>
              </a:rPr>
              <a:t> </a:t>
            </a:r>
            <a:r>
              <a:rPr lang="pl-PL" sz="1800" dirty="0" err="1" smtClean="0">
                <a:solidFill>
                  <a:srgbClr val="3C5277"/>
                </a:solidFill>
                <a:latin typeface="Calibri"/>
              </a:rPr>
              <a:t>idebis</a:t>
            </a:r>
            <a:r>
              <a:rPr lang="pl-PL" sz="1800" dirty="0" smtClean="0">
                <a:solidFill>
                  <a:srgbClr val="3C5277"/>
                </a:solidFill>
                <a:latin typeface="Calibri"/>
              </a:rPr>
              <a:t> et </a:t>
            </a:r>
            <a:r>
              <a:rPr lang="pl-PL" sz="1800" dirty="0" err="1" smtClean="0">
                <a:solidFill>
                  <a:srgbClr val="3C5277"/>
                </a:solidFill>
                <a:latin typeface="Calibri"/>
              </a:rPr>
              <a:t>eum</a:t>
            </a:r>
            <a:r>
              <a:rPr lang="pl-PL" sz="1800" dirty="0" smtClean="0">
                <a:solidFill>
                  <a:srgbClr val="3C5277"/>
                </a:solidFill>
                <a:latin typeface="Calibri"/>
              </a:rPr>
              <a:t> </a:t>
            </a:r>
            <a:r>
              <a:rPr lang="pl-PL" sz="1800" dirty="0" err="1" smtClean="0">
                <a:solidFill>
                  <a:srgbClr val="3C5277"/>
                </a:solidFill>
                <a:latin typeface="Calibri"/>
              </a:rPr>
              <a:t>ullent</a:t>
            </a:r>
            <a:r>
              <a:rPr lang="pl-PL" sz="1800" dirty="0" smtClean="0">
                <a:solidFill>
                  <a:srgbClr val="3C5277"/>
                </a:solidFill>
                <a:latin typeface="Calibri"/>
              </a:rPr>
              <a:t>, </a:t>
            </a:r>
            <a:r>
              <a:rPr lang="pl-PL" sz="1800" dirty="0" err="1" smtClean="0">
                <a:solidFill>
                  <a:srgbClr val="3C5277"/>
                </a:solidFill>
                <a:latin typeface="Calibri"/>
              </a:rPr>
              <a:t>odias</a:t>
            </a:r>
            <a:endParaRPr lang="pl-PL" sz="1800" dirty="0" smtClean="0">
              <a:solidFill>
                <a:srgbClr val="3C5277"/>
              </a:solidFill>
              <a:latin typeface="Calibri"/>
            </a:endParaRPr>
          </a:p>
          <a:p>
            <a:r>
              <a:rPr lang="pl-PL" sz="1800" dirty="0" err="1" smtClean="0">
                <a:solidFill>
                  <a:srgbClr val="3C5277"/>
                </a:solidFill>
                <a:latin typeface="Calibri"/>
              </a:rPr>
              <a:t>ut</a:t>
            </a:r>
            <a:r>
              <a:rPr lang="pl-PL" sz="1800" dirty="0" smtClean="0">
                <a:solidFill>
                  <a:srgbClr val="3C5277"/>
                </a:solidFill>
                <a:latin typeface="Calibri"/>
              </a:rPr>
              <a:t> </a:t>
            </a:r>
            <a:r>
              <a:rPr lang="pl-PL" sz="1800" dirty="0" err="1" smtClean="0">
                <a:solidFill>
                  <a:srgbClr val="3C5277"/>
                </a:solidFill>
                <a:latin typeface="Calibri"/>
              </a:rPr>
              <a:t>vendunt</a:t>
            </a:r>
            <a:r>
              <a:rPr lang="pl-PL" sz="1800" dirty="0" smtClean="0">
                <a:solidFill>
                  <a:srgbClr val="3C5277"/>
                </a:solidFill>
                <a:latin typeface="Calibri"/>
              </a:rPr>
              <a:t> </a:t>
            </a:r>
            <a:r>
              <a:rPr lang="pl-PL" sz="1800" dirty="0" err="1" smtClean="0">
                <a:solidFill>
                  <a:srgbClr val="3C5277"/>
                </a:solidFill>
                <a:latin typeface="Calibri"/>
              </a:rPr>
              <a:t>ut</a:t>
            </a:r>
            <a:r>
              <a:rPr lang="pl-PL" sz="1800" dirty="0" smtClean="0">
                <a:solidFill>
                  <a:srgbClr val="3C5277"/>
                </a:solidFill>
                <a:latin typeface="Calibri"/>
              </a:rPr>
              <a:t> </a:t>
            </a:r>
            <a:r>
              <a:rPr lang="pl-PL" sz="1800" dirty="0" err="1" smtClean="0">
                <a:solidFill>
                  <a:srgbClr val="3C5277"/>
                </a:solidFill>
                <a:latin typeface="Calibri"/>
              </a:rPr>
              <a:t>eatempos</a:t>
            </a:r>
            <a:r>
              <a:rPr lang="pl-PL" sz="1800" dirty="0" smtClean="0">
                <a:solidFill>
                  <a:srgbClr val="3C5277"/>
                </a:solidFill>
                <a:latin typeface="Calibri"/>
              </a:rPr>
              <a:t> </a:t>
            </a:r>
            <a:r>
              <a:rPr lang="pl-PL" sz="1800" dirty="0" err="1" smtClean="0">
                <a:solidFill>
                  <a:srgbClr val="3C5277"/>
                </a:solidFill>
                <a:latin typeface="Calibri"/>
              </a:rPr>
              <a:t>esti</a:t>
            </a:r>
            <a:r>
              <a:rPr lang="pl-PL" sz="1800" dirty="0" smtClean="0">
                <a:solidFill>
                  <a:srgbClr val="3C5277"/>
                </a:solidFill>
                <a:latin typeface="Calibri"/>
              </a:rPr>
              <a:t> con </a:t>
            </a:r>
            <a:r>
              <a:rPr lang="pl-PL" sz="1800" dirty="0" err="1" smtClean="0">
                <a:solidFill>
                  <a:srgbClr val="3C5277"/>
                </a:solidFill>
                <a:latin typeface="Calibri"/>
              </a:rPr>
              <a:t>corataqui</a:t>
            </a:r>
            <a:endParaRPr lang="pl-PL" sz="1800" dirty="0" smtClean="0">
              <a:solidFill>
                <a:srgbClr val="3C5277"/>
              </a:solidFill>
              <a:latin typeface="Calibri"/>
            </a:endParaRPr>
          </a:p>
          <a:p>
            <a:r>
              <a:rPr lang="pl-PL" sz="1800" dirty="0" err="1" smtClean="0">
                <a:solidFill>
                  <a:srgbClr val="3C5277"/>
                </a:solidFill>
                <a:latin typeface="Calibri"/>
              </a:rPr>
              <a:t>consequam</a:t>
            </a:r>
            <a:r>
              <a:rPr lang="pl-PL" sz="1800" dirty="0" smtClean="0">
                <a:solidFill>
                  <a:srgbClr val="3C5277"/>
                </a:solidFill>
                <a:latin typeface="Calibri"/>
              </a:rPr>
              <a:t> </a:t>
            </a:r>
            <a:r>
              <a:rPr lang="pl-PL" sz="1800" dirty="0" err="1" smtClean="0">
                <a:solidFill>
                  <a:srgbClr val="3C5277"/>
                </a:solidFill>
                <a:latin typeface="Calibri"/>
              </a:rPr>
              <a:t>demquam</a:t>
            </a:r>
            <a:r>
              <a:rPr lang="pl-PL" sz="1800" dirty="0" smtClean="0">
                <a:solidFill>
                  <a:srgbClr val="3C5277"/>
                </a:solidFill>
                <a:latin typeface="Calibri"/>
              </a:rPr>
              <a:t> re, </a:t>
            </a:r>
            <a:r>
              <a:rPr lang="pl-PL" sz="1800" dirty="0" err="1" smtClean="0">
                <a:solidFill>
                  <a:srgbClr val="3C5277"/>
                </a:solidFill>
                <a:latin typeface="Calibri"/>
              </a:rPr>
              <a:t>velitatium</a:t>
            </a:r>
            <a:r>
              <a:rPr lang="pl-PL" sz="1800" dirty="0" smtClean="0">
                <a:solidFill>
                  <a:srgbClr val="3C5277"/>
                </a:solidFill>
                <a:latin typeface="Calibri"/>
              </a:rPr>
              <a:t> </a:t>
            </a:r>
            <a:r>
              <a:rPr lang="pl-PL" sz="1800" dirty="0" err="1" smtClean="0">
                <a:solidFill>
                  <a:srgbClr val="3C5277"/>
                </a:solidFill>
                <a:latin typeface="Calibri"/>
              </a:rPr>
              <a:t>que</a:t>
            </a:r>
            <a:endParaRPr lang="pl-PL" sz="1800" dirty="0" smtClean="0">
              <a:solidFill>
                <a:srgbClr val="3C5277"/>
              </a:solidFill>
              <a:latin typeface="Calibri"/>
            </a:endParaRPr>
          </a:p>
          <a:p>
            <a:r>
              <a:rPr lang="pl-PL" sz="1800" dirty="0" err="1" smtClean="0">
                <a:solidFill>
                  <a:srgbClr val="3C5277"/>
                </a:solidFill>
                <a:latin typeface="Calibri"/>
              </a:rPr>
              <a:t>vendam</a:t>
            </a:r>
            <a:r>
              <a:rPr lang="pl-PL" sz="1800" dirty="0" smtClean="0">
                <a:solidFill>
                  <a:srgbClr val="3C5277"/>
                </a:solidFill>
                <a:latin typeface="Calibri"/>
              </a:rPr>
              <a:t> </a:t>
            </a:r>
            <a:r>
              <a:rPr lang="pl-PL" sz="1800" dirty="0" err="1" smtClean="0">
                <a:solidFill>
                  <a:srgbClr val="3C5277"/>
                </a:solidFill>
                <a:latin typeface="Calibri"/>
              </a:rPr>
              <a:t>rectem</a:t>
            </a:r>
            <a:r>
              <a:rPr lang="pl-PL" sz="1800" dirty="0" smtClean="0">
                <a:solidFill>
                  <a:srgbClr val="3C5277"/>
                </a:solidFill>
                <a:latin typeface="Calibri"/>
              </a:rPr>
              <a:t> re </a:t>
            </a:r>
            <a:r>
              <a:rPr lang="pl-PL" sz="1800" dirty="0" err="1" smtClean="0">
                <a:solidFill>
                  <a:srgbClr val="3C5277"/>
                </a:solidFill>
                <a:latin typeface="Calibri"/>
              </a:rPr>
              <a:t>num</a:t>
            </a:r>
            <a:r>
              <a:rPr lang="pl-PL" sz="1800" dirty="0" smtClean="0">
                <a:solidFill>
                  <a:srgbClr val="3C5277"/>
                </a:solidFill>
                <a:latin typeface="Calibri"/>
              </a:rPr>
              <a:t> </a:t>
            </a:r>
            <a:r>
              <a:rPr lang="pl-PL" sz="1800" dirty="0" err="1" smtClean="0">
                <a:solidFill>
                  <a:srgbClr val="3C5277"/>
                </a:solidFill>
                <a:latin typeface="Calibri"/>
              </a:rPr>
              <a:t>laborenis</a:t>
            </a:r>
            <a:r>
              <a:rPr lang="pl-PL" sz="1800" dirty="0" smtClean="0">
                <a:solidFill>
                  <a:srgbClr val="3C5277"/>
                </a:solidFill>
                <a:latin typeface="Calibri"/>
              </a:rPr>
              <a:t> ex ex </a:t>
            </a:r>
            <a:r>
              <a:rPr lang="pl-PL" sz="1800" dirty="0" err="1" smtClean="0">
                <a:solidFill>
                  <a:srgbClr val="3C5277"/>
                </a:solidFill>
                <a:latin typeface="Calibri"/>
              </a:rPr>
              <a:t>eos</a:t>
            </a:r>
            <a:endParaRPr lang="pl-PL" sz="1800" dirty="0" smtClean="0">
              <a:solidFill>
                <a:srgbClr val="3C5277"/>
              </a:solidFill>
              <a:latin typeface="Calibri"/>
            </a:endParaRPr>
          </a:p>
          <a:p>
            <a:r>
              <a:rPr lang="pl-PL" sz="1800" dirty="0" err="1" smtClean="0">
                <a:solidFill>
                  <a:srgbClr val="3C5277"/>
                </a:solidFill>
                <a:latin typeface="Calibri"/>
              </a:rPr>
              <a:t>sed</a:t>
            </a:r>
            <a:r>
              <a:rPr lang="pl-PL" sz="1800" dirty="0" smtClean="0">
                <a:solidFill>
                  <a:srgbClr val="3C5277"/>
                </a:solidFill>
                <a:latin typeface="Calibri"/>
              </a:rPr>
              <a:t> </a:t>
            </a:r>
            <a:r>
              <a:rPr lang="pl-PL" sz="1800" dirty="0" err="1" smtClean="0">
                <a:solidFill>
                  <a:srgbClr val="3C5277"/>
                </a:solidFill>
                <a:latin typeface="Calibri"/>
              </a:rPr>
              <a:t>utem</a:t>
            </a:r>
            <a:r>
              <a:rPr lang="pl-PL" sz="1800" dirty="0" smtClean="0">
                <a:solidFill>
                  <a:srgbClr val="3C5277"/>
                </a:solidFill>
                <a:latin typeface="Calibri"/>
              </a:rPr>
              <a:t>. </a:t>
            </a:r>
            <a:r>
              <a:rPr lang="pl-PL" sz="1800" dirty="0" err="1" smtClean="0">
                <a:solidFill>
                  <a:srgbClr val="3C5277"/>
                </a:solidFill>
                <a:latin typeface="Calibri"/>
              </a:rPr>
              <a:t>Dem</a:t>
            </a:r>
            <a:r>
              <a:rPr lang="pl-PL" sz="1800" dirty="0" smtClean="0">
                <a:solidFill>
                  <a:srgbClr val="3C5277"/>
                </a:solidFill>
                <a:latin typeface="Calibri"/>
              </a:rPr>
              <a:t> </a:t>
            </a:r>
            <a:r>
              <a:rPr lang="pl-PL" sz="1800" dirty="0" err="1" smtClean="0">
                <a:solidFill>
                  <a:srgbClr val="3C5277"/>
                </a:solidFill>
                <a:latin typeface="Calibri"/>
              </a:rPr>
              <a:t>arcimenis</a:t>
            </a:r>
            <a:r>
              <a:rPr lang="pl-PL" sz="1800" dirty="0" smtClean="0">
                <a:solidFill>
                  <a:srgbClr val="3C5277"/>
                </a:solidFill>
                <a:latin typeface="Calibri"/>
              </a:rPr>
              <a:t> </a:t>
            </a:r>
            <a:r>
              <a:rPr lang="pl-PL" sz="1800" dirty="0" err="1" smtClean="0">
                <a:solidFill>
                  <a:srgbClr val="3C5277"/>
                </a:solidFill>
                <a:latin typeface="Calibri"/>
              </a:rPr>
              <a:t>ea</a:t>
            </a:r>
            <a:r>
              <a:rPr lang="pl-PL" sz="1800" dirty="0" smtClean="0">
                <a:solidFill>
                  <a:srgbClr val="3C5277"/>
                </a:solidFill>
                <a:latin typeface="Calibri"/>
              </a:rPr>
              <a:t> </a:t>
            </a:r>
            <a:r>
              <a:rPr lang="pl-PL" sz="1800" dirty="0" err="1" smtClean="0">
                <a:solidFill>
                  <a:srgbClr val="3C5277"/>
                </a:solidFill>
                <a:latin typeface="Calibri"/>
              </a:rPr>
              <a:t>volupta</a:t>
            </a:r>
            <a:r>
              <a:rPr lang="pl-PL" sz="1800" dirty="0" smtClean="0">
                <a:solidFill>
                  <a:srgbClr val="3C5277"/>
                </a:solidFill>
                <a:latin typeface="Calibri"/>
              </a:rPr>
              <a:t> </a:t>
            </a:r>
            <a:r>
              <a:rPr lang="pl-PL" sz="1800" dirty="0" err="1" smtClean="0">
                <a:solidFill>
                  <a:srgbClr val="3C5277"/>
                </a:solidFill>
                <a:latin typeface="Calibri"/>
              </a:rPr>
              <a:t>que</a:t>
            </a:r>
            <a:r>
              <a:rPr lang="pl-PL" sz="1800" dirty="0" smtClean="0">
                <a:solidFill>
                  <a:srgbClr val="3C5277"/>
                </a:solidFill>
                <a:latin typeface="Calibri"/>
              </a:rPr>
              <a:t> </a:t>
            </a:r>
            <a:r>
              <a:rPr lang="pl-PL" sz="1800" dirty="0" err="1" smtClean="0">
                <a:solidFill>
                  <a:srgbClr val="3C5277"/>
                </a:solidFill>
                <a:latin typeface="Calibri"/>
              </a:rPr>
              <a:t>nihicienis</a:t>
            </a:r>
            <a:r>
              <a:rPr lang="pl-PL" sz="1800" dirty="0" smtClean="0">
                <a:solidFill>
                  <a:srgbClr val="3C5277"/>
                </a:solidFill>
                <a:latin typeface="Calibri"/>
              </a:rPr>
              <a:t> </a:t>
            </a:r>
            <a:r>
              <a:rPr lang="pl-PL" sz="1800" dirty="0" err="1" smtClean="0">
                <a:solidFill>
                  <a:srgbClr val="3C5277"/>
                </a:solidFill>
                <a:latin typeface="Calibri"/>
              </a:rPr>
              <a:t>nis</a:t>
            </a:r>
            <a:r>
              <a:rPr lang="pl-PL" sz="1800" dirty="0" smtClean="0">
                <a:solidFill>
                  <a:srgbClr val="3C5277"/>
                </a:solidFill>
                <a:latin typeface="Calibri"/>
              </a:rPr>
              <a:t> </a:t>
            </a:r>
            <a:r>
              <a:rPr lang="pl-PL" sz="1800" dirty="0" err="1" smtClean="0">
                <a:solidFill>
                  <a:srgbClr val="3C5277"/>
                </a:solidFill>
                <a:latin typeface="Calibri"/>
              </a:rPr>
              <a:t>consequatum</a:t>
            </a:r>
            <a:r>
              <a:rPr lang="pl-PL" sz="1800" dirty="0" smtClean="0">
                <a:solidFill>
                  <a:srgbClr val="3C5277"/>
                </a:solidFill>
                <a:latin typeface="Calibri"/>
              </a:rPr>
              <a:t>.</a:t>
            </a:r>
            <a:endParaRPr lang="pl-PL" dirty="0" smtClean="0"/>
          </a:p>
          <a:p>
            <a:pPr lvl="0"/>
            <a:endParaRPr lang="pl-PL" dirty="0" smtClean="0"/>
          </a:p>
          <a:p>
            <a:pPr lvl="0"/>
            <a:endParaRPr lang="pl-PL" dirty="0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55" y="6722458"/>
            <a:ext cx="9158400" cy="14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733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x zdjęcie z teks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57181" y="356665"/>
            <a:ext cx="6838950" cy="7413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000" b="1" spc="0" baseline="0">
                <a:solidFill>
                  <a:srgbClr val="3C5177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pl-PL" dirty="0" smtClean="0">
                <a:latin typeface="Calibri"/>
                <a:cs typeface="Calibri"/>
              </a:rPr>
              <a:t>To jest miejsce na tytuł </a:t>
            </a:r>
            <a:endParaRPr lang="pl-PL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57188" y="900108"/>
            <a:ext cx="2063750" cy="3302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rgbClr val="3C5177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pl-PL" dirty="0" smtClean="0"/>
              <a:t>Podtytuł</a:t>
            </a:r>
            <a:endParaRPr lang="pl-PL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787900" y="2235200"/>
            <a:ext cx="3903663" cy="281781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>
                <a:solidFill>
                  <a:srgbClr val="3C5177"/>
                </a:solidFill>
                <a:latin typeface="Calibri"/>
                <a:cs typeface="Calibri"/>
              </a:defRPr>
            </a:lvl1pPr>
            <a:lvl2pPr>
              <a:defRPr sz="2400">
                <a:solidFill>
                  <a:srgbClr val="3C5177"/>
                </a:solidFill>
                <a:latin typeface="Calibri"/>
                <a:cs typeface="Calibri"/>
              </a:defRPr>
            </a:lvl2pPr>
            <a:lvl3pPr>
              <a:defRPr sz="2400">
                <a:solidFill>
                  <a:srgbClr val="3C5177"/>
                </a:solidFill>
                <a:latin typeface="Calibri"/>
                <a:cs typeface="Calibri"/>
              </a:defRPr>
            </a:lvl3pPr>
            <a:lvl4pPr>
              <a:defRPr sz="2400">
                <a:solidFill>
                  <a:srgbClr val="3C5177"/>
                </a:solidFill>
                <a:latin typeface="Calibri"/>
                <a:cs typeface="Calibri"/>
              </a:defRPr>
            </a:lvl4pPr>
            <a:lvl5pPr>
              <a:defRPr sz="2400">
                <a:solidFill>
                  <a:srgbClr val="3C5177"/>
                </a:solidFill>
                <a:latin typeface="Calibri"/>
                <a:cs typeface="Calibri"/>
              </a:defRPr>
            </a:lvl5pPr>
          </a:lstStyle>
          <a:p>
            <a:pPr lvl="0"/>
            <a:endParaRPr lang="pl-PL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23328" y="1864782"/>
            <a:ext cx="4192587" cy="452521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rgbClr val="3C5177"/>
                </a:solidFill>
                <a:latin typeface="Calibri"/>
                <a:cs typeface="Calibri"/>
              </a:defRPr>
            </a:lvl1pPr>
          </a:lstStyle>
          <a:p>
            <a:r>
              <a:rPr lang="pl-PL" sz="1800" dirty="0" smtClean="0">
                <a:solidFill>
                  <a:srgbClr val="3C5277"/>
                </a:solidFill>
                <a:latin typeface="Calibri"/>
              </a:rPr>
              <a:t>Ant, sum re qui de et, </a:t>
            </a:r>
            <a:r>
              <a:rPr lang="pl-PL" sz="1800" dirty="0" err="1" smtClean="0">
                <a:solidFill>
                  <a:srgbClr val="3C5277"/>
                </a:solidFill>
                <a:latin typeface="Calibri"/>
              </a:rPr>
              <a:t>sunt</a:t>
            </a:r>
            <a:r>
              <a:rPr lang="pl-PL" sz="1800" dirty="0" smtClean="0">
                <a:solidFill>
                  <a:srgbClr val="3C5277"/>
                </a:solidFill>
                <a:latin typeface="Calibri"/>
              </a:rPr>
              <a:t> </a:t>
            </a:r>
            <a:r>
              <a:rPr lang="pl-PL" sz="1800" dirty="0" err="1" smtClean="0">
                <a:solidFill>
                  <a:srgbClr val="3C5277"/>
                </a:solidFill>
                <a:latin typeface="Calibri"/>
              </a:rPr>
              <a:t>invereptatem</a:t>
            </a:r>
            <a:endParaRPr lang="pl-PL" sz="1800" dirty="0" smtClean="0">
              <a:solidFill>
                <a:srgbClr val="3C5277"/>
              </a:solidFill>
              <a:latin typeface="Calibri"/>
            </a:endParaRPr>
          </a:p>
          <a:p>
            <a:r>
              <a:rPr lang="pl-PL" sz="1800" dirty="0" err="1" smtClean="0">
                <a:solidFill>
                  <a:srgbClr val="3C5277"/>
                </a:solidFill>
                <a:latin typeface="Calibri"/>
              </a:rPr>
              <a:t>simus</a:t>
            </a:r>
            <a:r>
              <a:rPr lang="pl-PL" sz="1800" dirty="0" smtClean="0">
                <a:solidFill>
                  <a:srgbClr val="3C5277"/>
                </a:solidFill>
                <a:latin typeface="Calibri"/>
              </a:rPr>
              <a:t>. Con pa </a:t>
            </a:r>
            <a:r>
              <a:rPr lang="pl-PL" sz="1800" dirty="0" err="1" smtClean="0">
                <a:solidFill>
                  <a:srgbClr val="3C5277"/>
                </a:solidFill>
                <a:latin typeface="Calibri"/>
              </a:rPr>
              <a:t>doluptisitia</a:t>
            </a:r>
            <a:r>
              <a:rPr lang="pl-PL" sz="1800" dirty="0" smtClean="0">
                <a:solidFill>
                  <a:srgbClr val="3C5277"/>
                </a:solidFill>
                <a:latin typeface="Calibri"/>
              </a:rPr>
              <a:t> </a:t>
            </a:r>
            <a:r>
              <a:rPr lang="pl-PL" sz="1800" dirty="0" err="1" smtClean="0">
                <a:solidFill>
                  <a:srgbClr val="3C5277"/>
                </a:solidFill>
                <a:latin typeface="Calibri"/>
              </a:rPr>
              <a:t>coribusam</a:t>
            </a:r>
            <a:r>
              <a:rPr lang="pl-PL" sz="1800" dirty="0" smtClean="0">
                <a:solidFill>
                  <a:srgbClr val="3C5277"/>
                </a:solidFill>
                <a:latin typeface="Calibri"/>
              </a:rPr>
              <a:t> quo</a:t>
            </a:r>
          </a:p>
          <a:p>
            <a:r>
              <a:rPr lang="pl-PL" sz="1800" dirty="0" err="1" smtClean="0">
                <a:solidFill>
                  <a:srgbClr val="3C5277"/>
                </a:solidFill>
                <a:latin typeface="Calibri"/>
              </a:rPr>
              <a:t>quam</a:t>
            </a:r>
            <a:r>
              <a:rPr lang="pl-PL" sz="1800" dirty="0" smtClean="0">
                <a:solidFill>
                  <a:srgbClr val="3C5277"/>
                </a:solidFill>
                <a:latin typeface="Calibri"/>
              </a:rPr>
              <a:t> </a:t>
            </a:r>
            <a:r>
              <a:rPr lang="pl-PL" sz="1800" dirty="0" err="1" smtClean="0">
                <a:solidFill>
                  <a:srgbClr val="3C5277"/>
                </a:solidFill>
                <a:latin typeface="Calibri"/>
              </a:rPr>
              <a:t>ut</a:t>
            </a:r>
            <a:r>
              <a:rPr lang="pl-PL" sz="1800" dirty="0" smtClean="0">
                <a:solidFill>
                  <a:srgbClr val="3C5277"/>
                </a:solidFill>
                <a:latin typeface="Calibri"/>
              </a:rPr>
              <a:t> </a:t>
            </a:r>
            <a:r>
              <a:rPr lang="pl-PL" sz="1800" dirty="0" err="1" smtClean="0">
                <a:solidFill>
                  <a:srgbClr val="3C5277"/>
                </a:solidFill>
                <a:latin typeface="Calibri"/>
              </a:rPr>
              <a:t>hariatem</a:t>
            </a:r>
            <a:r>
              <a:rPr lang="pl-PL" sz="1800" dirty="0" smtClean="0">
                <a:solidFill>
                  <a:srgbClr val="3C5277"/>
                </a:solidFill>
                <a:latin typeface="Calibri"/>
              </a:rPr>
              <a:t> </a:t>
            </a:r>
            <a:r>
              <a:rPr lang="pl-PL" sz="1800" dirty="0" err="1" smtClean="0">
                <a:solidFill>
                  <a:srgbClr val="3C5277"/>
                </a:solidFill>
                <a:latin typeface="Calibri"/>
              </a:rPr>
              <a:t>iusam</a:t>
            </a:r>
            <a:r>
              <a:rPr lang="pl-PL" sz="1800" dirty="0" smtClean="0">
                <a:solidFill>
                  <a:srgbClr val="3C5277"/>
                </a:solidFill>
                <a:latin typeface="Calibri"/>
              </a:rPr>
              <a:t> </a:t>
            </a:r>
            <a:r>
              <a:rPr lang="pl-PL" sz="1800" dirty="0" err="1" smtClean="0">
                <a:solidFill>
                  <a:srgbClr val="3C5277"/>
                </a:solidFill>
                <a:latin typeface="Calibri"/>
              </a:rPr>
              <a:t>audipsa</a:t>
            </a:r>
            <a:r>
              <a:rPr lang="pl-PL" sz="1800" dirty="0" smtClean="0">
                <a:solidFill>
                  <a:srgbClr val="3C5277"/>
                </a:solidFill>
                <a:latin typeface="Calibri"/>
              </a:rPr>
              <a:t> </a:t>
            </a:r>
            <a:r>
              <a:rPr lang="pl-PL" sz="1800" dirty="0" err="1" smtClean="0">
                <a:solidFill>
                  <a:srgbClr val="3C5277"/>
                </a:solidFill>
                <a:latin typeface="Calibri"/>
              </a:rPr>
              <a:t>consequis</a:t>
            </a:r>
            <a:r>
              <a:rPr lang="pl-PL" sz="1800" dirty="0" smtClean="0">
                <a:solidFill>
                  <a:srgbClr val="3C5277"/>
                </a:solidFill>
                <a:latin typeface="Calibri"/>
              </a:rPr>
              <a:t> </a:t>
            </a:r>
            <a:r>
              <a:rPr lang="pl-PL" sz="1800" dirty="0" err="1" smtClean="0">
                <a:solidFill>
                  <a:srgbClr val="3C5277"/>
                </a:solidFill>
                <a:latin typeface="Calibri"/>
              </a:rPr>
              <a:t>dolorup</a:t>
            </a:r>
            <a:r>
              <a:rPr lang="pl-PL" sz="1800" dirty="0" smtClean="0">
                <a:solidFill>
                  <a:srgbClr val="3C5277"/>
                </a:solidFill>
                <a:latin typeface="Calibri"/>
              </a:rPr>
              <a:t> </a:t>
            </a:r>
            <a:r>
              <a:rPr lang="pl-PL" sz="1800" dirty="0" err="1" smtClean="0">
                <a:solidFill>
                  <a:srgbClr val="3C5277"/>
                </a:solidFill>
                <a:latin typeface="Calibri"/>
              </a:rPr>
              <a:t>iducia</a:t>
            </a:r>
            <a:r>
              <a:rPr lang="pl-PL" sz="1800" dirty="0" smtClean="0">
                <a:solidFill>
                  <a:srgbClr val="3C5277"/>
                </a:solidFill>
                <a:latin typeface="Calibri"/>
              </a:rPr>
              <a:t> </a:t>
            </a:r>
            <a:r>
              <a:rPr lang="pl-PL" sz="1800" dirty="0" err="1" smtClean="0">
                <a:solidFill>
                  <a:srgbClr val="3C5277"/>
                </a:solidFill>
                <a:latin typeface="Calibri"/>
              </a:rPr>
              <a:t>sandand</a:t>
            </a:r>
            <a:r>
              <a:rPr lang="pl-PL" sz="1800" dirty="0" smtClean="0">
                <a:solidFill>
                  <a:srgbClr val="3C5277"/>
                </a:solidFill>
                <a:latin typeface="Calibri"/>
              </a:rPr>
              <a:t> </a:t>
            </a:r>
            <a:r>
              <a:rPr lang="pl-PL" sz="1800" dirty="0" err="1" smtClean="0">
                <a:solidFill>
                  <a:srgbClr val="3C5277"/>
                </a:solidFill>
                <a:latin typeface="Calibri"/>
              </a:rPr>
              <a:t>ellest</a:t>
            </a:r>
            <a:r>
              <a:rPr lang="pl-PL" sz="1800" dirty="0" smtClean="0">
                <a:solidFill>
                  <a:srgbClr val="3C5277"/>
                </a:solidFill>
                <a:latin typeface="Calibri"/>
              </a:rPr>
              <a:t> </a:t>
            </a:r>
            <a:r>
              <a:rPr lang="pl-PL" sz="1800" dirty="0" err="1" smtClean="0">
                <a:solidFill>
                  <a:srgbClr val="3C5277"/>
                </a:solidFill>
                <a:latin typeface="Calibri"/>
              </a:rPr>
              <a:t>atio</a:t>
            </a:r>
            <a:r>
              <a:rPr lang="pl-PL" sz="1800" dirty="0" smtClean="0">
                <a:solidFill>
                  <a:srgbClr val="3C5277"/>
                </a:solidFill>
                <a:latin typeface="Calibri"/>
              </a:rPr>
              <a:t>. </a:t>
            </a:r>
            <a:r>
              <a:rPr lang="pl-PL" sz="1800" dirty="0" err="1" smtClean="0">
                <a:solidFill>
                  <a:srgbClr val="3C5277"/>
                </a:solidFill>
                <a:latin typeface="Calibri"/>
              </a:rPr>
              <a:t>Ut</a:t>
            </a:r>
            <a:r>
              <a:rPr lang="pl-PL" sz="1800" dirty="0" smtClean="0">
                <a:solidFill>
                  <a:srgbClr val="3C5277"/>
                </a:solidFill>
                <a:latin typeface="Calibri"/>
              </a:rPr>
              <a:t> </a:t>
            </a:r>
            <a:r>
              <a:rPr lang="pl-PL" sz="1800" dirty="0" err="1" smtClean="0">
                <a:solidFill>
                  <a:srgbClr val="3C5277"/>
                </a:solidFill>
                <a:latin typeface="Calibri"/>
              </a:rPr>
              <a:t>laborataecto</a:t>
            </a:r>
            <a:r>
              <a:rPr lang="pl-PL" sz="1800" dirty="0" smtClean="0">
                <a:solidFill>
                  <a:srgbClr val="3C5277"/>
                </a:solidFill>
                <a:latin typeface="Calibri"/>
              </a:rPr>
              <a:t> </a:t>
            </a:r>
            <a:r>
              <a:rPr lang="pl-PL" sz="1800" dirty="0" err="1" smtClean="0">
                <a:solidFill>
                  <a:srgbClr val="3C5277"/>
                </a:solidFill>
                <a:latin typeface="Calibri"/>
              </a:rPr>
              <a:t>ium</a:t>
            </a:r>
            <a:r>
              <a:rPr lang="pl-PL" sz="1800" dirty="0" smtClean="0">
                <a:solidFill>
                  <a:srgbClr val="3C5277"/>
                </a:solidFill>
                <a:latin typeface="Calibri"/>
              </a:rPr>
              <a:t> </a:t>
            </a:r>
            <a:r>
              <a:rPr lang="pl-PL" sz="1800" dirty="0" err="1" smtClean="0">
                <a:solidFill>
                  <a:srgbClr val="3C5277"/>
                </a:solidFill>
                <a:latin typeface="Calibri"/>
              </a:rPr>
              <a:t>iusciisquia</a:t>
            </a:r>
            <a:r>
              <a:rPr lang="pl-PL" sz="1800" dirty="0" smtClean="0">
                <a:solidFill>
                  <a:srgbClr val="3C5277"/>
                </a:solidFill>
                <a:latin typeface="Calibri"/>
              </a:rPr>
              <a:t> </a:t>
            </a:r>
            <a:r>
              <a:rPr lang="pl-PL" sz="1800" dirty="0" err="1" smtClean="0">
                <a:solidFill>
                  <a:srgbClr val="3C5277"/>
                </a:solidFill>
                <a:latin typeface="Calibri"/>
              </a:rPr>
              <a:t>cus</a:t>
            </a:r>
            <a:r>
              <a:rPr lang="pl-PL" sz="1800" dirty="0" smtClean="0">
                <a:solidFill>
                  <a:srgbClr val="3C5277"/>
                </a:solidFill>
                <a:latin typeface="Calibri"/>
              </a:rPr>
              <a:t>.</a:t>
            </a:r>
          </a:p>
          <a:p>
            <a:r>
              <a:rPr lang="pl-PL" sz="1800" dirty="0" err="1" smtClean="0">
                <a:solidFill>
                  <a:srgbClr val="3C5277"/>
                </a:solidFill>
                <a:latin typeface="Calibri"/>
              </a:rPr>
              <a:t>Dae</a:t>
            </a:r>
            <a:r>
              <a:rPr lang="pl-PL" sz="1800" dirty="0" smtClean="0">
                <a:solidFill>
                  <a:srgbClr val="3C5277"/>
                </a:solidFill>
                <a:latin typeface="Calibri"/>
              </a:rPr>
              <a:t> </a:t>
            </a:r>
            <a:r>
              <a:rPr lang="pl-PL" sz="1800" dirty="0" err="1" smtClean="0">
                <a:solidFill>
                  <a:srgbClr val="3C5277"/>
                </a:solidFill>
                <a:latin typeface="Calibri"/>
              </a:rPr>
              <a:t>omnihit</a:t>
            </a:r>
            <a:r>
              <a:rPr lang="pl-PL" sz="1800" dirty="0" smtClean="0">
                <a:solidFill>
                  <a:srgbClr val="3C5277"/>
                </a:solidFill>
                <a:latin typeface="Calibri"/>
              </a:rPr>
              <a:t> dolo </a:t>
            </a:r>
            <a:r>
              <a:rPr lang="pl-PL" sz="1800" dirty="0" err="1" smtClean="0">
                <a:solidFill>
                  <a:srgbClr val="3C5277"/>
                </a:solidFill>
                <a:latin typeface="Calibri"/>
              </a:rPr>
              <a:t>occulluptat</a:t>
            </a:r>
            <a:r>
              <a:rPr lang="pl-PL" sz="1800" dirty="0" smtClean="0">
                <a:solidFill>
                  <a:srgbClr val="3C5277"/>
                </a:solidFill>
                <a:latin typeface="Calibri"/>
              </a:rPr>
              <a:t> </a:t>
            </a:r>
            <a:r>
              <a:rPr lang="pl-PL" sz="1800" dirty="0" err="1" smtClean="0">
                <a:solidFill>
                  <a:srgbClr val="3C5277"/>
                </a:solidFill>
                <a:latin typeface="Calibri"/>
              </a:rPr>
              <a:t>eos</a:t>
            </a:r>
            <a:r>
              <a:rPr lang="pl-PL" sz="1800" dirty="0" smtClean="0">
                <a:solidFill>
                  <a:srgbClr val="3C5277"/>
                </a:solidFill>
                <a:latin typeface="Calibri"/>
              </a:rPr>
              <a:t> </a:t>
            </a:r>
            <a:r>
              <a:rPr lang="pl-PL" sz="1800" dirty="0" err="1" smtClean="0">
                <a:solidFill>
                  <a:srgbClr val="3C5277"/>
                </a:solidFill>
                <a:latin typeface="Calibri"/>
              </a:rPr>
              <a:t>eum</a:t>
            </a:r>
            <a:r>
              <a:rPr lang="pl-PL" sz="1800" dirty="0" smtClean="0">
                <a:solidFill>
                  <a:srgbClr val="3C5277"/>
                </a:solidFill>
                <a:latin typeface="Calibri"/>
              </a:rPr>
              <a:t>, te</a:t>
            </a:r>
          </a:p>
          <a:p>
            <a:r>
              <a:rPr lang="pl-PL" sz="1800" dirty="0" smtClean="0">
                <a:solidFill>
                  <a:srgbClr val="3C5277"/>
                </a:solidFill>
                <a:latin typeface="Calibri"/>
              </a:rPr>
              <a:t>et qui </a:t>
            </a:r>
            <a:r>
              <a:rPr lang="pl-PL" sz="1800" dirty="0" err="1" smtClean="0">
                <a:solidFill>
                  <a:srgbClr val="3C5277"/>
                </a:solidFill>
                <a:latin typeface="Calibri"/>
              </a:rPr>
              <a:t>bere</a:t>
            </a:r>
            <a:r>
              <a:rPr lang="pl-PL" sz="1800" dirty="0" smtClean="0">
                <a:solidFill>
                  <a:srgbClr val="3C5277"/>
                </a:solidFill>
                <a:latin typeface="Calibri"/>
              </a:rPr>
              <a:t> vide </a:t>
            </a:r>
            <a:r>
              <a:rPr lang="pl-PL" sz="1800" dirty="0" err="1" smtClean="0">
                <a:solidFill>
                  <a:srgbClr val="3C5277"/>
                </a:solidFill>
                <a:latin typeface="Calibri"/>
              </a:rPr>
              <a:t>volupti</a:t>
            </a:r>
            <a:r>
              <a:rPr lang="pl-PL" sz="1800" dirty="0" smtClean="0">
                <a:solidFill>
                  <a:srgbClr val="3C5277"/>
                </a:solidFill>
                <a:latin typeface="Calibri"/>
              </a:rPr>
              <a:t> </a:t>
            </a:r>
            <a:r>
              <a:rPr lang="pl-PL" sz="1800" dirty="0" err="1" smtClean="0">
                <a:solidFill>
                  <a:srgbClr val="3C5277"/>
                </a:solidFill>
                <a:latin typeface="Calibri"/>
              </a:rPr>
              <a:t>busam</a:t>
            </a:r>
            <a:r>
              <a:rPr lang="pl-PL" sz="1800" dirty="0" smtClean="0">
                <a:solidFill>
                  <a:srgbClr val="3C5277"/>
                </a:solidFill>
                <a:latin typeface="Calibri"/>
              </a:rPr>
              <a:t>, </a:t>
            </a:r>
            <a:r>
              <a:rPr lang="pl-PL" sz="1800" dirty="0" err="1" smtClean="0">
                <a:solidFill>
                  <a:srgbClr val="3C5277"/>
                </a:solidFill>
                <a:latin typeface="Calibri"/>
              </a:rPr>
              <a:t>voluptur</a:t>
            </a:r>
            <a:endParaRPr lang="pl-PL" sz="1800" dirty="0" smtClean="0">
              <a:solidFill>
                <a:srgbClr val="3C5277"/>
              </a:solidFill>
              <a:latin typeface="Calibri"/>
            </a:endParaRPr>
          </a:p>
          <a:p>
            <a:r>
              <a:rPr lang="pl-PL" sz="1800" dirty="0" err="1" smtClean="0">
                <a:solidFill>
                  <a:srgbClr val="3C5277"/>
                </a:solidFill>
                <a:latin typeface="Calibri"/>
              </a:rPr>
              <a:t>mintum</a:t>
            </a:r>
            <a:r>
              <a:rPr lang="pl-PL" sz="1800" dirty="0" smtClean="0">
                <a:solidFill>
                  <a:srgbClr val="3C5277"/>
                </a:solidFill>
                <a:latin typeface="Calibri"/>
              </a:rPr>
              <a:t> </a:t>
            </a:r>
            <a:r>
              <a:rPr lang="pl-PL" sz="1800" dirty="0" err="1" smtClean="0">
                <a:solidFill>
                  <a:srgbClr val="3C5277"/>
                </a:solidFill>
                <a:latin typeface="Calibri"/>
              </a:rPr>
              <a:t>quos</a:t>
            </a:r>
            <a:r>
              <a:rPr lang="pl-PL" sz="1800" dirty="0" smtClean="0">
                <a:solidFill>
                  <a:srgbClr val="3C5277"/>
                </a:solidFill>
                <a:latin typeface="Calibri"/>
              </a:rPr>
              <a:t> res aut </a:t>
            </a:r>
            <a:r>
              <a:rPr lang="pl-PL" sz="1800" dirty="0" err="1" smtClean="0">
                <a:solidFill>
                  <a:srgbClr val="3C5277"/>
                </a:solidFill>
                <a:latin typeface="Calibri"/>
              </a:rPr>
              <a:t>landae</a:t>
            </a:r>
            <a:r>
              <a:rPr lang="pl-PL" sz="1800" dirty="0" smtClean="0">
                <a:solidFill>
                  <a:srgbClr val="3C5277"/>
                </a:solidFill>
                <a:latin typeface="Calibri"/>
              </a:rPr>
              <a:t> re </a:t>
            </a:r>
            <a:r>
              <a:rPr lang="pl-PL" sz="1800" dirty="0" err="1" smtClean="0">
                <a:solidFill>
                  <a:srgbClr val="3C5277"/>
                </a:solidFill>
                <a:latin typeface="Calibri"/>
              </a:rPr>
              <a:t>enda</a:t>
            </a:r>
            <a:r>
              <a:rPr lang="pl-PL" sz="1800" dirty="0" smtClean="0">
                <a:solidFill>
                  <a:srgbClr val="3C5277"/>
                </a:solidFill>
                <a:latin typeface="Calibri"/>
              </a:rPr>
              <a:t> </a:t>
            </a:r>
            <a:r>
              <a:rPr lang="pl-PL" sz="1800" dirty="0" err="1" smtClean="0">
                <a:solidFill>
                  <a:srgbClr val="3C5277"/>
                </a:solidFill>
                <a:latin typeface="Calibri"/>
              </a:rPr>
              <a:t>ipis</a:t>
            </a:r>
            <a:endParaRPr lang="pl-PL" sz="1800" dirty="0" smtClean="0">
              <a:solidFill>
                <a:srgbClr val="3C5277"/>
              </a:solidFill>
              <a:latin typeface="Calibri"/>
            </a:endParaRPr>
          </a:p>
          <a:p>
            <a:r>
              <a:rPr lang="pl-PL" sz="1800" dirty="0" err="1" smtClean="0">
                <a:solidFill>
                  <a:srgbClr val="3C5277"/>
                </a:solidFill>
                <a:latin typeface="Calibri"/>
              </a:rPr>
              <a:t>praeped</a:t>
            </a:r>
            <a:r>
              <a:rPr lang="pl-PL" sz="1800" dirty="0" smtClean="0">
                <a:solidFill>
                  <a:srgbClr val="3C5277"/>
                </a:solidFill>
                <a:latin typeface="Calibri"/>
              </a:rPr>
              <a:t> </a:t>
            </a:r>
            <a:r>
              <a:rPr lang="pl-PL" sz="1800" dirty="0" err="1" smtClean="0">
                <a:solidFill>
                  <a:srgbClr val="3C5277"/>
                </a:solidFill>
                <a:latin typeface="Calibri"/>
              </a:rPr>
              <a:t>modit</a:t>
            </a:r>
            <a:r>
              <a:rPr lang="pl-PL" sz="1800" dirty="0" smtClean="0">
                <a:solidFill>
                  <a:srgbClr val="3C5277"/>
                </a:solidFill>
                <a:latin typeface="Calibri"/>
              </a:rPr>
              <a:t> </a:t>
            </a:r>
            <a:r>
              <a:rPr lang="pl-PL" sz="1800" dirty="0" err="1" smtClean="0">
                <a:solidFill>
                  <a:srgbClr val="3C5277"/>
                </a:solidFill>
                <a:latin typeface="Calibri"/>
              </a:rPr>
              <a:t>idebis</a:t>
            </a:r>
            <a:r>
              <a:rPr lang="pl-PL" sz="1800" dirty="0" smtClean="0">
                <a:solidFill>
                  <a:srgbClr val="3C5277"/>
                </a:solidFill>
                <a:latin typeface="Calibri"/>
              </a:rPr>
              <a:t> et </a:t>
            </a:r>
            <a:r>
              <a:rPr lang="pl-PL" sz="1800" dirty="0" err="1" smtClean="0">
                <a:solidFill>
                  <a:srgbClr val="3C5277"/>
                </a:solidFill>
                <a:latin typeface="Calibri"/>
              </a:rPr>
              <a:t>eum</a:t>
            </a:r>
            <a:r>
              <a:rPr lang="pl-PL" sz="1800" dirty="0" smtClean="0">
                <a:solidFill>
                  <a:srgbClr val="3C5277"/>
                </a:solidFill>
                <a:latin typeface="Calibri"/>
              </a:rPr>
              <a:t> </a:t>
            </a:r>
            <a:r>
              <a:rPr lang="pl-PL" sz="1800" dirty="0" err="1" smtClean="0">
                <a:solidFill>
                  <a:srgbClr val="3C5277"/>
                </a:solidFill>
                <a:latin typeface="Calibri"/>
              </a:rPr>
              <a:t>ullent</a:t>
            </a:r>
            <a:r>
              <a:rPr lang="pl-PL" sz="1800" dirty="0" smtClean="0">
                <a:solidFill>
                  <a:srgbClr val="3C5277"/>
                </a:solidFill>
                <a:latin typeface="Calibri"/>
              </a:rPr>
              <a:t>, </a:t>
            </a:r>
            <a:r>
              <a:rPr lang="pl-PL" sz="1800" dirty="0" err="1" smtClean="0">
                <a:solidFill>
                  <a:srgbClr val="3C5277"/>
                </a:solidFill>
                <a:latin typeface="Calibri"/>
              </a:rPr>
              <a:t>odias</a:t>
            </a:r>
            <a:endParaRPr lang="pl-PL" sz="1800" dirty="0" smtClean="0">
              <a:solidFill>
                <a:srgbClr val="3C5277"/>
              </a:solidFill>
              <a:latin typeface="Calibri"/>
            </a:endParaRPr>
          </a:p>
          <a:p>
            <a:r>
              <a:rPr lang="pl-PL" sz="1800" dirty="0" err="1" smtClean="0">
                <a:solidFill>
                  <a:srgbClr val="3C5277"/>
                </a:solidFill>
                <a:latin typeface="Calibri"/>
              </a:rPr>
              <a:t>ut</a:t>
            </a:r>
            <a:r>
              <a:rPr lang="pl-PL" sz="1800" dirty="0" smtClean="0">
                <a:solidFill>
                  <a:srgbClr val="3C5277"/>
                </a:solidFill>
                <a:latin typeface="Calibri"/>
              </a:rPr>
              <a:t> </a:t>
            </a:r>
            <a:r>
              <a:rPr lang="pl-PL" sz="1800" dirty="0" err="1" smtClean="0">
                <a:solidFill>
                  <a:srgbClr val="3C5277"/>
                </a:solidFill>
                <a:latin typeface="Calibri"/>
              </a:rPr>
              <a:t>vendunt</a:t>
            </a:r>
            <a:r>
              <a:rPr lang="pl-PL" sz="1800" dirty="0" smtClean="0">
                <a:solidFill>
                  <a:srgbClr val="3C5277"/>
                </a:solidFill>
                <a:latin typeface="Calibri"/>
              </a:rPr>
              <a:t> </a:t>
            </a:r>
            <a:r>
              <a:rPr lang="pl-PL" sz="1800" dirty="0" err="1" smtClean="0">
                <a:solidFill>
                  <a:srgbClr val="3C5277"/>
                </a:solidFill>
                <a:latin typeface="Calibri"/>
              </a:rPr>
              <a:t>ut</a:t>
            </a:r>
            <a:r>
              <a:rPr lang="pl-PL" sz="1800" dirty="0" smtClean="0">
                <a:solidFill>
                  <a:srgbClr val="3C5277"/>
                </a:solidFill>
                <a:latin typeface="Calibri"/>
              </a:rPr>
              <a:t> </a:t>
            </a:r>
            <a:r>
              <a:rPr lang="pl-PL" sz="1800" dirty="0" err="1" smtClean="0">
                <a:solidFill>
                  <a:srgbClr val="3C5277"/>
                </a:solidFill>
                <a:latin typeface="Calibri"/>
              </a:rPr>
              <a:t>eatempos</a:t>
            </a:r>
            <a:r>
              <a:rPr lang="pl-PL" sz="1800" dirty="0" smtClean="0">
                <a:solidFill>
                  <a:srgbClr val="3C5277"/>
                </a:solidFill>
                <a:latin typeface="Calibri"/>
              </a:rPr>
              <a:t> </a:t>
            </a:r>
            <a:r>
              <a:rPr lang="pl-PL" sz="1800" dirty="0" err="1" smtClean="0">
                <a:solidFill>
                  <a:srgbClr val="3C5277"/>
                </a:solidFill>
                <a:latin typeface="Calibri"/>
              </a:rPr>
              <a:t>esti</a:t>
            </a:r>
            <a:r>
              <a:rPr lang="pl-PL" sz="1800" dirty="0" smtClean="0">
                <a:solidFill>
                  <a:srgbClr val="3C5277"/>
                </a:solidFill>
                <a:latin typeface="Calibri"/>
              </a:rPr>
              <a:t> con </a:t>
            </a:r>
            <a:r>
              <a:rPr lang="pl-PL" sz="1800" dirty="0" err="1" smtClean="0">
                <a:solidFill>
                  <a:srgbClr val="3C5277"/>
                </a:solidFill>
                <a:latin typeface="Calibri"/>
              </a:rPr>
              <a:t>corataqui</a:t>
            </a:r>
            <a:endParaRPr lang="pl-PL" sz="1800" dirty="0" smtClean="0">
              <a:solidFill>
                <a:srgbClr val="3C5277"/>
              </a:solidFill>
              <a:latin typeface="Calibri"/>
            </a:endParaRPr>
          </a:p>
          <a:p>
            <a:r>
              <a:rPr lang="pl-PL" sz="1800" dirty="0" err="1" smtClean="0">
                <a:solidFill>
                  <a:srgbClr val="3C5277"/>
                </a:solidFill>
                <a:latin typeface="Calibri"/>
              </a:rPr>
              <a:t>consequam</a:t>
            </a:r>
            <a:r>
              <a:rPr lang="pl-PL" sz="1800" dirty="0" smtClean="0">
                <a:solidFill>
                  <a:srgbClr val="3C5277"/>
                </a:solidFill>
                <a:latin typeface="Calibri"/>
              </a:rPr>
              <a:t> </a:t>
            </a:r>
            <a:r>
              <a:rPr lang="pl-PL" sz="1800" dirty="0" err="1" smtClean="0">
                <a:solidFill>
                  <a:srgbClr val="3C5277"/>
                </a:solidFill>
                <a:latin typeface="Calibri"/>
              </a:rPr>
              <a:t>demquam</a:t>
            </a:r>
            <a:r>
              <a:rPr lang="pl-PL" sz="1800" dirty="0" smtClean="0">
                <a:solidFill>
                  <a:srgbClr val="3C5277"/>
                </a:solidFill>
                <a:latin typeface="Calibri"/>
              </a:rPr>
              <a:t> re, </a:t>
            </a:r>
            <a:r>
              <a:rPr lang="pl-PL" sz="1800" dirty="0" err="1" smtClean="0">
                <a:solidFill>
                  <a:srgbClr val="3C5277"/>
                </a:solidFill>
                <a:latin typeface="Calibri"/>
              </a:rPr>
              <a:t>velitatium</a:t>
            </a:r>
            <a:r>
              <a:rPr lang="pl-PL" sz="1800" dirty="0" smtClean="0">
                <a:solidFill>
                  <a:srgbClr val="3C5277"/>
                </a:solidFill>
                <a:latin typeface="Calibri"/>
              </a:rPr>
              <a:t> </a:t>
            </a:r>
            <a:r>
              <a:rPr lang="pl-PL" sz="1800" dirty="0" err="1" smtClean="0">
                <a:solidFill>
                  <a:srgbClr val="3C5277"/>
                </a:solidFill>
                <a:latin typeface="Calibri"/>
              </a:rPr>
              <a:t>que</a:t>
            </a:r>
            <a:endParaRPr lang="pl-PL" sz="1800" dirty="0" smtClean="0">
              <a:solidFill>
                <a:srgbClr val="3C5277"/>
              </a:solidFill>
              <a:latin typeface="Calibri"/>
            </a:endParaRPr>
          </a:p>
          <a:p>
            <a:r>
              <a:rPr lang="pl-PL" sz="1800" dirty="0" err="1" smtClean="0">
                <a:solidFill>
                  <a:srgbClr val="3C5277"/>
                </a:solidFill>
                <a:latin typeface="Calibri"/>
              </a:rPr>
              <a:t>vendam</a:t>
            </a:r>
            <a:r>
              <a:rPr lang="pl-PL" sz="1800" dirty="0" smtClean="0">
                <a:solidFill>
                  <a:srgbClr val="3C5277"/>
                </a:solidFill>
                <a:latin typeface="Calibri"/>
              </a:rPr>
              <a:t> </a:t>
            </a:r>
            <a:r>
              <a:rPr lang="pl-PL" sz="1800" dirty="0" err="1" smtClean="0">
                <a:solidFill>
                  <a:srgbClr val="3C5277"/>
                </a:solidFill>
                <a:latin typeface="Calibri"/>
              </a:rPr>
              <a:t>rectem</a:t>
            </a:r>
            <a:r>
              <a:rPr lang="pl-PL" sz="1800" dirty="0" smtClean="0">
                <a:solidFill>
                  <a:srgbClr val="3C5277"/>
                </a:solidFill>
                <a:latin typeface="Calibri"/>
              </a:rPr>
              <a:t> re </a:t>
            </a:r>
            <a:r>
              <a:rPr lang="pl-PL" sz="1800" dirty="0" err="1" smtClean="0">
                <a:solidFill>
                  <a:srgbClr val="3C5277"/>
                </a:solidFill>
                <a:latin typeface="Calibri"/>
              </a:rPr>
              <a:t>num</a:t>
            </a:r>
            <a:r>
              <a:rPr lang="pl-PL" sz="1800" dirty="0" smtClean="0">
                <a:solidFill>
                  <a:srgbClr val="3C5277"/>
                </a:solidFill>
                <a:latin typeface="Calibri"/>
              </a:rPr>
              <a:t> </a:t>
            </a:r>
            <a:r>
              <a:rPr lang="pl-PL" sz="1800" dirty="0" err="1" smtClean="0">
                <a:solidFill>
                  <a:srgbClr val="3C5277"/>
                </a:solidFill>
                <a:latin typeface="Calibri"/>
              </a:rPr>
              <a:t>laborenis</a:t>
            </a:r>
            <a:r>
              <a:rPr lang="pl-PL" sz="1800" dirty="0" smtClean="0">
                <a:solidFill>
                  <a:srgbClr val="3C5277"/>
                </a:solidFill>
                <a:latin typeface="Calibri"/>
              </a:rPr>
              <a:t> ex ex </a:t>
            </a:r>
            <a:r>
              <a:rPr lang="pl-PL" sz="1800" dirty="0" err="1" smtClean="0">
                <a:solidFill>
                  <a:srgbClr val="3C5277"/>
                </a:solidFill>
                <a:latin typeface="Calibri"/>
              </a:rPr>
              <a:t>eos</a:t>
            </a:r>
            <a:endParaRPr lang="pl-PL" sz="1800" dirty="0" smtClean="0">
              <a:solidFill>
                <a:srgbClr val="3C5277"/>
              </a:solidFill>
              <a:latin typeface="Calibri"/>
            </a:endParaRPr>
          </a:p>
          <a:p>
            <a:r>
              <a:rPr lang="pl-PL" sz="1800" dirty="0" err="1" smtClean="0">
                <a:solidFill>
                  <a:srgbClr val="3C5277"/>
                </a:solidFill>
                <a:latin typeface="Calibri"/>
              </a:rPr>
              <a:t>sed</a:t>
            </a:r>
            <a:r>
              <a:rPr lang="pl-PL" sz="1800" dirty="0" smtClean="0">
                <a:solidFill>
                  <a:srgbClr val="3C5277"/>
                </a:solidFill>
                <a:latin typeface="Calibri"/>
              </a:rPr>
              <a:t> </a:t>
            </a:r>
            <a:r>
              <a:rPr lang="pl-PL" sz="1800" dirty="0" err="1" smtClean="0">
                <a:solidFill>
                  <a:srgbClr val="3C5277"/>
                </a:solidFill>
                <a:latin typeface="Calibri"/>
              </a:rPr>
              <a:t>utem</a:t>
            </a:r>
            <a:r>
              <a:rPr lang="pl-PL" sz="1800" dirty="0" smtClean="0">
                <a:solidFill>
                  <a:srgbClr val="3C5277"/>
                </a:solidFill>
                <a:latin typeface="Calibri"/>
              </a:rPr>
              <a:t>. </a:t>
            </a:r>
            <a:r>
              <a:rPr lang="pl-PL" sz="1800" dirty="0" err="1" smtClean="0">
                <a:solidFill>
                  <a:srgbClr val="3C5277"/>
                </a:solidFill>
                <a:latin typeface="Calibri"/>
              </a:rPr>
              <a:t>Dem</a:t>
            </a:r>
            <a:r>
              <a:rPr lang="pl-PL" sz="1800" dirty="0" smtClean="0">
                <a:solidFill>
                  <a:srgbClr val="3C5277"/>
                </a:solidFill>
                <a:latin typeface="Calibri"/>
              </a:rPr>
              <a:t> </a:t>
            </a:r>
            <a:r>
              <a:rPr lang="pl-PL" sz="1800" dirty="0" err="1" smtClean="0">
                <a:solidFill>
                  <a:srgbClr val="3C5277"/>
                </a:solidFill>
                <a:latin typeface="Calibri"/>
              </a:rPr>
              <a:t>arcimenis</a:t>
            </a:r>
            <a:r>
              <a:rPr lang="pl-PL" sz="1800" dirty="0" smtClean="0">
                <a:solidFill>
                  <a:srgbClr val="3C5277"/>
                </a:solidFill>
                <a:latin typeface="Calibri"/>
              </a:rPr>
              <a:t> </a:t>
            </a:r>
            <a:r>
              <a:rPr lang="pl-PL" sz="1800" dirty="0" err="1" smtClean="0">
                <a:solidFill>
                  <a:srgbClr val="3C5277"/>
                </a:solidFill>
                <a:latin typeface="Calibri"/>
              </a:rPr>
              <a:t>ea</a:t>
            </a:r>
            <a:r>
              <a:rPr lang="pl-PL" sz="1800" dirty="0" smtClean="0">
                <a:solidFill>
                  <a:srgbClr val="3C5277"/>
                </a:solidFill>
                <a:latin typeface="Calibri"/>
              </a:rPr>
              <a:t> </a:t>
            </a:r>
            <a:r>
              <a:rPr lang="pl-PL" sz="1800" dirty="0" err="1" smtClean="0">
                <a:solidFill>
                  <a:srgbClr val="3C5277"/>
                </a:solidFill>
                <a:latin typeface="Calibri"/>
              </a:rPr>
              <a:t>volupta</a:t>
            </a:r>
            <a:r>
              <a:rPr lang="pl-PL" sz="1800" dirty="0" smtClean="0">
                <a:solidFill>
                  <a:srgbClr val="3C5277"/>
                </a:solidFill>
                <a:latin typeface="Calibri"/>
              </a:rPr>
              <a:t> </a:t>
            </a:r>
            <a:r>
              <a:rPr lang="pl-PL" sz="1800" dirty="0" err="1" smtClean="0">
                <a:solidFill>
                  <a:srgbClr val="3C5277"/>
                </a:solidFill>
                <a:latin typeface="Calibri"/>
              </a:rPr>
              <a:t>que</a:t>
            </a:r>
            <a:r>
              <a:rPr lang="pl-PL" sz="1800" dirty="0" smtClean="0">
                <a:solidFill>
                  <a:srgbClr val="3C5277"/>
                </a:solidFill>
                <a:latin typeface="Calibri"/>
              </a:rPr>
              <a:t> </a:t>
            </a:r>
            <a:r>
              <a:rPr lang="pl-PL" sz="1800" dirty="0" err="1" smtClean="0">
                <a:solidFill>
                  <a:srgbClr val="3C5277"/>
                </a:solidFill>
                <a:latin typeface="Calibri"/>
              </a:rPr>
              <a:t>nihicienis</a:t>
            </a:r>
            <a:r>
              <a:rPr lang="pl-PL" sz="1800" dirty="0" smtClean="0">
                <a:solidFill>
                  <a:srgbClr val="3C5277"/>
                </a:solidFill>
                <a:latin typeface="Calibri"/>
              </a:rPr>
              <a:t> </a:t>
            </a:r>
            <a:r>
              <a:rPr lang="pl-PL" sz="1800" dirty="0" err="1" smtClean="0">
                <a:solidFill>
                  <a:srgbClr val="3C5277"/>
                </a:solidFill>
                <a:latin typeface="Calibri"/>
              </a:rPr>
              <a:t>nis</a:t>
            </a:r>
            <a:r>
              <a:rPr lang="pl-PL" sz="1800" dirty="0" smtClean="0">
                <a:solidFill>
                  <a:srgbClr val="3C5277"/>
                </a:solidFill>
                <a:latin typeface="Calibri"/>
              </a:rPr>
              <a:t> </a:t>
            </a:r>
            <a:r>
              <a:rPr lang="pl-PL" sz="1800" dirty="0" err="1" smtClean="0">
                <a:solidFill>
                  <a:srgbClr val="3C5277"/>
                </a:solidFill>
                <a:latin typeface="Calibri"/>
              </a:rPr>
              <a:t>consequatum</a:t>
            </a:r>
            <a:r>
              <a:rPr lang="pl-PL" sz="1800" dirty="0" smtClean="0">
                <a:solidFill>
                  <a:srgbClr val="3C5277"/>
                </a:solidFill>
                <a:latin typeface="Calibri"/>
              </a:rPr>
              <a:t>.</a:t>
            </a:r>
            <a:endParaRPr lang="pl-PL" dirty="0" smtClean="0"/>
          </a:p>
          <a:p>
            <a:pPr lvl="0"/>
            <a:endParaRPr lang="pl-PL" dirty="0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55" y="6722458"/>
            <a:ext cx="9158400" cy="14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239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x zdjęcie z teks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57181" y="356665"/>
            <a:ext cx="6838950" cy="7413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000" b="1" spc="0" baseline="0">
                <a:solidFill>
                  <a:srgbClr val="3C5177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pl-PL" dirty="0" smtClean="0">
                <a:latin typeface="Calibri"/>
                <a:cs typeface="Calibri"/>
              </a:rPr>
              <a:t>To jest miejsce na tytuł </a:t>
            </a:r>
            <a:endParaRPr lang="pl-PL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57188" y="900108"/>
            <a:ext cx="2063750" cy="3302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rgbClr val="3C5177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pl-PL" dirty="0" smtClean="0"/>
              <a:t>Podtytuł</a:t>
            </a:r>
            <a:endParaRPr lang="pl-PL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488950" y="1666875"/>
            <a:ext cx="2435225" cy="17589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>
                <a:solidFill>
                  <a:srgbClr val="3C5177"/>
                </a:solidFill>
                <a:latin typeface="Calibri"/>
                <a:cs typeface="Calibri"/>
              </a:defRPr>
            </a:lvl1pPr>
          </a:lstStyle>
          <a:p>
            <a:pPr lvl="0"/>
            <a:endParaRPr lang="pl-PL" dirty="0"/>
          </a:p>
        </p:txBody>
      </p:sp>
      <p:sp>
        <p:nvSpPr>
          <p:cNvPr id="11" name="Content Placeholder 6"/>
          <p:cNvSpPr>
            <a:spLocks noGrp="1"/>
          </p:cNvSpPr>
          <p:nvPr>
            <p:ph sz="quarter" idx="13"/>
          </p:nvPr>
        </p:nvSpPr>
        <p:spPr>
          <a:xfrm>
            <a:off x="3392817" y="1666875"/>
            <a:ext cx="2435225" cy="17589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>
                <a:solidFill>
                  <a:srgbClr val="3C5177"/>
                </a:solidFill>
                <a:latin typeface="Calibri"/>
                <a:cs typeface="Calibri"/>
              </a:defRPr>
            </a:lvl1pPr>
          </a:lstStyle>
          <a:p>
            <a:pPr lvl="0"/>
            <a:endParaRPr lang="pl-PL" dirty="0"/>
          </a:p>
        </p:txBody>
      </p:sp>
      <p:sp>
        <p:nvSpPr>
          <p:cNvPr id="12" name="Content Placeholder 6"/>
          <p:cNvSpPr>
            <a:spLocks noGrp="1"/>
          </p:cNvSpPr>
          <p:nvPr>
            <p:ph sz="quarter" idx="14"/>
          </p:nvPr>
        </p:nvSpPr>
        <p:spPr>
          <a:xfrm>
            <a:off x="6296684" y="1666875"/>
            <a:ext cx="2435225" cy="17589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>
                <a:solidFill>
                  <a:srgbClr val="3C5177"/>
                </a:solidFill>
                <a:latin typeface="Calibri"/>
                <a:cs typeface="Calibri"/>
              </a:defRPr>
            </a:lvl1pPr>
          </a:lstStyle>
          <a:p>
            <a:pPr lvl="0"/>
            <a:endParaRPr lang="pl-PL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393365" y="3597657"/>
            <a:ext cx="2435225" cy="594292"/>
          </a:xfrm>
          <a:prstGeom prst="rect">
            <a:avLst/>
          </a:prstGeom>
        </p:spPr>
        <p:txBody>
          <a:bodyPr vert="horz"/>
          <a:lstStyle>
            <a:lvl1pPr marL="0" indent="0" algn="just">
              <a:buNone/>
              <a:defRPr lang="pl-PL" sz="1500" b="0" i="0" u="none" baseline="0" smtClean="0">
                <a:solidFill>
                  <a:srgbClr val="3C5177"/>
                </a:solidFill>
                <a:latin typeface="Calibri"/>
                <a:cs typeface="Calibri"/>
              </a:defRPr>
            </a:lvl1pPr>
          </a:lstStyle>
          <a:p>
            <a:r>
              <a:rPr lang="pl-PL" dirty="0" smtClean="0"/>
              <a:t>Ant, sum re </a:t>
            </a:r>
            <a:r>
              <a:rPr lang="pl-PL" dirty="0" err="1" smtClean="0"/>
              <a:t>quie</a:t>
            </a:r>
            <a:r>
              <a:rPr lang="pl-PL" dirty="0" smtClean="0"/>
              <a:t> et, </a:t>
            </a:r>
            <a:r>
              <a:rPr lang="pl-PL" dirty="0" err="1" smtClean="0"/>
              <a:t>suntmus</a:t>
            </a:r>
            <a:r>
              <a:rPr lang="pl-PL" dirty="0" smtClean="0"/>
              <a:t> </a:t>
            </a:r>
            <a:r>
              <a:rPr lang="pl-PL" dirty="0" err="1" smtClean="0"/>
              <a:t>simus</a:t>
            </a:r>
            <a:r>
              <a:rPr lang="pl-PL" dirty="0" smtClean="0"/>
              <a:t> </a:t>
            </a:r>
            <a:r>
              <a:rPr lang="pl-PL" dirty="0" err="1" smtClean="0"/>
              <a:t>doluptistitia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393365" y="4123675"/>
            <a:ext cx="2435225" cy="2198384"/>
          </a:xfrm>
          <a:prstGeom prst="rect">
            <a:avLst/>
          </a:prstGeom>
        </p:spPr>
        <p:txBody>
          <a:bodyPr vert="horz"/>
          <a:lstStyle>
            <a:lvl1pPr marL="0" marR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pl-PL" sz="1400" b="0" i="0" u="none" baseline="0" smtClean="0">
                <a:solidFill>
                  <a:srgbClr val="3C5177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pl-PL" dirty="0" smtClean="0"/>
              <a:t>Ant, sum re </a:t>
            </a:r>
            <a:r>
              <a:rPr lang="pl-PL" dirty="0" err="1" smtClean="0"/>
              <a:t>quie</a:t>
            </a:r>
            <a:r>
              <a:rPr lang="pl-PL" dirty="0" smtClean="0"/>
              <a:t> et, </a:t>
            </a:r>
            <a:r>
              <a:rPr lang="pl-PL" dirty="0" err="1" smtClean="0"/>
              <a:t>sunt</a:t>
            </a:r>
            <a:r>
              <a:rPr lang="pl-PL" dirty="0" smtClean="0"/>
              <a:t> </a:t>
            </a:r>
            <a:r>
              <a:rPr lang="pl-PL" dirty="0" err="1" smtClean="0"/>
              <a:t>simus</a:t>
            </a:r>
            <a:r>
              <a:rPr lang="pl-PL" dirty="0" smtClean="0"/>
              <a:t> Con pa </a:t>
            </a:r>
            <a:r>
              <a:rPr lang="pl-PL" dirty="0" err="1" smtClean="0"/>
              <a:t>doluptisitia</a:t>
            </a:r>
            <a:r>
              <a:rPr lang="pl-PL" dirty="0" smtClean="0"/>
              <a:t> </a:t>
            </a:r>
            <a:r>
              <a:rPr lang="pl-PL" dirty="0" err="1" smtClean="0"/>
              <a:t>coribusam</a:t>
            </a:r>
            <a:r>
              <a:rPr lang="pl-PL" dirty="0" smtClean="0"/>
              <a:t> quo </a:t>
            </a:r>
            <a:r>
              <a:rPr lang="pl-PL" dirty="0" err="1" smtClean="0"/>
              <a:t>quam</a:t>
            </a:r>
            <a:r>
              <a:rPr lang="pl-PL" dirty="0" smtClean="0"/>
              <a:t> </a:t>
            </a:r>
            <a:r>
              <a:rPr lang="pl-PL" dirty="0" err="1" smtClean="0"/>
              <a:t>ut</a:t>
            </a:r>
            <a:r>
              <a:rPr lang="pl-PL" dirty="0" smtClean="0"/>
              <a:t> </a:t>
            </a:r>
            <a:r>
              <a:rPr lang="pl-PL" dirty="0" err="1" smtClean="0"/>
              <a:t>hariatem</a:t>
            </a:r>
            <a:r>
              <a:rPr lang="pl-PL" dirty="0" smtClean="0"/>
              <a:t> </a:t>
            </a:r>
            <a:r>
              <a:rPr lang="pl-PL" dirty="0" err="1" smtClean="0"/>
              <a:t>iusam</a:t>
            </a:r>
            <a:r>
              <a:rPr lang="pl-PL" dirty="0" smtClean="0"/>
              <a:t>. Ant, sum re </a:t>
            </a:r>
            <a:r>
              <a:rPr lang="pl-PL" dirty="0" err="1" smtClean="0"/>
              <a:t>quie</a:t>
            </a:r>
            <a:r>
              <a:rPr lang="pl-PL" dirty="0" smtClean="0"/>
              <a:t> et, </a:t>
            </a:r>
            <a:r>
              <a:rPr lang="pl-PL" dirty="0" err="1" smtClean="0"/>
              <a:t>sunt</a:t>
            </a:r>
            <a:r>
              <a:rPr lang="pl-PL" dirty="0" smtClean="0"/>
              <a:t> </a:t>
            </a:r>
            <a:r>
              <a:rPr lang="pl-PL" dirty="0" err="1" smtClean="0"/>
              <a:t>simus</a:t>
            </a:r>
            <a:r>
              <a:rPr lang="pl-PL" dirty="0" smtClean="0"/>
              <a:t> Con pa </a:t>
            </a:r>
            <a:r>
              <a:rPr lang="pl-PL" dirty="0" err="1" smtClean="0"/>
              <a:t>doluptisitia</a:t>
            </a:r>
            <a:r>
              <a:rPr lang="pl-PL" dirty="0" smtClean="0"/>
              <a:t> </a:t>
            </a:r>
            <a:r>
              <a:rPr lang="pl-PL" dirty="0" err="1" smtClean="0"/>
              <a:t>coribusam</a:t>
            </a:r>
            <a:r>
              <a:rPr lang="pl-PL" dirty="0" smtClean="0"/>
              <a:t> quo </a:t>
            </a:r>
            <a:r>
              <a:rPr lang="pl-PL" dirty="0" err="1" smtClean="0"/>
              <a:t>quam</a:t>
            </a:r>
            <a:r>
              <a:rPr lang="pl-PL" dirty="0" smtClean="0"/>
              <a:t> </a:t>
            </a:r>
            <a:r>
              <a:rPr lang="pl-PL" dirty="0" err="1" smtClean="0"/>
              <a:t>ut</a:t>
            </a:r>
            <a:r>
              <a:rPr lang="pl-PL" dirty="0" smtClean="0"/>
              <a:t> </a:t>
            </a:r>
            <a:r>
              <a:rPr lang="pl-PL" dirty="0" err="1" smtClean="0"/>
              <a:t>hariatem</a:t>
            </a:r>
            <a:r>
              <a:rPr lang="pl-PL" dirty="0" smtClean="0"/>
              <a:t> </a:t>
            </a:r>
            <a:r>
              <a:rPr lang="pl-PL" dirty="0" err="1" smtClean="0"/>
              <a:t>iusam</a:t>
            </a:r>
            <a:r>
              <a:rPr lang="pl-PL" dirty="0" smtClean="0"/>
              <a:t>. Ant, sum re </a:t>
            </a:r>
            <a:r>
              <a:rPr lang="pl-PL" dirty="0" err="1" smtClean="0"/>
              <a:t>quie</a:t>
            </a:r>
            <a:r>
              <a:rPr lang="pl-PL" dirty="0" smtClean="0"/>
              <a:t> et, </a:t>
            </a:r>
            <a:r>
              <a:rPr lang="pl-PL" dirty="0" err="1" smtClean="0"/>
              <a:t>sunt</a:t>
            </a:r>
            <a:r>
              <a:rPr lang="pl-PL" dirty="0" smtClean="0"/>
              <a:t> </a:t>
            </a:r>
            <a:r>
              <a:rPr lang="pl-PL" dirty="0" err="1" smtClean="0"/>
              <a:t>simus</a:t>
            </a:r>
            <a:r>
              <a:rPr lang="pl-PL" dirty="0" smtClean="0"/>
              <a:t> Con pa </a:t>
            </a:r>
            <a:r>
              <a:rPr lang="pl-PL" dirty="0" err="1" smtClean="0"/>
              <a:t>doluptisitia</a:t>
            </a:r>
            <a:r>
              <a:rPr lang="pl-PL" dirty="0" smtClean="0"/>
              <a:t> </a:t>
            </a:r>
            <a:r>
              <a:rPr lang="pl-PL" dirty="0" err="1" smtClean="0"/>
              <a:t>coribusam</a:t>
            </a:r>
            <a:r>
              <a:rPr lang="pl-PL" dirty="0" smtClean="0"/>
              <a:t> quo </a:t>
            </a:r>
            <a:r>
              <a:rPr lang="pl-PL" dirty="0" err="1" smtClean="0"/>
              <a:t>quam</a:t>
            </a:r>
            <a:r>
              <a:rPr lang="pl-PL" dirty="0" smtClean="0"/>
              <a:t> </a:t>
            </a:r>
            <a:r>
              <a:rPr lang="pl-PL" dirty="0" err="1" smtClean="0"/>
              <a:t>ut</a:t>
            </a:r>
            <a:r>
              <a:rPr lang="pl-PL" dirty="0" smtClean="0"/>
              <a:t> </a:t>
            </a:r>
            <a:r>
              <a:rPr lang="pl-PL" dirty="0" err="1" smtClean="0"/>
              <a:t>hariatem</a:t>
            </a:r>
            <a:r>
              <a:rPr lang="pl-PL" dirty="0" smtClean="0"/>
              <a:t> </a:t>
            </a:r>
            <a:r>
              <a:rPr lang="pl-PL" dirty="0" err="1" smtClean="0"/>
              <a:t>iusam</a:t>
            </a:r>
            <a:r>
              <a:rPr lang="pl-PL" dirty="0" smtClean="0"/>
              <a:t>.</a:t>
            </a:r>
          </a:p>
          <a:p>
            <a:endParaRPr lang="pl-PL" dirty="0" smtClean="0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3310887" y="3597657"/>
            <a:ext cx="2435225" cy="594292"/>
          </a:xfrm>
          <a:prstGeom prst="rect">
            <a:avLst/>
          </a:prstGeom>
        </p:spPr>
        <p:txBody>
          <a:bodyPr vert="horz"/>
          <a:lstStyle>
            <a:lvl1pPr marL="0" indent="0" algn="just">
              <a:buNone/>
              <a:defRPr lang="pl-PL" sz="1500" b="0" i="0" u="none" baseline="0" smtClean="0">
                <a:solidFill>
                  <a:srgbClr val="3C5177"/>
                </a:solidFill>
                <a:latin typeface="Calibri"/>
                <a:cs typeface="Calibri"/>
              </a:defRPr>
            </a:lvl1pPr>
          </a:lstStyle>
          <a:p>
            <a:r>
              <a:rPr lang="pl-PL" dirty="0" smtClean="0"/>
              <a:t>Ant, sum re </a:t>
            </a:r>
            <a:r>
              <a:rPr lang="pl-PL" dirty="0" err="1" smtClean="0"/>
              <a:t>quie</a:t>
            </a:r>
            <a:r>
              <a:rPr lang="pl-PL" dirty="0" smtClean="0"/>
              <a:t> et, </a:t>
            </a:r>
            <a:r>
              <a:rPr lang="pl-PL" dirty="0" err="1" smtClean="0"/>
              <a:t>suntmus</a:t>
            </a:r>
            <a:r>
              <a:rPr lang="pl-PL" dirty="0" smtClean="0"/>
              <a:t> </a:t>
            </a:r>
            <a:r>
              <a:rPr lang="pl-PL" dirty="0" err="1" smtClean="0"/>
              <a:t>simus</a:t>
            </a:r>
            <a:r>
              <a:rPr lang="pl-PL" dirty="0" smtClean="0"/>
              <a:t> </a:t>
            </a:r>
            <a:r>
              <a:rPr lang="pl-PL" dirty="0" err="1" smtClean="0"/>
              <a:t>doluptistitia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6266561" y="3590512"/>
            <a:ext cx="2435225" cy="594292"/>
          </a:xfrm>
          <a:prstGeom prst="rect">
            <a:avLst/>
          </a:prstGeom>
        </p:spPr>
        <p:txBody>
          <a:bodyPr vert="horz"/>
          <a:lstStyle>
            <a:lvl1pPr marL="0" indent="0" algn="just">
              <a:buNone/>
              <a:defRPr lang="pl-PL" sz="1500" b="0" i="0" u="none" baseline="0" smtClean="0">
                <a:solidFill>
                  <a:srgbClr val="3C5177"/>
                </a:solidFill>
                <a:latin typeface="Calibri"/>
                <a:cs typeface="Calibri"/>
              </a:defRPr>
            </a:lvl1pPr>
          </a:lstStyle>
          <a:p>
            <a:r>
              <a:rPr lang="pl-PL" dirty="0" smtClean="0"/>
              <a:t>Ant, sum re </a:t>
            </a:r>
            <a:r>
              <a:rPr lang="pl-PL" dirty="0" err="1" smtClean="0"/>
              <a:t>quie</a:t>
            </a:r>
            <a:r>
              <a:rPr lang="pl-PL" dirty="0" smtClean="0"/>
              <a:t> et, </a:t>
            </a:r>
            <a:r>
              <a:rPr lang="pl-PL" dirty="0" err="1" smtClean="0"/>
              <a:t>suntmus</a:t>
            </a:r>
            <a:r>
              <a:rPr lang="pl-PL" dirty="0" smtClean="0"/>
              <a:t> </a:t>
            </a:r>
            <a:r>
              <a:rPr lang="pl-PL" dirty="0" err="1" smtClean="0"/>
              <a:t>simus</a:t>
            </a:r>
            <a:r>
              <a:rPr lang="pl-PL" dirty="0" smtClean="0"/>
              <a:t> </a:t>
            </a:r>
            <a:r>
              <a:rPr lang="pl-PL" dirty="0" err="1" smtClean="0"/>
              <a:t>doluptistitia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3310887" y="4123675"/>
            <a:ext cx="2435225" cy="2198384"/>
          </a:xfrm>
          <a:prstGeom prst="rect">
            <a:avLst/>
          </a:prstGeom>
        </p:spPr>
        <p:txBody>
          <a:bodyPr vert="horz"/>
          <a:lstStyle>
            <a:lvl1pPr marL="0" marR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pl-PL" sz="1400" b="0" i="0" u="none" baseline="0" smtClean="0">
                <a:solidFill>
                  <a:srgbClr val="3C5177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pl-PL" dirty="0" smtClean="0"/>
              <a:t>Ant, sum re </a:t>
            </a:r>
            <a:r>
              <a:rPr lang="pl-PL" dirty="0" err="1" smtClean="0"/>
              <a:t>quie</a:t>
            </a:r>
            <a:r>
              <a:rPr lang="pl-PL" dirty="0" smtClean="0"/>
              <a:t> et, </a:t>
            </a:r>
            <a:r>
              <a:rPr lang="pl-PL" dirty="0" err="1" smtClean="0"/>
              <a:t>sunt</a:t>
            </a:r>
            <a:r>
              <a:rPr lang="pl-PL" dirty="0" smtClean="0"/>
              <a:t> </a:t>
            </a:r>
            <a:r>
              <a:rPr lang="pl-PL" dirty="0" err="1" smtClean="0"/>
              <a:t>simus</a:t>
            </a:r>
            <a:r>
              <a:rPr lang="pl-PL" dirty="0" smtClean="0"/>
              <a:t> Con pa </a:t>
            </a:r>
            <a:r>
              <a:rPr lang="pl-PL" dirty="0" err="1" smtClean="0"/>
              <a:t>doluptisitia</a:t>
            </a:r>
            <a:r>
              <a:rPr lang="pl-PL" dirty="0" smtClean="0"/>
              <a:t> </a:t>
            </a:r>
            <a:r>
              <a:rPr lang="pl-PL" dirty="0" err="1" smtClean="0"/>
              <a:t>coribusam</a:t>
            </a:r>
            <a:r>
              <a:rPr lang="pl-PL" dirty="0" smtClean="0"/>
              <a:t> quo </a:t>
            </a:r>
            <a:r>
              <a:rPr lang="pl-PL" dirty="0" err="1" smtClean="0"/>
              <a:t>quam</a:t>
            </a:r>
            <a:r>
              <a:rPr lang="pl-PL" dirty="0" smtClean="0"/>
              <a:t> </a:t>
            </a:r>
            <a:r>
              <a:rPr lang="pl-PL" dirty="0" err="1" smtClean="0"/>
              <a:t>ut</a:t>
            </a:r>
            <a:r>
              <a:rPr lang="pl-PL" dirty="0" smtClean="0"/>
              <a:t> </a:t>
            </a:r>
            <a:r>
              <a:rPr lang="pl-PL" dirty="0" err="1" smtClean="0"/>
              <a:t>hariatem</a:t>
            </a:r>
            <a:r>
              <a:rPr lang="pl-PL" dirty="0" smtClean="0"/>
              <a:t> </a:t>
            </a:r>
            <a:r>
              <a:rPr lang="pl-PL" dirty="0" err="1" smtClean="0"/>
              <a:t>iusam</a:t>
            </a:r>
            <a:r>
              <a:rPr lang="pl-PL" dirty="0" smtClean="0"/>
              <a:t>. Ant, sum re </a:t>
            </a:r>
            <a:r>
              <a:rPr lang="pl-PL" dirty="0" err="1" smtClean="0"/>
              <a:t>quie</a:t>
            </a:r>
            <a:r>
              <a:rPr lang="pl-PL" dirty="0" smtClean="0"/>
              <a:t> et, </a:t>
            </a:r>
            <a:r>
              <a:rPr lang="pl-PL" dirty="0" err="1" smtClean="0"/>
              <a:t>sunt</a:t>
            </a:r>
            <a:r>
              <a:rPr lang="pl-PL" dirty="0" smtClean="0"/>
              <a:t> </a:t>
            </a:r>
            <a:r>
              <a:rPr lang="pl-PL" dirty="0" err="1" smtClean="0"/>
              <a:t>simus</a:t>
            </a:r>
            <a:r>
              <a:rPr lang="pl-PL" dirty="0" smtClean="0"/>
              <a:t> Con pa </a:t>
            </a:r>
            <a:r>
              <a:rPr lang="pl-PL" dirty="0" err="1" smtClean="0"/>
              <a:t>doluptisitia</a:t>
            </a:r>
            <a:r>
              <a:rPr lang="pl-PL" dirty="0" smtClean="0"/>
              <a:t> </a:t>
            </a:r>
            <a:r>
              <a:rPr lang="pl-PL" dirty="0" err="1" smtClean="0"/>
              <a:t>coribusam</a:t>
            </a:r>
            <a:r>
              <a:rPr lang="pl-PL" dirty="0" smtClean="0"/>
              <a:t> quo </a:t>
            </a:r>
            <a:r>
              <a:rPr lang="pl-PL" dirty="0" err="1" smtClean="0"/>
              <a:t>quam</a:t>
            </a:r>
            <a:r>
              <a:rPr lang="pl-PL" dirty="0" smtClean="0"/>
              <a:t> </a:t>
            </a:r>
            <a:r>
              <a:rPr lang="pl-PL" dirty="0" err="1" smtClean="0"/>
              <a:t>ut</a:t>
            </a:r>
            <a:r>
              <a:rPr lang="pl-PL" dirty="0" smtClean="0"/>
              <a:t> </a:t>
            </a:r>
            <a:r>
              <a:rPr lang="pl-PL" dirty="0" err="1" smtClean="0"/>
              <a:t>hariatem</a:t>
            </a:r>
            <a:r>
              <a:rPr lang="pl-PL" dirty="0" smtClean="0"/>
              <a:t> </a:t>
            </a:r>
            <a:r>
              <a:rPr lang="pl-PL" dirty="0" err="1" smtClean="0"/>
              <a:t>iusam</a:t>
            </a:r>
            <a:r>
              <a:rPr lang="pl-PL" dirty="0" smtClean="0"/>
              <a:t>. Ant, sum re </a:t>
            </a:r>
            <a:r>
              <a:rPr lang="pl-PL" dirty="0" err="1" smtClean="0"/>
              <a:t>quie</a:t>
            </a:r>
            <a:r>
              <a:rPr lang="pl-PL" dirty="0" smtClean="0"/>
              <a:t> et, </a:t>
            </a:r>
            <a:r>
              <a:rPr lang="pl-PL" dirty="0" err="1" smtClean="0"/>
              <a:t>sunt</a:t>
            </a:r>
            <a:r>
              <a:rPr lang="pl-PL" dirty="0" smtClean="0"/>
              <a:t> </a:t>
            </a:r>
            <a:r>
              <a:rPr lang="pl-PL" dirty="0" err="1" smtClean="0"/>
              <a:t>simus</a:t>
            </a:r>
            <a:r>
              <a:rPr lang="pl-PL" dirty="0" smtClean="0"/>
              <a:t> Con pa </a:t>
            </a:r>
            <a:r>
              <a:rPr lang="pl-PL" dirty="0" err="1" smtClean="0"/>
              <a:t>doluptisitia</a:t>
            </a:r>
            <a:r>
              <a:rPr lang="pl-PL" dirty="0" smtClean="0"/>
              <a:t> </a:t>
            </a:r>
            <a:r>
              <a:rPr lang="pl-PL" dirty="0" err="1" smtClean="0"/>
              <a:t>coribusam</a:t>
            </a:r>
            <a:r>
              <a:rPr lang="pl-PL" dirty="0" smtClean="0"/>
              <a:t> quo </a:t>
            </a:r>
            <a:r>
              <a:rPr lang="pl-PL" dirty="0" err="1" smtClean="0"/>
              <a:t>quam</a:t>
            </a:r>
            <a:r>
              <a:rPr lang="pl-PL" dirty="0" smtClean="0"/>
              <a:t> </a:t>
            </a:r>
            <a:r>
              <a:rPr lang="pl-PL" dirty="0" err="1" smtClean="0"/>
              <a:t>ut</a:t>
            </a:r>
            <a:r>
              <a:rPr lang="pl-PL" dirty="0" smtClean="0"/>
              <a:t> </a:t>
            </a:r>
            <a:r>
              <a:rPr lang="pl-PL" dirty="0" err="1" smtClean="0"/>
              <a:t>hariatem</a:t>
            </a:r>
            <a:r>
              <a:rPr lang="pl-PL" dirty="0" smtClean="0"/>
              <a:t> </a:t>
            </a:r>
            <a:r>
              <a:rPr lang="pl-PL" dirty="0" err="1" smtClean="0"/>
              <a:t>iusam</a:t>
            </a:r>
            <a:r>
              <a:rPr lang="pl-PL" dirty="0" smtClean="0"/>
              <a:t>.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6266561" y="4123675"/>
            <a:ext cx="2435225" cy="2198384"/>
          </a:xfrm>
          <a:prstGeom prst="rect">
            <a:avLst/>
          </a:prstGeom>
        </p:spPr>
        <p:txBody>
          <a:bodyPr vert="horz"/>
          <a:lstStyle>
            <a:lvl1pPr marL="0" marR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pl-PL" sz="1400" b="0" i="0" u="none" baseline="0" smtClean="0">
                <a:solidFill>
                  <a:srgbClr val="3C5177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pl-PL" dirty="0" smtClean="0"/>
              <a:t>Ant, sum re </a:t>
            </a:r>
            <a:r>
              <a:rPr lang="pl-PL" dirty="0" err="1" smtClean="0"/>
              <a:t>quie</a:t>
            </a:r>
            <a:r>
              <a:rPr lang="pl-PL" dirty="0" smtClean="0"/>
              <a:t> et, </a:t>
            </a:r>
            <a:r>
              <a:rPr lang="pl-PL" dirty="0" err="1" smtClean="0"/>
              <a:t>sunt</a:t>
            </a:r>
            <a:r>
              <a:rPr lang="pl-PL" dirty="0" smtClean="0"/>
              <a:t> </a:t>
            </a:r>
            <a:r>
              <a:rPr lang="pl-PL" dirty="0" err="1" smtClean="0"/>
              <a:t>simus</a:t>
            </a:r>
            <a:r>
              <a:rPr lang="pl-PL" dirty="0" smtClean="0"/>
              <a:t> Con pa </a:t>
            </a:r>
            <a:r>
              <a:rPr lang="pl-PL" dirty="0" err="1" smtClean="0"/>
              <a:t>doluptisitia</a:t>
            </a:r>
            <a:r>
              <a:rPr lang="pl-PL" dirty="0" smtClean="0"/>
              <a:t> </a:t>
            </a:r>
            <a:r>
              <a:rPr lang="pl-PL" dirty="0" err="1" smtClean="0"/>
              <a:t>coribusam</a:t>
            </a:r>
            <a:r>
              <a:rPr lang="pl-PL" dirty="0" smtClean="0"/>
              <a:t> quo </a:t>
            </a:r>
            <a:r>
              <a:rPr lang="pl-PL" dirty="0" err="1" smtClean="0"/>
              <a:t>quam</a:t>
            </a:r>
            <a:r>
              <a:rPr lang="pl-PL" dirty="0" smtClean="0"/>
              <a:t> </a:t>
            </a:r>
            <a:r>
              <a:rPr lang="pl-PL" dirty="0" err="1" smtClean="0"/>
              <a:t>ut</a:t>
            </a:r>
            <a:r>
              <a:rPr lang="pl-PL" dirty="0" smtClean="0"/>
              <a:t> </a:t>
            </a:r>
            <a:r>
              <a:rPr lang="pl-PL" dirty="0" err="1" smtClean="0"/>
              <a:t>hariatem</a:t>
            </a:r>
            <a:r>
              <a:rPr lang="pl-PL" dirty="0" smtClean="0"/>
              <a:t> </a:t>
            </a:r>
            <a:r>
              <a:rPr lang="pl-PL" dirty="0" err="1" smtClean="0"/>
              <a:t>iusam</a:t>
            </a:r>
            <a:r>
              <a:rPr lang="pl-PL" dirty="0" smtClean="0"/>
              <a:t>. Ant, sum re </a:t>
            </a:r>
            <a:r>
              <a:rPr lang="pl-PL" dirty="0" err="1" smtClean="0"/>
              <a:t>quie</a:t>
            </a:r>
            <a:r>
              <a:rPr lang="pl-PL" dirty="0" smtClean="0"/>
              <a:t> et, </a:t>
            </a:r>
            <a:r>
              <a:rPr lang="pl-PL" dirty="0" err="1" smtClean="0"/>
              <a:t>sunt</a:t>
            </a:r>
            <a:r>
              <a:rPr lang="pl-PL" dirty="0" smtClean="0"/>
              <a:t> </a:t>
            </a:r>
            <a:r>
              <a:rPr lang="pl-PL" dirty="0" err="1" smtClean="0"/>
              <a:t>simus</a:t>
            </a:r>
            <a:r>
              <a:rPr lang="pl-PL" dirty="0" smtClean="0"/>
              <a:t> Con pa </a:t>
            </a:r>
            <a:r>
              <a:rPr lang="pl-PL" dirty="0" err="1" smtClean="0"/>
              <a:t>doluptisitia</a:t>
            </a:r>
            <a:r>
              <a:rPr lang="pl-PL" dirty="0" smtClean="0"/>
              <a:t> </a:t>
            </a:r>
            <a:r>
              <a:rPr lang="pl-PL" dirty="0" err="1" smtClean="0"/>
              <a:t>coribusam</a:t>
            </a:r>
            <a:r>
              <a:rPr lang="pl-PL" dirty="0" smtClean="0"/>
              <a:t> quo </a:t>
            </a:r>
            <a:r>
              <a:rPr lang="pl-PL" dirty="0" err="1" smtClean="0"/>
              <a:t>quam</a:t>
            </a:r>
            <a:r>
              <a:rPr lang="pl-PL" dirty="0" smtClean="0"/>
              <a:t> </a:t>
            </a:r>
            <a:r>
              <a:rPr lang="pl-PL" dirty="0" err="1" smtClean="0"/>
              <a:t>ut</a:t>
            </a:r>
            <a:r>
              <a:rPr lang="pl-PL" dirty="0" smtClean="0"/>
              <a:t> </a:t>
            </a:r>
            <a:r>
              <a:rPr lang="pl-PL" dirty="0" err="1" smtClean="0"/>
              <a:t>hariatem</a:t>
            </a:r>
            <a:r>
              <a:rPr lang="pl-PL" dirty="0" smtClean="0"/>
              <a:t> </a:t>
            </a:r>
            <a:r>
              <a:rPr lang="pl-PL" dirty="0" err="1" smtClean="0"/>
              <a:t>iusam</a:t>
            </a:r>
            <a:r>
              <a:rPr lang="pl-PL" dirty="0" smtClean="0"/>
              <a:t>. Ant, sum re </a:t>
            </a:r>
            <a:r>
              <a:rPr lang="pl-PL" dirty="0" err="1" smtClean="0"/>
              <a:t>quie</a:t>
            </a:r>
            <a:r>
              <a:rPr lang="pl-PL" dirty="0" smtClean="0"/>
              <a:t> et, </a:t>
            </a:r>
            <a:r>
              <a:rPr lang="pl-PL" dirty="0" err="1" smtClean="0"/>
              <a:t>sunt</a:t>
            </a:r>
            <a:r>
              <a:rPr lang="pl-PL" dirty="0" smtClean="0"/>
              <a:t> </a:t>
            </a:r>
            <a:r>
              <a:rPr lang="pl-PL" dirty="0" err="1" smtClean="0"/>
              <a:t>simus</a:t>
            </a:r>
            <a:r>
              <a:rPr lang="pl-PL" dirty="0" smtClean="0"/>
              <a:t> Con pa </a:t>
            </a:r>
            <a:r>
              <a:rPr lang="pl-PL" dirty="0" err="1" smtClean="0"/>
              <a:t>doluptisitia</a:t>
            </a:r>
            <a:r>
              <a:rPr lang="pl-PL" dirty="0" smtClean="0"/>
              <a:t> </a:t>
            </a:r>
            <a:r>
              <a:rPr lang="pl-PL" dirty="0" err="1" smtClean="0"/>
              <a:t>coribusam</a:t>
            </a:r>
            <a:r>
              <a:rPr lang="pl-PL" dirty="0" smtClean="0"/>
              <a:t> quo </a:t>
            </a:r>
            <a:r>
              <a:rPr lang="pl-PL" dirty="0" err="1" smtClean="0"/>
              <a:t>quam</a:t>
            </a:r>
            <a:r>
              <a:rPr lang="pl-PL" dirty="0" smtClean="0"/>
              <a:t> </a:t>
            </a:r>
            <a:r>
              <a:rPr lang="pl-PL" dirty="0" err="1" smtClean="0"/>
              <a:t>ut</a:t>
            </a:r>
            <a:r>
              <a:rPr lang="pl-PL" dirty="0" smtClean="0"/>
              <a:t> </a:t>
            </a:r>
            <a:r>
              <a:rPr lang="pl-PL" dirty="0" err="1" smtClean="0"/>
              <a:t>hariatem</a:t>
            </a:r>
            <a:r>
              <a:rPr lang="pl-PL" dirty="0" smtClean="0"/>
              <a:t> </a:t>
            </a:r>
            <a:r>
              <a:rPr lang="pl-PL" dirty="0" err="1" smtClean="0"/>
              <a:t>iusam</a:t>
            </a:r>
            <a:r>
              <a:rPr lang="pl-PL" dirty="0" smtClean="0"/>
              <a:t>.</a:t>
            </a:r>
          </a:p>
        </p:txBody>
      </p:sp>
      <p:pic>
        <p:nvPicPr>
          <p:cNvPr id="15" name="Obraz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55" y="6722458"/>
            <a:ext cx="9158400" cy="14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295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djęcie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57181" y="356665"/>
            <a:ext cx="6838950" cy="7413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000" b="1" spc="0" baseline="0">
                <a:solidFill>
                  <a:srgbClr val="3C5177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pl-PL" dirty="0" smtClean="0">
                <a:latin typeface="Calibri"/>
                <a:cs typeface="Calibri"/>
              </a:rPr>
              <a:t>To jest miejsce na tytuł </a:t>
            </a:r>
            <a:endParaRPr lang="pl-PL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57188" y="900108"/>
            <a:ext cx="2063750" cy="3302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rgbClr val="3C5177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pl-PL" dirty="0" smtClean="0"/>
              <a:t>Podtytuł</a:t>
            </a:r>
            <a:endParaRPr lang="pl-PL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1957388" y="1706563"/>
            <a:ext cx="5330825" cy="38496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rgbClr val="3C5177"/>
                </a:solidFill>
                <a:latin typeface="Calibri"/>
                <a:cs typeface="Calibri"/>
              </a:defRPr>
            </a:lvl1pPr>
          </a:lstStyle>
          <a:p>
            <a:pPr lvl="0"/>
            <a:endParaRPr lang="pl-PL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957388" y="5623450"/>
            <a:ext cx="5330825" cy="6746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700">
                <a:solidFill>
                  <a:srgbClr val="3C5177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pl-PL" dirty="0" smtClean="0"/>
              <a:t>Miejsce na podpis pod zdjęciem</a:t>
            </a:r>
            <a:endParaRPr lang="pl-PL" dirty="0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55" y="6722458"/>
            <a:ext cx="9158400" cy="14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892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rona-koncowa-do-prezentacji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68" y="1362670"/>
            <a:ext cx="8196182" cy="498767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848628" y="2976033"/>
            <a:ext cx="3070225" cy="6621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pl-PL" dirty="0" smtClean="0"/>
              <a:t>Dziękuję</a:t>
            </a:r>
            <a:endParaRPr lang="pl-PL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848100" y="3612090"/>
            <a:ext cx="3070225" cy="9525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pl-PL" dirty="0" smtClean="0"/>
              <a:t>Imię Nazwisko</a:t>
            </a:r>
          </a:p>
          <a:p>
            <a:pPr lvl="0"/>
            <a:r>
              <a:rPr lang="pl-PL" dirty="0" err="1" smtClean="0"/>
              <a:t>mail@msz.gov.plC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2422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logo.jpg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05"/>
          <a:stretch/>
        </p:blipFill>
        <p:spPr>
          <a:xfrm>
            <a:off x="7184473" y="251364"/>
            <a:ext cx="1450641" cy="120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460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0" r:id="rId2"/>
    <p:sldLayoutId id="2147483677" r:id="rId3"/>
    <p:sldLayoutId id="2147483678" r:id="rId4"/>
    <p:sldLayoutId id="2147483679" r:id="rId5"/>
    <p:sldLayoutId id="2147483681" r:id="rId6"/>
    <p:sldLayoutId id="2147483684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yborynamapie.pl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yborynamapie.pl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yborynamapie.pl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yborynamapie.pl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lade.pl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lade.pl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lade.pl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google.pl/url?sa=i&amp;rct=j&amp;q=&amp;esrc=s&amp;source=imgres&amp;cd=&amp;cad=rja&amp;uact=8&amp;ved=0ahUKEwiWzb-qjdDXAhUDMJoKHf5pB8kQjRwIBw&amp;url=http://www.sld.org.pl/&amp;psig=AOvVaw225hiccF5l0qfgVgjrwG0o&amp;ust=1511368710703102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google.pl/url?sa=i&amp;rct=j&amp;q=&amp;esrc=s&amp;source=imgres&amp;cd=&amp;cad=rja&amp;uact=8&amp;ved=0ahUKEwi90YDlrsvXAhXrNpoKHYe4DT8QjRwIBw&amp;url=http://www.platforma.org/&amp;psig=AOvVaw07_MXNOcc8z16hciyxyqys&amp;ust=1511205893054955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google.pl/url?sa=i&amp;rct=j&amp;q=&amp;esrc=s&amp;source=imgres&amp;cd=&amp;cad=rja&amp;uact=8&amp;ved=0ahUKEwjgz7Kgr8vXAhUGb5oKHZTkChcQjRwIBw&amp;url=http://www.grzegorzczelej.pl/logo-pis&amp;psig=AOvVaw0-fWNFTgUt-B-ymLiI_smc&amp;ust=1511206017803213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obrazu 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0" r="3450"/>
          <a:stretch>
            <a:fillRect/>
          </a:stretch>
        </p:blipFill>
        <p:spPr>
          <a:xfrm>
            <a:off x="1648047" y="2062716"/>
            <a:ext cx="5654324" cy="3951543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63421" y="727346"/>
            <a:ext cx="6838950" cy="741363"/>
          </a:xfrm>
        </p:spPr>
        <p:txBody>
          <a:bodyPr/>
          <a:lstStyle/>
          <a:p>
            <a:pPr algn="ctr"/>
            <a:r>
              <a:rPr lang="ru-RU" dirty="0"/>
              <a:t>Электоральная география и выборы </a:t>
            </a:r>
            <a:endParaRPr lang="ru-RU" dirty="0" smtClean="0"/>
          </a:p>
          <a:p>
            <a:pPr algn="ctr"/>
            <a:r>
              <a:rPr lang="ru-RU" dirty="0" smtClean="0"/>
              <a:t>в </a:t>
            </a:r>
            <a:r>
              <a:rPr lang="ru-RU" dirty="0"/>
              <a:t>Польше </a:t>
            </a:r>
            <a:r>
              <a:rPr lang="ru-RU" dirty="0" smtClean="0"/>
              <a:t>2001-2015 </a:t>
            </a:r>
            <a:r>
              <a:rPr lang="ru-RU" dirty="0"/>
              <a:t>гг.</a:t>
            </a:r>
            <a:endParaRPr lang="pl-PL" dirty="0"/>
          </a:p>
          <a:p>
            <a:endParaRPr lang="pl-P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10000"/>
          </a:bodyPr>
          <a:lstStyle/>
          <a:p>
            <a:endParaRPr lang="pl-PL" dirty="0"/>
          </a:p>
        </p:txBody>
      </p:sp>
      <p:pic>
        <p:nvPicPr>
          <p:cNvPr id="6" name="Picture 5" descr="skos-do-prezentacji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21" y="5503600"/>
            <a:ext cx="8163743" cy="1021318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688543" y="5817032"/>
            <a:ext cx="64500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Влодзимеж Марчиняк </a:t>
            </a:r>
          </a:p>
          <a:p>
            <a:r>
              <a:rPr lang="ru-RU" sz="2000" b="1" dirty="0">
                <a:solidFill>
                  <a:schemeClr val="bg1"/>
                </a:solidFill>
              </a:rPr>
              <a:t>Чрезвычайный и Полномочный Посол П</a:t>
            </a:r>
            <a:r>
              <a:rPr lang="ru-RU" sz="2000" b="1" dirty="0" smtClean="0">
                <a:solidFill>
                  <a:schemeClr val="bg1"/>
                </a:solidFill>
              </a:rPr>
              <a:t>ольши </a:t>
            </a:r>
            <a:r>
              <a:rPr lang="ru-RU" sz="2000" b="1" dirty="0">
                <a:solidFill>
                  <a:schemeClr val="bg1"/>
                </a:solidFill>
              </a:rPr>
              <a:t>в Р</a:t>
            </a:r>
            <a:r>
              <a:rPr lang="ru-RU" sz="2000" b="1" dirty="0" smtClean="0">
                <a:solidFill>
                  <a:schemeClr val="bg1"/>
                </a:solidFill>
              </a:rPr>
              <a:t>оссии</a:t>
            </a:r>
            <a:endParaRPr lang="pl-PL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19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ru-RU" sz="2800" dirty="0"/>
              <a:t>Политическая реги</a:t>
            </a:r>
            <a:r>
              <a:rPr lang="pl-PL" sz="2800" dirty="0"/>
              <a:t>o</a:t>
            </a:r>
            <a:r>
              <a:rPr lang="ru-RU" sz="2800" dirty="0"/>
              <a:t>нализация Польши</a:t>
            </a:r>
            <a:endParaRPr lang="pl-PL" sz="28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Obraz 4" descr="https://www.jewishgen.org/databases/poland/GeoRegionsMap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764" y="1098028"/>
            <a:ext cx="5671128" cy="54649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1758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ru-RU" sz="2800" dirty="0" smtClean="0"/>
              <a:t>Президентские выборы 2015 (второй тур) – явка</a:t>
            </a:r>
            <a:endParaRPr lang="pl-PL" sz="28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Obraz 4" descr="http://www.wyborynamapie.pl/prezydenckie2015/powiaty%20frekwencja%20druga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438" y="1230308"/>
            <a:ext cx="5781683" cy="517774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Prostokąt 5"/>
          <p:cNvSpPr/>
          <p:nvPr/>
        </p:nvSpPr>
        <p:spPr>
          <a:xfrm>
            <a:off x="4701309" y="6355670"/>
            <a:ext cx="43108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	Источник: </a:t>
            </a:r>
            <a:r>
              <a:rPr lang="pl-PL" sz="1600" dirty="0" smtClean="0">
                <a:hlinkClick r:id="rId3"/>
              </a:rPr>
              <a:t>http</a:t>
            </a:r>
            <a:r>
              <a:rPr lang="pl-PL" sz="1600" dirty="0">
                <a:hlinkClick r:id="rId3"/>
              </a:rPr>
              <a:t>://</a:t>
            </a:r>
            <a:r>
              <a:rPr lang="pl-PL" sz="1600" dirty="0" smtClean="0">
                <a:hlinkClick r:id="rId3"/>
              </a:rPr>
              <a:t>www.wyborynamapie.pl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201324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ru-RU" sz="2800" dirty="0" smtClean="0"/>
              <a:t>Президентские выборы 2015 (второй тур) – результаты кандидатов</a:t>
            </a:r>
            <a:endParaRPr lang="pl-PL" sz="2800" dirty="0"/>
          </a:p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Obraz 4" descr="http://www.wyborynamapie.pl/prezydenckie2015/gminy%20drugatura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388" y="1257449"/>
            <a:ext cx="5581775" cy="507143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Prostokąt 5"/>
          <p:cNvSpPr/>
          <p:nvPr/>
        </p:nvSpPr>
        <p:spPr>
          <a:xfrm>
            <a:off x="5352068" y="6331373"/>
            <a:ext cx="36881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/>
              <a:t>Источник: </a:t>
            </a:r>
            <a:r>
              <a:rPr lang="pl-PL" sz="1600" dirty="0">
                <a:hlinkClick r:id="rId3"/>
              </a:rPr>
              <a:t>http://www.wyborynamapie.pl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201228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ru-RU" dirty="0" smtClean="0"/>
              <a:t>Парламентские выборы 2015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Obraz 4" descr="http://www.wyborynamapie.pl/sejm2015/mapa%20gminy%20sejm2015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252" y="1230308"/>
            <a:ext cx="5898641" cy="510921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Prostokąt 5"/>
          <p:cNvSpPr/>
          <p:nvPr/>
        </p:nvSpPr>
        <p:spPr>
          <a:xfrm>
            <a:off x="5455874" y="6358901"/>
            <a:ext cx="36881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/>
              <a:t>Источник: </a:t>
            </a:r>
            <a:r>
              <a:rPr lang="pl-PL" sz="1600" dirty="0">
                <a:hlinkClick r:id="rId3"/>
              </a:rPr>
              <a:t>http://www.wyborynamapie.pl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218448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ru-RU" dirty="0" smtClean="0"/>
              <a:t>Парламентские выборы </a:t>
            </a:r>
            <a:r>
              <a:rPr lang="pl-PL" dirty="0" smtClean="0"/>
              <a:t>2011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Obraz 4" descr="http://www.wyborynamapie.pl/sejm2011/wybory%20mapa%20201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253" y="1230308"/>
            <a:ext cx="5845478" cy="504063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Prostokąt 5"/>
          <p:cNvSpPr/>
          <p:nvPr/>
        </p:nvSpPr>
        <p:spPr>
          <a:xfrm>
            <a:off x="5352068" y="6384200"/>
            <a:ext cx="36881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/>
              <a:t>Источник: </a:t>
            </a:r>
            <a:r>
              <a:rPr lang="pl-PL" sz="1600" dirty="0">
                <a:hlinkClick r:id="rId3"/>
              </a:rPr>
              <a:t>http://www.wyborynamapie.pl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120228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ru-RU" dirty="0"/>
              <a:t>Прогноз с </a:t>
            </a:r>
            <a:r>
              <a:rPr lang="pl-PL" dirty="0"/>
              <a:t>XI </a:t>
            </a:r>
            <a:r>
              <a:rPr lang="ru-RU" dirty="0"/>
              <a:t>2015 п</a:t>
            </a:r>
            <a:r>
              <a:rPr lang="pl-PL" dirty="0"/>
              <a:t>o VI </a:t>
            </a:r>
            <a:r>
              <a:rPr lang="ru-RU" dirty="0"/>
              <a:t>2017</a:t>
            </a:r>
            <a:endParaRPr lang="pl-PL" dirty="0"/>
          </a:p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Obraz 4" descr="http://palade.pl/wp-content/uploads/2015/09/rys5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9" y="1520456"/>
            <a:ext cx="7734188" cy="427428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Prostokąt 5"/>
          <p:cNvSpPr/>
          <p:nvPr/>
        </p:nvSpPr>
        <p:spPr>
          <a:xfrm>
            <a:off x="6456565" y="6032506"/>
            <a:ext cx="23942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/>
              <a:t>Источник: </a:t>
            </a:r>
            <a:r>
              <a:rPr lang="pl-PL" sz="1600" dirty="0">
                <a:hlinkClick r:id="rId3"/>
              </a:rPr>
              <a:t>www.palade.pl</a:t>
            </a:r>
            <a:r>
              <a:rPr lang="pl-PL" sz="1600" dirty="0"/>
              <a:t> 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383776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ru-RU" dirty="0" smtClean="0"/>
              <a:t>Поддержка для ЗиС в округах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Obraz 4" descr="http://palade.pl/wp-content/uploads/2015/09/PiSmapa-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063" y="1213183"/>
            <a:ext cx="5720316" cy="49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Prostokąt 5"/>
          <p:cNvSpPr/>
          <p:nvPr/>
        </p:nvSpPr>
        <p:spPr>
          <a:xfrm>
            <a:off x="6137159" y="6246028"/>
            <a:ext cx="23942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/>
              <a:t>Источник: </a:t>
            </a:r>
            <a:r>
              <a:rPr lang="pl-PL" sz="1600" dirty="0" smtClean="0">
                <a:hlinkClick r:id="rId3"/>
              </a:rPr>
              <a:t>www.</a:t>
            </a:r>
            <a:r>
              <a:rPr lang="pl-PL" sz="1600" dirty="0" smtClean="0">
                <a:hlinkClick r:id="rId3"/>
              </a:rPr>
              <a:t>palade.pl</a:t>
            </a:r>
            <a:r>
              <a:rPr lang="pl-PL" sz="1600" dirty="0" smtClean="0"/>
              <a:t> 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338124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ru-RU" dirty="0"/>
              <a:t>Поддержка для </a:t>
            </a:r>
            <a:r>
              <a:rPr lang="ru-RU" dirty="0" smtClean="0"/>
              <a:t>Гражданской Платформы </a:t>
            </a:r>
            <a:r>
              <a:rPr lang="ru-RU" dirty="0"/>
              <a:t>в округах</a:t>
            </a:r>
            <a:endParaRPr lang="pl-PL" dirty="0"/>
          </a:p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Obraz 4" descr="http://palade.pl/wp-content/uploads/2015/09/POmapa-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620" y="1422082"/>
            <a:ext cx="5169128" cy="470227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Prostokąt 5"/>
          <p:cNvSpPr/>
          <p:nvPr/>
        </p:nvSpPr>
        <p:spPr>
          <a:xfrm>
            <a:off x="6469668" y="6248338"/>
            <a:ext cx="23942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/>
              <a:t>Источник: </a:t>
            </a:r>
            <a:r>
              <a:rPr lang="pl-PL" sz="1600" dirty="0">
                <a:hlinkClick r:id="rId3"/>
              </a:rPr>
              <a:t>www.palade.pl</a:t>
            </a:r>
            <a:r>
              <a:rPr lang="pl-PL" sz="1600" dirty="0"/>
              <a:t> 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412077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637414" y="2976033"/>
            <a:ext cx="5281439" cy="662163"/>
          </a:xfrm>
        </p:spPr>
        <p:txBody>
          <a:bodyPr/>
          <a:lstStyle/>
          <a:p>
            <a:r>
              <a:rPr lang="ru-RU" sz="3200" dirty="0" smtClean="0"/>
              <a:t>Благодарю за внимание</a:t>
            </a:r>
            <a:endParaRPr lang="pl-PL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870790" y="4005495"/>
            <a:ext cx="4515367" cy="952500"/>
          </a:xfrm>
        </p:spPr>
        <p:txBody>
          <a:bodyPr/>
          <a:lstStyle/>
          <a:p>
            <a:r>
              <a:rPr lang="ru-RU" sz="2000" b="1" dirty="0">
                <a:solidFill>
                  <a:schemeClr val="bg1"/>
                </a:solidFill>
              </a:rPr>
              <a:t>Влодзимеж Марчиняк </a:t>
            </a:r>
          </a:p>
          <a:p>
            <a:r>
              <a:rPr lang="ru-RU" sz="2000" b="1" dirty="0">
                <a:solidFill>
                  <a:schemeClr val="bg1"/>
                </a:solidFill>
              </a:rPr>
              <a:t>Чрезвычайный и Полномочный </a:t>
            </a:r>
            <a:endParaRPr lang="ru-RU" sz="2000" b="1" dirty="0" smtClean="0">
              <a:solidFill>
                <a:schemeClr val="bg1"/>
              </a:solidFill>
            </a:endParaRPr>
          </a:p>
          <a:p>
            <a:r>
              <a:rPr lang="ru-RU" sz="2000" b="1" dirty="0" smtClean="0">
                <a:solidFill>
                  <a:schemeClr val="bg1"/>
                </a:solidFill>
              </a:rPr>
              <a:t>Посол </a:t>
            </a:r>
            <a:r>
              <a:rPr lang="ru-RU" sz="2000" b="1" dirty="0">
                <a:solidFill>
                  <a:schemeClr val="bg1"/>
                </a:solidFill>
              </a:rPr>
              <a:t>Польши в России</a:t>
            </a:r>
            <a:endParaRPr lang="pl-PL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48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569832" y="900108"/>
            <a:ext cx="6838950" cy="741363"/>
          </a:xfrm>
        </p:spPr>
        <p:txBody>
          <a:bodyPr/>
          <a:lstStyle/>
          <a:p>
            <a:pPr algn="ctr"/>
            <a:r>
              <a:rPr lang="ru-RU" dirty="0"/>
              <a:t>Избирательная система</a:t>
            </a:r>
          </a:p>
          <a:p>
            <a:pPr algn="ctr"/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3"/>
          </p:nvPr>
        </p:nvSpPr>
        <p:spPr>
          <a:xfrm>
            <a:off x="1228437" y="1992313"/>
            <a:ext cx="6308436" cy="336174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Пропорциональная система</a:t>
            </a:r>
            <a:endParaRPr lang="pl-PL" dirty="0"/>
          </a:p>
          <a:p>
            <a:pPr marL="0" indent="0">
              <a:buNone/>
            </a:pPr>
            <a:r>
              <a:rPr lang="ru-RU" dirty="0"/>
              <a:t>Метод </a:t>
            </a:r>
            <a:r>
              <a:rPr lang="ru-RU" dirty="0" smtClean="0"/>
              <a:t>распределения </a:t>
            </a:r>
            <a:r>
              <a:rPr lang="ru-RU" dirty="0"/>
              <a:t>мандатов:</a:t>
            </a:r>
            <a:endParaRPr lang="pl-PL" dirty="0"/>
          </a:p>
          <a:p>
            <a:r>
              <a:rPr lang="ru-RU" dirty="0"/>
              <a:t>1993, 1997 – </a:t>
            </a:r>
            <a:r>
              <a:rPr lang="pl-PL" dirty="0"/>
              <a:t>d</a:t>
            </a:r>
            <a:r>
              <a:rPr lang="ru-RU" dirty="0"/>
              <a:t>’</a:t>
            </a:r>
            <a:r>
              <a:rPr lang="pl-PL" dirty="0" err="1"/>
              <a:t>Hondt</a:t>
            </a:r>
            <a:endParaRPr lang="pl-PL" dirty="0"/>
          </a:p>
          <a:p>
            <a:r>
              <a:rPr lang="ru-RU" dirty="0"/>
              <a:t>2001 – </a:t>
            </a:r>
            <a:r>
              <a:rPr lang="pl-PL" dirty="0" err="1" smtClean="0"/>
              <a:t>Sainte</a:t>
            </a:r>
            <a:r>
              <a:rPr lang="ru-RU" dirty="0" smtClean="0"/>
              <a:t>-</a:t>
            </a:r>
            <a:r>
              <a:rPr lang="pl-PL" dirty="0" err="1"/>
              <a:t>Laguë</a:t>
            </a:r>
            <a:endParaRPr lang="pl-PL" dirty="0"/>
          </a:p>
          <a:p>
            <a:r>
              <a:rPr lang="ru-RU" dirty="0"/>
              <a:t>2005, 2007, 2011, 2015 – </a:t>
            </a:r>
            <a:r>
              <a:rPr lang="pl-PL" dirty="0"/>
              <a:t>d</a:t>
            </a:r>
            <a:r>
              <a:rPr lang="ru-RU" dirty="0"/>
              <a:t>’</a:t>
            </a:r>
            <a:r>
              <a:rPr lang="pl-PL" dirty="0" err="1"/>
              <a:t>Hondt</a:t>
            </a: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3428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endParaRPr lang="pl-PL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729674" y="1813785"/>
            <a:ext cx="7481454" cy="1278804"/>
          </a:xfrm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pl-PL" sz="2400" b="1" dirty="0" smtClean="0">
                <a:solidFill>
                  <a:schemeClr val="tx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Союз Демократических Левых Сил / </a:t>
            </a:r>
            <a:r>
              <a:rPr lang="pl-PL" altLang="pl-PL" sz="2400" b="1" dirty="0" smtClean="0">
                <a:solidFill>
                  <a:schemeClr val="tx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Sojusz </a:t>
            </a:r>
            <a:r>
              <a:rPr lang="pl-PL" altLang="pl-PL" sz="2400" b="1" dirty="0">
                <a:solidFill>
                  <a:schemeClr val="tx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Lewicy Demokratycznej </a:t>
            </a:r>
            <a:r>
              <a:rPr lang="ru-RU" altLang="pl-PL" sz="2400" b="1" dirty="0" smtClean="0">
                <a:solidFill>
                  <a:schemeClr val="tx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2400" b="1" dirty="0" smtClean="0">
                <a:solidFill>
                  <a:schemeClr val="tx2"/>
                </a:solidFill>
              </a:rPr>
              <a:t>парламентские выборы</a:t>
            </a:r>
            <a:endParaRPr lang="pl-PL" sz="2400" dirty="0">
              <a:solidFill>
                <a:schemeClr val="tx2"/>
              </a:solidFill>
            </a:endParaRPr>
          </a:p>
        </p:txBody>
      </p:sp>
      <p:pic>
        <p:nvPicPr>
          <p:cNvPr id="8" name="Obraz 7" descr="Znaleziony obraz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868" y="510765"/>
            <a:ext cx="1623060" cy="130302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2667015"/>
              </p:ext>
            </p:extLst>
          </p:nvPr>
        </p:nvGraphicFramePr>
        <p:xfrm>
          <a:off x="729673" y="3092589"/>
          <a:ext cx="7481455" cy="26620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95961">
                  <a:extLst>
                    <a:ext uri="{9D8B030D-6E8A-4147-A177-3AD203B41FA5}">
                      <a16:colId xmlns:a16="http://schemas.microsoft.com/office/drawing/2014/main" val="1550974928"/>
                    </a:ext>
                  </a:extLst>
                </a:gridCol>
                <a:gridCol w="1495961">
                  <a:extLst>
                    <a:ext uri="{9D8B030D-6E8A-4147-A177-3AD203B41FA5}">
                      <a16:colId xmlns:a16="http://schemas.microsoft.com/office/drawing/2014/main" val="42242115"/>
                    </a:ext>
                  </a:extLst>
                </a:gridCol>
                <a:gridCol w="1495961">
                  <a:extLst>
                    <a:ext uri="{9D8B030D-6E8A-4147-A177-3AD203B41FA5}">
                      <a16:colId xmlns:a16="http://schemas.microsoft.com/office/drawing/2014/main" val="645658162"/>
                    </a:ext>
                  </a:extLst>
                </a:gridCol>
                <a:gridCol w="1496786">
                  <a:extLst>
                    <a:ext uri="{9D8B030D-6E8A-4147-A177-3AD203B41FA5}">
                      <a16:colId xmlns:a16="http://schemas.microsoft.com/office/drawing/2014/main" val="130785566"/>
                    </a:ext>
                  </a:extLst>
                </a:gridCol>
                <a:gridCol w="1496786">
                  <a:extLst>
                    <a:ext uri="{9D8B030D-6E8A-4147-A177-3AD203B41FA5}">
                      <a16:colId xmlns:a16="http://schemas.microsoft.com/office/drawing/2014/main" val="1506339265"/>
                    </a:ext>
                  </a:extLst>
                </a:gridCol>
              </a:tblGrid>
              <a:tr h="4436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 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 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%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+/-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…./460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1099097"/>
                  </a:ext>
                </a:extLst>
              </a:tr>
              <a:tr h="4436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2001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5 342 519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41,04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13,91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216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91623464"/>
                  </a:ext>
                </a:extLst>
              </a:tr>
              <a:tr h="4436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2005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1 335 257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11,31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- 29,73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55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35296757"/>
                  </a:ext>
                </a:extLst>
              </a:tr>
              <a:tr h="4436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2007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2 122 981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13,15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1,84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53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60526651"/>
                  </a:ext>
                </a:extLst>
              </a:tr>
              <a:tr h="4436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2011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1 184 303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8,24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-4,91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27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35825837"/>
                  </a:ext>
                </a:extLst>
              </a:tr>
              <a:tr h="4436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2015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1 147 102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7,55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-0,69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0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319101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643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endParaRPr lang="pl-PL" dirty="0"/>
          </a:p>
          <a:p>
            <a:endParaRPr lang="pl-P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23328" y="2040250"/>
            <a:ext cx="8268235" cy="4525213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chemeClr val="tx2"/>
                </a:solidFill>
              </a:rPr>
              <a:t>Гражданская Платформа</a:t>
            </a:r>
            <a:r>
              <a:rPr lang="pl-PL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smtClean="0">
                <a:solidFill>
                  <a:schemeClr val="tx2"/>
                </a:solidFill>
              </a:rPr>
              <a:t>/</a:t>
            </a:r>
            <a:r>
              <a:rPr lang="pl-PL" sz="2400" b="1" dirty="0" smtClean="0">
                <a:solidFill>
                  <a:schemeClr val="tx2"/>
                </a:solidFill>
              </a:rPr>
              <a:t> </a:t>
            </a:r>
            <a:r>
              <a:rPr lang="pl-PL" sz="2400" b="1" dirty="0">
                <a:solidFill>
                  <a:schemeClr val="tx2"/>
                </a:solidFill>
              </a:rPr>
              <a:t>Platforma </a:t>
            </a:r>
            <a:r>
              <a:rPr lang="pl-PL" sz="2400" b="1" dirty="0" smtClean="0">
                <a:solidFill>
                  <a:schemeClr val="tx2"/>
                </a:solidFill>
              </a:rPr>
              <a:t>Obywatelska</a:t>
            </a:r>
            <a:r>
              <a:rPr lang="ru-RU" sz="2400" b="1" dirty="0" smtClean="0">
                <a:solidFill>
                  <a:schemeClr val="tx2"/>
                </a:solidFill>
              </a:rPr>
              <a:t> – парламентские выборы</a:t>
            </a:r>
            <a:endParaRPr lang="pl-PL" sz="2400" dirty="0">
              <a:solidFill>
                <a:schemeClr val="tx2"/>
              </a:solidFill>
            </a:endParaRPr>
          </a:p>
          <a:p>
            <a:pPr lvl="0"/>
            <a:endParaRPr lang="pl-PL" dirty="0"/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417457655"/>
              </p:ext>
            </p:extLst>
          </p:nvPr>
        </p:nvGraphicFramePr>
        <p:xfrm>
          <a:off x="423326" y="2914871"/>
          <a:ext cx="8111075" cy="2996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1857">
                  <a:extLst>
                    <a:ext uri="{9D8B030D-6E8A-4147-A177-3AD203B41FA5}">
                      <a16:colId xmlns:a16="http://schemas.microsoft.com/office/drawing/2014/main" val="721199930"/>
                    </a:ext>
                  </a:extLst>
                </a:gridCol>
                <a:gridCol w="1621857">
                  <a:extLst>
                    <a:ext uri="{9D8B030D-6E8A-4147-A177-3AD203B41FA5}">
                      <a16:colId xmlns:a16="http://schemas.microsoft.com/office/drawing/2014/main" val="3825804440"/>
                    </a:ext>
                  </a:extLst>
                </a:gridCol>
                <a:gridCol w="1621857">
                  <a:extLst>
                    <a:ext uri="{9D8B030D-6E8A-4147-A177-3AD203B41FA5}">
                      <a16:colId xmlns:a16="http://schemas.microsoft.com/office/drawing/2014/main" val="4199894440"/>
                    </a:ext>
                  </a:extLst>
                </a:gridCol>
                <a:gridCol w="1622752">
                  <a:extLst>
                    <a:ext uri="{9D8B030D-6E8A-4147-A177-3AD203B41FA5}">
                      <a16:colId xmlns:a16="http://schemas.microsoft.com/office/drawing/2014/main" val="1264887486"/>
                    </a:ext>
                  </a:extLst>
                </a:gridCol>
                <a:gridCol w="1622752">
                  <a:extLst>
                    <a:ext uri="{9D8B030D-6E8A-4147-A177-3AD203B41FA5}">
                      <a16:colId xmlns:a16="http://schemas.microsoft.com/office/drawing/2014/main" val="2796830026"/>
                    </a:ext>
                  </a:extLst>
                </a:gridCol>
              </a:tblGrid>
              <a:tr h="4994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 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23" marR="465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 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23" marR="465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%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23" marR="465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+/-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23" marR="465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…./460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23" marR="46523" marT="0" marB="0"/>
                </a:tc>
                <a:extLst>
                  <a:ext uri="{0D108BD9-81ED-4DB2-BD59-A6C34878D82A}">
                    <a16:rowId xmlns:a16="http://schemas.microsoft.com/office/drawing/2014/main" val="3057496833"/>
                  </a:ext>
                </a:extLst>
              </a:tr>
              <a:tr h="4994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2001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23" marR="465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1 651 099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23" marR="465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12,68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23" marR="465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-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23" marR="465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65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23" marR="46523" marT="0" marB="0"/>
                </a:tc>
                <a:extLst>
                  <a:ext uri="{0D108BD9-81ED-4DB2-BD59-A6C34878D82A}">
                    <a16:rowId xmlns:a16="http://schemas.microsoft.com/office/drawing/2014/main" val="1897046590"/>
                  </a:ext>
                </a:extLst>
              </a:tr>
              <a:tr h="4994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2005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23" marR="465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2 849 259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23" marR="465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24,14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23" marR="465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11,46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23" marR="465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133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23" marR="46523" marT="0" marB="0"/>
                </a:tc>
                <a:extLst>
                  <a:ext uri="{0D108BD9-81ED-4DB2-BD59-A6C34878D82A}">
                    <a16:rowId xmlns:a16="http://schemas.microsoft.com/office/drawing/2014/main" val="4165885893"/>
                  </a:ext>
                </a:extLst>
              </a:tr>
              <a:tr h="4994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2007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23" marR="465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6 701 010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23" marR="465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41,51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23" marR="465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17,37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23" marR="465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209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23" marR="46523" marT="0" marB="0"/>
                </a:tc>
                <a:extLst>
                  <a:ext uri="{0D108BD9-81ED-4DB2-BD59-A6C34878D82A}">
                    <a16:rowId xmlns:a16="http://schemas.microsoft.com/office/drawing/2014/main" val="2491742699"/>
                  </a:ext>
                </a:extLst>
              </a:tr>
              <a:tr h="4994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2011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23" marR="465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5 629 773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23" marR="465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39,18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23" marR="465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- 2,33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23" marR="465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207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23" marR="46523" marT="0" marB="0"/>
                </a:tc>
                <a:extLst>
                  <a:ext uri="{0D108BD9-81ED-4DB2-BD59-A6C34878D82A}">
                    <a16:rowId xmlns:a16="http://schemas.microsoft.com/office/drawing/2014/main" val="1307011605"/>
                  </a:ext>
                </a:extLst>
              </a:tr>
              <a:tr h="4994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2015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23" marR="465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3 661 474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23" marR="465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24,09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23" marR="465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- 15,09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23" marR="465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138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23" marR="46523" marT="0" marB="0"/>
                </a:tc>
                <a:extLst>
                  <a:ext uri="{0D108BD9-81ED-4DB2-BD59-A6C34878D82A}">
                    <a16:rowId xmlns:a16="http://schemas.microsoft.com/office/drawing/2014/main" val="3629900263"/>
                  </a:ext>
                </a:extLst>
              </a:tr>
            </a:tbl>
          </a:graphicData>
        </a:graphic>
      </p:graphicFrame>
      <p:pic>
        <p:nvPicPr>
          <p:cNvPr id="6" name="Obraz 5" descr="Znaleziony obraz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920" y="356665"/>
            <a:ext cx="1619885" cy="16198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504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endParaRPr lang="pl-PL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pl-PL" dirty="0"/>
          </a:p>
          <a:p>
            <a:endParaRPr lang="pl-PL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3"/>
          </p:nvPr>
        </p:nvSpPr>
        <p:spPr>
          <a:xfrm>
            <a:off x="1302327" y="1666875"/>
            <a:ext cx="6465455" cy="1758950"/>
          </a:xfrm>
        </p:spPr>
        <p:txBody>
          <a:bodyPr/>
          <a:lstStyle/>
          <a:p>
            <a:pPr algn="ctr"/>
            <a:r>
              <a:rPr lang="ru-RU" sz="2400" b="1" dirty="0" smtClean="0"/>
              <a:t>Бывш</a:t>
            </a:r>
            <a:r>
              <a:rPr lang="ru-RU" sz="2400" b="1" dirty="0" smtClean="0"/>
              <a:t>ий электорат</a:t>
            </a:r>
            <a:r>
              <a:rPr lang="ru-RU" sz="2400" b="1" dirty="0" smtClean="0"/>
              <a:t> Гражданской Платформы</a:t>
            </a:r>
            <a:r>
              <a:rPr lang="pl-PL" sz="2400" b="1" dirty="0" smtClean="0"/>
              <a:t> </a:t>
            </a:r>
            <a:r>
              <a:rPr lang="pl-PL" sz="2400" b="1" dirty="0"/>
              <a:t>(2015)</a:t>
            </a:r>
            <a:endParaRPr lang="pl-PL" sz="2400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16" name="Symbol zastępczy zawartości 15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682231632"/>
              </p:ext>
            </p:extLst>
          </p:nvPr>
        </p:nvGraphicFramePr>
        <p:xfrm>
          <a:off x="393365" y="3165940"/>
          <a:ext cx="7860724" cy="19154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93041">
                  <a:extLst>
                    <a:ext uri="{9D8B030D-6E8A-4147-A177-3AD203B41FA5}">
                      <a16:colId xmlns:a16="http://schemas.microsoft.com/office/drawing/2014/main" val="1764986817"/>
                    </a:ext>
                  </a:extLst>
                </a:gridCol>
                <a:gridCol w="1598688">
                  <a:extLst>
                    <a:ext uri="{9D8B030D-6E8A-4147-A177-3AD203B41FA5}">
                      <a16:colId xmlns:a16="http://schemas.microsoft.com/office/drawing/2014/main" val="21025525"/>
                    </a:ext>
                  </a:extLst>
                </a:gridCol>
                <a:gridCol w="1597820">
                  <a:extLst>
                    <a:ext uri="{9D8B030D-6E8A-4147-A177-3AD203B41FA5}">
                      <a16:colId xmlns:a16="http://schemas.microsoft.com/office/drawing/2014/main" val="1461099951"/>
                    </a:ext>
                  </a:extLst>
                </a:gridCol>
                <a:gridCol w="1471175">
                  <a:extLst>
                    <a:ext uri="{9D8B030D-6E8A-4147-A177-3AD203B41FA5}">
                      <a16:colId xmlns:a16="http://schemas.microsoft.com/office/drawing/2014/main" val="4276078053"/>
                    </a:ext>
                  </a:extLst>
                </a:gridCol>
              </a:tblGrid>
              <a:tr h="9370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Кукиз</a:t>
                      </a:r>
                      <a:r>
                        <a:rPr lang="pl-PL" sz="2000" dirty="0" smtClean="0">
                          <a:effectLst/>
                        </a:rPr>
                        <a:t>’</a:t>
                      </a:r>
                      <a:r>
                        <a:rPr lang="ru-RU" sz="2000" dirty="0" smtClean="0">
                          <a:effectLst/>
                        </a:rPr>
                        <a:t>15</a:t>
                      </a:r>
                      <a:r>
                        <a:rPr lang="ru-RU" sz="2000" baseline="0" dirty="0" smtClean="0">
                          <a:effectLst/>
                        </a:rPr>
                        <a:t> / </a:t>
                      </a:r>
                      <a:r>
                        <a:rPr lang="pl-PL" sz="2000" dirty="0" smtClean="0">
                          <a:effectLst/>
                        </a:rPr>
                        <a:t>Kukiz’15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23" marR="290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1 339 094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23" marR="290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8,81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23" marR="290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46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23" marR="29023" marT="0" marB="0"/>
                </a:tc>
                <a:extLst>
                  <a:ext uri="{0D108BD9-81ED-4DB2-BD59-A6C34878D82A}">
                    <a16:rowId xmlns:a16="http://schemas.microsoft.com/office/drawing/2014/main" val="623614422"/>
                  </a:ext>
                </a:extLst>
              </a:tr>
              <a:tr h="9370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effectLst/>
                        </a:rPr>
                        <a:t>Современная Партия Рышарда Петру / </a:t>
                      </a:r>
                      <a:r>
                        <a:rPr lang="pl-PL" sz="2000" dirty="0" smtClean="0">
                          <a:effectLst/>
                        </a:rPr>
                        <a:t>Nowoczesna </a:t>
                      </a:r>
                      <a:r>
                        <a:rPr lang="pl-PL" sz="2000" dirty="0">
                          <a:effectLst/>
                        </a:rPr>
                        <a:t>Ryszarda </a:t>
                      </a:r>
                      <a:r>
                        <a:rPr lang="pl-PL" sz="2000" dirty="0" err="1">
                          <a:effectLst/>
                        </a:rPr>
                        <a:t>Petru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23" marR="290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1 155 370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23" marR="290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7,60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23" marR="290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28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23" marR="29023" marT="0" marB="0"/>
                </a:tc>
                <a:extLst>
                  <a:ext uri="{0D108BD9-81ED-4DB2-BD59-A6C34878D82A}">
                    <a16:rowId xmlns:a16="http://schemas.microsoft.com/office/drawing/2014/main" val="18840516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891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endParaRPr lang="pl-P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2"/>
          </p:nvPr>
        </p:nvSpPr>
        <p:spPr>
          <a:xfrm>
            <a:off x="905165" y="1350526"/>
            <a:ext cx="6299922" cy="3849687"/>
          </a:xfrm>
        </p:spPr>
        <p:txBody>
          <a:bodyPr/>
          <a:lstStyle/>
          <a:p>
            <a:pPr algn="ctr"/>
            <a:r>
              <a:rPr lang="ru-RU" sz="2800" b="1" dirty="0" smtClean="0"/>
              <a:t>     Гражданская Платформа – президентские выборы</a:t>
            </a:r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pl-PL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216069"/>
              </p:ext>
            </p:extLst>
          </p:nvPr>
        </p:nvGraphicFramePr>
        <p:xfrm>
          <a:off x="905165" y="2660073"/>
          <a:ext cx="6834907" cy="2272146"/>
        </p:xfrm>
        <a:graphic>
          <a:graphicData uri="http://schemas.openxmlformats.org/drawingml/2006/table">
            <a:tbl>
              <a:tblPr firstRow="1" firstCol="1" lastCol="1" bandRow="1">
                <a:tableStyleId>{5C22544A-7EE6-4342-B048-85BDC9FD1C3A}</a:tableStyleId>
              </a:tblPr>
              <a:tblGrid>
                <a:gridCol w="1227868">
                  <a:extLst>
                    <a:ext uri="{9D8B030D-6E8A-4147-A177-3AD203B41FA5}">
                      <a16:colId xmlns:a16="http://schemas.microsoft.com/office/drawing/2014/main" val="1574089880"/>
                    </a:ext>
                  </a:extLst>
                </a:gridCol>
                <a:gridCol w="3013156">
                  <a:extLst>
                    <a:ext uri="{9D8B030D-6E8A-4147-A177-3AD203B41FA5}">
                      <a16:colId xmlns:a16="http://schemas.microsoft.com/office/drawing/2014/main" val="3375942704"/>
                    </a:ext>
                  </a:extLst>
                </a:gridCol>
                <a:gridCol w="1309984">
                  <a:extLst>
                    <a:ext uri="{9D8B030D-6E8A-4147-A177-3AD203B41FA5}">
                      <a16:colId xmlns:a16="http://schemas.microsoft.com/office/drawing/2014/main" val="1551380773"/>
                    </a:ext>
                  </a:extLst>
                </a:gridCol>
                <a:gridCol w="1283899">
                  <a:extLst>
                    <a:ext uri="{9D8B030D-6E8A-4147-A177-3AD203B41FA5}">
                      <a16:colId xmlns:a16="http://schemas.microsoft.com/office/drawing/2014/main" val="3941824161"/>
                    </a:ext>
                  </a:extLst>
                </a:gridCol>
              </a:tblGrid>
              <a:tr h="7573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2005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Дональд Туск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7 022 319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45,96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1186895"/>
                  </a:ext>
                </a:extLst>
              </a:tr>
              <a:tr h="7573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2010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2"/>
                          </a:solidFill>
                          <a:effectLst/>
                        </a:rPr>
                        <a:t>Бронислав Коморовский</a:t>
                      </a:r>
                      <a:endParaRPr lang="pl-PL" sz="2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8 933 887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53,01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70314040"/>
                  </a:ext>
                </a:extLst>
              </a:tr>
              <a:tr h="7573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2015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2"/>
                          </a:solidFill>
                          <a:effectLst/>
                        </a:rPr>
                        <a:t>Бронислав Коморовский</a:t>
                      </a:r>
                      <a:endParaRPr lang="pl-PL" sz="2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8 112 311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48,45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413866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951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l-PL" b="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633850317"/>
              </p:ext>
            </p:extLst>
          </p:nvPr>
        </p:nvGraphicFramePr>
        <p:xfrm>
          <a:off x="599642" y="3743306"/>
          <a:ext cx="7786978" cy="19568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57052">
                  <a:extLst>
                    <a:ext uri="{9D8B030D-6E8A-4147-A177-3AD203B41FA5}">
                      <a16:colId xmlns:a16="http://schemas.microsoft.com/office/drawing/2014/main" val="1592186996"/>
                    </a:ext>
                  </a:extLst>
                </a:gridCol>
                <a:gridCol w="1557052">
                  <a:extLst>
                    <a:ext uri="{9D8B030D-6E8A-4147-A177-3AD203B41FA5}">
                      <a16:colId xmlns:a16="http://schemas.microsoft.com/office/drawing/2014/main" val="3807266701"/>
                    </a:ext>
                  </a:extLst>
                </a:gridCol>
                <a:gridCol w="1557052">
                  <a:extLst>
                    <a:ext uri="{9D8B030D-6E8A-4147-A177-3AD203B41FA5}">
                      <a16:colId xmlns:a16="http://schemas.microsoft.com/office/drawing/2014/main" val="3313702344"/>
                    </a:ext>
                  </a:extLst>
                </a:gridCol>
                <a:gridCol w="1557911">
                  <a:extLst>
                    <a:ext uri="{9D8B030D-6E8A-4147-A177-3AD203B41FA5}">
                      <a16:colId xmlns:a16="http://schemas.microsoft.com/office/drawing/2014/main" val="3255892002"/>
                    </a:ext>
                  </a:extLst>
                </a:gridCol>
                <a:gridCol w="1557911">
                  <a:extLst>
                    <a:ext uri="{9D8B030D-6E8A-4147-A177-3AD203B41FA5}">
                      <a16:colId xmlns:a16="http://schemas.microsoft.com/office/drawing/2014/main" val="3929866703"/>
                    </a:ext>
                  </a:extLst>
                </a:gridCol>
              </a:tblGrid>
              <a:tr h="2114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 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2" marR="63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 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2" marR="63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%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2" marR="63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 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2" marR="63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…./460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2" marR="63532" marT="0" marB="0"/>
                </a:tc>
                <a:extLst>
                  <a:ext uri="{0D108BD9-81ED-4DB2-BD59-A6C34878D82A}">
                    <a16:rowId xmlns:a16="http://schemas.microsoft.com/office/drawing/2014/main" val="3520308689"/>
                  </a:ext>
                </a:extLst>
              </a:tr>
              <a:tr h="2114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2001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2" marR="63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1 236 787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2" marR="63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9,5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2" marR="63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-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2" marR="63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44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2" marR="63532" marT="0" marB="0"/>
                </a:tc>
                <a:extLst>
                  <a:ext uri="{0D108BD9-81ED-4DB2-BD59-A6C34878D82A}">
                    <a16:rowId xmlns:a16="http://schemas.microsoft.com/office/drawing/2014/main" val="3129272459"/>
                  </a:ext>
                </a:extLst>
              </a:tr>
              <a:tr h="2114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2005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2" marR="63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3 185 714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2" marR="63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26,99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2" marR="63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17,49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2" marR="63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155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2" marR="63532" marT="0" marB="0"/>
                </a:tc>
                <a:extLst>
                  <a:ext uri="{0D108BD9-81ED-4DB2-BD59-A6C34878D82A}">
                    <a16:rowId xmlns:a16="http://schemas.microsoft.com/office/drawing/2014/main" val="2993644710"/>
                  </a:ext>
                </a:extLst>
              </a:tr>
              <a:tr h="2114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2007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2" marR="63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5 183 477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2" marR="63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32,11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2" marR="63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5,12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2" marR="63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166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2" marR="63532" marT="0" marB="0"/>
                </a:tc>
                <a:extLst>
                  <a:ext uri="{0D108BD9-81ED-4DB2-BD59-A6C34878D82A}">
                    <a16:rowId xmlns:a16="http://schemas.microsoft.com/office/drawing/2014/main" val="3442460785"/>
                  </a:ext>
                </a:extLst>
              </a:tr>
              <a:tr h="2114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2011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2" marR="63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4 295 016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2" marR="63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29,89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2" marR="63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- 2,22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2" marR="63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157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2" marR="63532" marT="0" marB="0"/>
                </a:tc>
                <a:extLst>
                  <a:ext uri="{0D108BD9-81ED-4DB2-BD59-A6C34878D82A}">
                    <a16:rowId xmlns:a16="http://schemas.microsoft.com/office/drawing/2014/main" val="927986620"/>
                  </a:ext>
                </a:extLst>
              </a:tr>
              <a:tr h="2114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2015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2" marR="63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5 711 687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2" marR="63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37,58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2" marR="63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7,69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2" marR="63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235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2" marR="63532" marT="0" marB="0"/>
                </a:tc>
                <a:extLst>
                  <a:ext uri="{0D108BD9-81ED-4DB2-BD59-A6C34878D82A}">
                    <a16:rowId xmlns:a16="http://schemas.microsoft.com/office/drawing/2014/main" val="2939582639"/>
                  </a:ext>
                </a:extLst>
              </a:tr>
            </a:tbl>
          </a:graphicData>
        </a:graphic>
      </p:graphicFrame>
      <p:sp>
        <p:nvSpPr>
          <p:cNvPr id="5" name="Symbol zastępczy tekstu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" name="Obraz 5" descr="Znaleziony obraz">
            <a:hlinkClick r:id="rId2" tgtFrame="&quot;_blank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675" y="384178"/>
            <a:ext cx="1457960" cy="15621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Prostokąt 9"/>
          <p:cNvSpPr/>
          <p:nvPr/>
        </p:nvSpPr>
        <p:spPr>
          <a:xfrm>
            <a:off x="466246" y="2475460"/>
            <a:ext cx="80537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pl-PL" sz="2400" b="1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Закон и Справедливость / </a:t>
            </a:r>
            <a:r>
              <a:rPr lang="pl-PL" altLang="pl-PL" sz="2400" b="1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Prawo </a:t>
            </a:r>
            <a:r>
              <a:rPr lang="pl-PL" altLang="pl-PL" sz="2400" b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 Sprawiedliwość </a:t>
            </a:r>
            <a:r>
              <a:rPr lang="ru-RU" altLang="pl-PL" sz="2400" b="1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– парламентские выборы</a:t>
            </a:r>
            <a:endParaRPr lang="pl-PL" altLang="pl-PL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79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948308" y="968944"/>
            <a:ext cx="6838950" cy="741363"/>
          </a:xfrm>
        </p:spPr>
        <p:txBody>
          <a:bodyPr/>
          <a:lstStyle/>
          <a:p>
            <a:pPr algn="ctr"/>
            <a:r>
              <a:rPr lang="ru-RU" altLang="pl-PL" sz="2800" dirty="0">
                <a:solidFill>
                  <a:schemeClr val="tx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Закон и Справедливость </a:t>
            </a:r>
            <a:r>
              <a:rPr lang="ru-RU" altLang="pl-PL" sz="2800" dirty="0" smtClean="0">
                <a:solidFill>
                  <a:schemeClr val="tx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– президентские выборы</a:t>
            </a:r>
            <a:endParaRPr lang="pl-PL" altLang="pl-PL" sz="2800" dirty="0">
              <a:solidFill>
                <a:schemeClr val="tx2"/>
              </a:solidFill>
              <a:latin typeface="+mn-lt"/>
            </a:endParaRPr>
          </a:p>
          <a:p>
            <a:endParaRPr lang="pl-PL" sz="2800" dirty="0">
              <a:latin typeface="+mn-lt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l-PL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1697826"/>
              </p:ext>
            </p:extLst>
          </p:nvPr>
        </p:nvGraphicFramePr>
        <p:xfrm>
          <a:off x="594726" y="2374711"/>
          <a:ext cx="7773096" cy="27394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5231">
                  <a:extLst>
                    <a:ext uri="{9D8B030D-6E8A-4147-A177-3AD203B41FA5}">
                      <a16:colId xmlns:a16="http://schemas.microsoft.com/office/drawing/2014/main" val="2815541696"/>
                    </a:ext>
                  </a:extLst>
                </a:gridCol>
                <a:gridCol w="2224843">
                  <a:extLst>
                    <a:ext uri="{9D8B030D-6E8A-4147-A177-3AD203B41FA5}">
                      <a16:colId xmlns:a16="http://schemas.microsoft.com/office/drawing/2014/main" val="1158447926"/>
                    </a:ext>
                  </a:extLst>
                </a:gridCol>
                <a:gridCol w="2466753">
                  <a:extLst>
                    <a:ext uri="{9D8B030D-6E8A-4147-A177-3AD203B41FA5}">
                      <a16:colId xmlns:a16="http://schemas.microsoft.com/office/drawing/2014/main" val="2311954969"/>
                    </a:ext>
                  </a:extLst>
                </a:gridCol>
                <a:gridCol w="1786269">
                  <a:extLst>
                    <a:ext uri="{9D8B030D-6E8A-4147-A177-3AD203B41FA5}">
                      <a16:colId xmlns:a16="http://schemas.microsoft.com/office/drawing/2014/main" val="421938926"/>
                    </a:ext>
                  </a:extLst>
                </a:gridCol>
              </a:tblGrid>
              <a:tr h="6403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2005</a:t>
                      </a:r>
                      <a:endParaRPr lang="pl-P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effectLst/>
                        </a:rPr>
                        <a:t>Лех Качинский</a:t>
                      </a:r>
                      <a:endParaRPr lang="pl-PL" sz="2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/>
                        </a:rPr>
                        <a:t>8 257 468</a:t>
                      </a:r>
                      <a:endParaRPr lang="pl-P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>
                          <a:effectLst/>
                        </a:rPr>
                        <a:t>54,04</a:t>
                      </a:r>
                      <a:endParaRPr lang="pl-PL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62818156"/>
                  </a:ext>
                </a:extLst>
              </a:tr>
              <a:tr h="6403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2010</a:t>
                      </a:r>
                      <a:endParaRPr lang="pl-P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tx2"/>
                          </a:solidFill>
                          <a:effectLst/>
                        </a:rPr>
                        <a:t>Ярослав Качинский</a:t>
                      </a:r>
                      <a:endParaRPr lang="pl-PL" sz="2400" b="1" dirty="0" smtClean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24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/>
                        </a:rPr>
                        <a:t>7 919 134</a:t>
                      </a:r>
                      <a:endParaRPr lang="pl-P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/>
                        </a:rPr>
                        <a:t>46,99</a:t>
                      </a:r>
                      <a:endParaRPr lang="pl-P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81975204"/>
                  </a:ext>
                </a:extLst>
              </a:tr>
              <a:tr h="6403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pl-P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tx2"/>
                          </a:solidFill>
                          <a:effectLst/>
                        </a:rPr>
                        <a:t>Анджей Дуда</a:t>
                      </a:r>
                      <a:endParaRPr lang="pl-PL" sz="2400" b="1" dirty="0" smtClean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24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/>
                        </a:rPr>
                        <a:t>8 719 281</a:t>
                      </a:r>
                      <a:endParaRPr lang="pl-P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/>
                        </a:rPr>
                        <a:t>51,55</a:t>
                      </a:r>
                      <a:endParaRPr lang="pl-P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351156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722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772817" y="1344956"/>
            <a:ext cx="6838950" cy="741363"/>
          </a:xfrm>
        </p:spPr>
        <p:txBody>
          <a:bodyPr/>
          <a:lstStyle/>
          <a:p>
            <a:pPr algn="ctr"/>
            <a:r>
              <a:rPr lang="ru-RU" dirty="0"/>
              <a:t>Концентрация системы</a:t>
            </a:r>
            <a:endParaRPr lang="pl-PL" dirty="0"/>
          </a:p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l-PL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567350"/>
              </p:ext>
            </p:extLst>
          </p:nvPr>
        </p:nvGraphicFramePr>
        <p:xfrm>
          <a:off x="772816" y="2733676"/>
          <a:ext cx="7318238" cy="24109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38874">
                  <a:extLst>
                    <a:ext uri="{9D8B030D-6E8A-4147-A177-3AD203B41FA5}">
                      <a16:colId xmlns:a16="http://schemas.microsoft.com/office/drawing/2014/main" val="2146804658"/>
                    </a:ext>
                  </a:extLst>
                </a:gridCol>
                <a:gridCol w="2439682">
                  <a:extLst>
                    <a:ext uri="{9D8B030D-6E8A-4147-A177-3AD203B41FA5}">
                      <a16:colId xmlns:a16="http://schemas.microsoft.com/office/drawing/2014/main" val="151204825"/>
                    </a:ext>
                  </a:extLst>
                </a:gridCol>
                <a:gridCol w="2439682">
                  <a:extLst>
                    <a:ext uri="{9D8B030D-6E8A-4147-A177-3AD203B41FA5}">
                      <a16:colId xmlns:a16="http://schemas.microsoft.com/office/drawing/2014/main" val="3597410938"/>
                    </a:ext>
                  </a:extLst>
                </a:gridCol>
              </a:tblGrid>
              <a:tr h="4821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СДЛС</a:t>
                      </a:r>
                      <a:r>
                        <a:rPr lang="pl-PL" sz="2400" dirty="0" smtClean="0">
                          <a:effectLst/>
                        </a:rPr>
                        <a:t> </a:t>
                      </a:r>
                      <a:r>
                        <a:rPr lang="pl-PL" sz="2400" dirty="0">
                          <a:effectLst/>
                        </a:rPr>
                        <a:t>+ </a:t>
                      </a:r>
                      <a:r>
                        <a:rPr lang="ru-RU" sz="2400" dirty="0" smtClean="0">
                          <a:effectLst/>
                        </a:rPr>
                        <a:t>ГП</a:t>
                      </a:r>
                      <a:endParaRPr lang="pl-P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>
                          <a:effectLst/>
                        </a:rPr>
                        <a:t>2001</a:t>
                      </a:r>
                      <a:endParaRPr lang="pl-PL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/>
                        </a:rPr>
                        <a:t>53,72%</a:t>
                      </a:r>
                      <a:endParaRPr lang="pl-P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77061720"/>
                  </a:ext>
                </a:extLst>
              </a:tr>
              <a:tr h="4821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ЗиС + ГП</a:t>
                      </a:r>
                      <a:endParaRPr lang="pl-P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>
                          <a:effectLst/>
                        </a:rPr>
                        <a:t>2005</a:t>
                      </a:r>
                      <a:endParaRPr lang="pl-PL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/>
                        </a:rPr>
                        <a:t>51,13</a:t>
                      </a:r>
                      <a:endParaRPr lang="pl-P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34233223"/>
                  </a:ext>
                </a:extLst>
              </a:tr>
              <a:tr h="48219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effectLst/>
                        </a:rPr>
                        <a:t>ГП + ЗиС</a:t>
                      </a:r>
                      <a:endParaRPr lang="pl-P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>
                          <a:effectLst/>
                        </a:rPr>
                        <a:t>2007</a:t>
                      </a:r>
                      <a:endParaRPr lang="pl-PL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/>
                        </a:rPr>
                        <a:t>73,62</a:t>
                      </a:r>
                      <a:endParaRPr lang="pl-P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80762359"/>
                  </a:ext>
                </a:extLst>
              </a:tr>
              <a:tr h="48219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effectLst/>
                        </a:rPr>
                        <a:t>ГП + ЗиС</a:t>
                      </a:r>
                      <a:endParaRPr lang="pl-P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>
                          <a:effectLst/>
                        </a:rPr>
                        <a:t>2011</a:t>
                      </a:r>
                      <a:endParaRPr lang="pl-PL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/>
                        </a:rPr>
                        <a:t>69,07</a:t>
                      </a:r>
                      <a:endParaRPr lang="pl-P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20185691"/>
                  </a:ext>
                </a:extLst>
              </a:tr>
              <a:tr h="48219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effectLst/>
                        </a:rPr>
                        <a:t>ЗиС + ГП</a:t>
                      </a:r>
                      <a:endParaRPr lang="pl-PL" sz="2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>
                          <a:effectLst/>
                        </a:rPr>
                        <a:t>2015</a:t>
                      </a:r>
                      <a:endParaRPr lang="pl-PL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/>
                        </a:rPr>
                        <a:t>61,67</a:t>
                      </a:r>
                      <a:endParaRPr lang="pl-P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381468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636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MSZ_kolory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C5177"/>
      </a:accent1>
      <a:accent2>
        <a:srgbClr val="5FAD46"/>
      </a:accent2>
      <a:accent3>
        <a:srgbClr val="F9B215"/>
      </a:accent3>
      <a:accent4>
        <a:srgbClr val="F2841F"/>
      </a:accent4>
      <a:accent5>
        <a:srgbClr val="961334"/>
      </a:accent5>
      <a:accent6>
        <a:srgbClr val="611953"/>
      </a:accent6>
      <a:hlink>
        <a:srgbClr val="3C5177"/>
      </a:hlink>
      <a:folHlink>
        <a:srgbClr val="008ED1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E450669D65F5D4896D10614C54495C3" ma:contentTypeVersion="0" ma:contentTypeDescription="Utwórz nowy dokument." ma:contentTypeScope="" ma:versionID="6ef38330a1228bc1373780b17954584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2a4808c853e9eb948d4d7c462f60bb1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805A79F-635C-4A21-9415-3204156DCA28}">
  <ds:schemaRefs>
    <ds:schemaRef ds:uri="http://purl.org/dc/dcmitype/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02EC0B3-96C6-4723-9F8B-768B02B6C8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5D9EE03-137D-4D59-9200-9BDFB5479D8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681</TotalTime>
  <Words>353</Words>
  <Application>Microsoft Office PowerPoint</Application>
  <PresentationFormat>Pokaz na ekranie (4:3)</PresentationFormat>
  <Paragraphs>174</Paragraphs>
  <Slides>18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Voilà!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Szymon Łucki</dc:creator>
  <cp:lastModifiedBy>Rogoża Jadwiga</cp:lastModifiedBy>
  <cp:revision>88</cp:revision>
  <dcterms:created xsi:type="dcterms:W3CDTF">2014-12-19T13:25:37Z</dcterms:created>
  <dcterms:modified xsi:type="dcterms:W3CDTF">2017-12-05T07:27:34Z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0x0101008E450669D65F5D4896D10614C54495C3</vt:lpwstr>
  </property>
</Properties>
</file>