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300" r:id="rId4"/>
    <p:sldId id="271" r:id="rId5"/>
    <p:sldId id="267" r:id="rId6"/>
    <p:sldId id="272" r:id="rId7"/>
    <p:sldId id="273" r:id="rId8"/>
    <p:sldId id="274" r:id="rId9"/>
    <p:sldId id="268" r:id="rId10"/>
    <p:sldId id="275" r:id="rId11"/>
    <p:sldId id="269" r:id="rId12"/>
    <p:sldId id="276" r:id="rId13"/>
    <p:sldId id="277" r:id="rId14"/>
    <p:sldId id="278" r:id="rId15"/>
    <p:sldId id="279" r:id="rId16"/>
    <p:sldId id="280" r:id="rId17"/>
    <p:sldId id="283" r:id="rId18"/>
    <p:sldId id="284" r:id="rId19"/>
    <p:sldId id="285" r:id="rId20"/>
    <p:sldId id="302" r:id="rId21"/>
    <p:sldId id="303" r:id="rId22"/>
    <p:sldId id="304" r:id="rId23"/>
    <p:sldId id="286" r:id="rId24"/>
    <p:sldId id="287" r:id="rId25"/>
    <p:sldId id="288" r:id="rId26"/>
    <p:sldId id="289" r:id="rId27"/>
    <p:sldId id="297" r:id="rId28"/>
    <p:sldId id="298" r:id="rId29"/>
    <p:sldId id="299" r:id="rId30"/>
    <p:sldId id="294" r:id="rId31"/>
    <p:sldId id="290" r:id="rId32"/>
    <p:sldId id="295" r:id="rId33"/>
    <p:sldId id="296" r:id="rId34"/>
    <p:sldId id="281" r:id="rId35"/>
    <p:sldId id="282" r:id="rId36"/>
    <p:sldId id="291" r:id="rId37"/>
    <p:sldId id="293" r:id="rId38"/>
    <p:sldId id="25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2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0;sus\Dropbox\!Main\!MegaProject\!data\CNTS\&#1089;&#1074;&#1086;&#1076;&#1085;&#1072;&#1103;\trigger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sus\Dropbox\!Main\!MegaProject\!data\CNTS\&#1089;&#1074;&#1086;&#1076;&#1085;&#1072;&#1103;\macroregion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40;sus\Dropbox\&#1080;&#1089;&#1072;&#1077;&#1074;\&#1052;&#1086;&#1085;&#1080;&#1090;&#1086;&#1088;&#1080;&#1085;&#1075;_2016\&#1090;&#1088;&#1080;&#1075;&#1075;&#1077;&#1088;\&#1055;&#1088;&#1086;&#1077;&#1082;&#1090;\Meshcherina\&#1074;&#1089;&#1087;_amaliyat%20al-irghabiya%20all%20regions.%20&#1087;&#1086;%20&#1073;&#1072;&#1079;&#1077;%20&#1090;&#1077;&#1088;&#1088;&#1086;&#1088;_v03.%20&#1083;&#1086;&#1075;&#1072;&#1088;&#1080;&#1092;&#1084;&#1080;&#1095;.%20&#1084;&#1072;&#1089;&#1096;&#1090;&#1072;&#107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40;sus\Dropbox\!Main\!MegaProject\!data\CNTS\&#1089;&#1074;&#1086;&#1076;&#1085;&#1072;&#1103;\trigger%20(&#1040;&#1074;&#1090;&#1086;&#1089;&#1086;&#1093;&#1088;&#1072;&#1085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974565043535027E-2"/>
          <c:y val="3.3722301602183445E-2"/>
          <c:w val="0.89289141835931529"/>
          <c:h val="0.73761923118380757"/>
        </c:manualLayout>
      </c:layout>
      <c:scatterChart>
        <c:scatterStyle val="smoothMarker"/>
        <c:ser>
          <c:idx val="0"/>
          <c:order val="0"/>
          <c:tx>
            <c:strRef>
              <c:f>'Демонстрации + Бесп + Тер Финал'!$B$1</c:f>
              <c:strCache>
                <c:ptCount val="1"/>
                <c:pt idx="0">
                  <c:v>Демонстрации</c:v>
                </c:pt>
              </c:strCache>
            </c:strRef>
          </c:tx>
          <c:spPr>
            <a:ln w="508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92D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'Демонстрации + Бесп + Тер Финал'!$A$2:$A$98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'Демонстрации + Бесп + Тер Финал'!$B$2:$B$98</c:f>
              <c:numCache>
                <c:formatCode>General</c:formatCode>
                <c:ptCount val="97"/>
                <c:pt idx="0">
                  <c:v>13.000000000000004</c:v>
                </c:pt>
                <c:pt idx="1">
                  <c:v>6</c:v>
                </c:pt>
                <c:pt idx="2">
                  <c:v>6</c:v>
                </c:pt>
                <c:pt idx="3">
                  <c:v>7.0000000000000018</c:v>
                </c:pt>
                <c:pt idx="4">
                  <c:v>7.9999999999999982</c:v>
                </c:pt>
                <c:pt idx="5">
                  <c:v>19.000000000000004</c:v>
                </c:pt>
                <c:pt idx="6">
                  <c:v>11</c:v>
                </c:pt>
                <c:pt idx="7">
                  <c:v>4</c:v>
                </c:pt>
                <c:pt idx="8">
                  <c:v>3.0000000000000004</c:v>
                </c:pt>
                <c:pt idx="9">
                  <c:v>9</c:v>
                </c:pt>
                <c:pt idx="10">
                  <c:v>22.000000000000007</c:v>
                </c:pt>
                <c:pt idx="11">
                  <c:v>19.000000000000007</c:v>
                </c:pt>
                <c:pt idx="12">
                  <c:v>29.000000000000007</c:v>
                </c:pt>
                <c:pt idx="13">
                  <c:v>28.000000000000004</c:v>
                </c:pt>
                <c:pt idx="14">
                  <c:v>18.000000000000011</c:v>
                </c:pt>
                <c:pt idx="15">
                  <c:v>30.000000000000004</c:v>
                </c:pt>
                <c:pt idx="16">
                  <c:v>18.000000000000007</c:v>
                </c:pt>
                <c:pt idx="17">
                  <c:v>13.000000000000002</c:v>
                </c:pt>
                <c:pt idx="18">
                  <c:v>22.000000000000004</c:v>
                </c:pt>
                <c:pt idx="19">
                  <c:v>2</c:v>
                </c:pt>
                <c:pt idx="20">
                  <c:v>9</c:v>
                </c:pt>
                <c:pt idx="27">
                  <c:v>12.000000000000005</c:v>
                </c:pt>
                <c:pt idx="28">
                  <c:v>24</c:v>
                </c:pt>
                <c:pt idx="29">
                  <c:v>9.0000000000000036</c:v>
                </c:pt>
                <c:pt idx="30">
                  <c:v>24.000000000000004</c:v>
                </c:pt>
                <c:pt idx="31">
                  <c:v>7.0000000000000009</c:v>
                </c:pt>
                <c:pt idx="32">
                  <c:v>20</c:v>
                </c:pt>
                <c:pt idx="33">
                  <c:v>37</c:v>
                </c:pt>
                <c:pt idx="34">
                  <c:v>20</c:v>
                </c:pt>
                <c:pt idx="35">
                  <c:v>29.999999999999993</c:v>
                </c:pt>
                <c:pt idx="36">
                  <c:v>36.000000000000021</c:v>
                </c:pt>
                <c:pt idx="37">
                  <c:v>22</c:v>
                </c:pt>
                <c:pt idx="38">
                  <c:v>17</c:v>
                </c:pt>
                <c:pt idx="39">
                  <c:v>30.999999999999993</c:v>
                </c:pt>
                <c:pt idx="40">
                  <c:v>11.000000000000002</c:v>
                </c:pt>
                <c:pt idx="41">
                  <c:v>71.000000000000014</c:v>
                </c:pt>
                <c:pt idx="42">
                  <c:v>27.000000000000004</c:v>
                </c:pt>
                <c:pt idx="43">
                  <c:v>36</c:v>
                </c:pt>
                <c:pt idx="44">
                  <c:v>114</c:v>
                </c:pt>
                <c:pt idx="45">
                  <c:v>35.000000000000007</c:v>
                </c:pt>
                <c:pt idx="46">
                  <c:v>44.000000000000021</c:v>
                </c:pt>
                <c:pt idx="47">
                  <c:v>45</c:v>
                </c:pt>
                <c:pt idx="48">
                  <c:v>70.999999999999986</c:v>
                </c:pt>
                <c:pt idx="49">
                  <c:v>83.000000000000014</c:v>
                </c:pt>
                <c:pt idx="50">
                  <c:v>98.999999999999957</c:v>
                </c:pt>
                <c:pt idx="51">
                  <c:v>108.00000000000007</c:v>
                </c:pt>
                <c:pt idx="52">
                  <c:v>25.999999999999993</c:v>
                </c:pt>
                <c:pt idx="53">
                  <c:v>53.999999999999993</c:v>
                </c:pt>
                <c:pt idx="54">
                  <c:v>30.999999999999989</c:v>
                </c:pt>
                <c:pt idx="55">
                  <c:v>77.000000000000014</c:v>
                </c:pt>
                <c:pt idx="56">
                  <c:v>62</c:v>
                </c:pt>
                <c:pt idx="57">
                  <c:v>52.000000000000007</c:v>
                </c:pt>
                <c:pt idx="58">
                  <c:v>73.000000000000014</c:v>
                </c:pt>
                <c:pt idx="59">
                  <c:v>73</c:v>
                </c:pt>
                <c:pt idx="60">
                  <c:v>109.00000000000003</c:v>
                </c:pt>
                <c:pt idx="61">
                  <c:v>56.999999999999986</c:v>
                </c:pt>
                <c:pt idx="62">
                  <c:v>96.999999999999901</c:v>
                </c:pt>
                <c:pt idx="63">
                  <c:v>104</c:v>
                </c:pt>
                <c:pt idx="64">
                  <c:v>131</c:v>
                </c:pt>
                <c:pt idx="65">
                  <c:v>126.99999999999996</c:v>
                </c:pt>
                <c:pt idx="66">
                  <c:v>86</c:v>
                </c:pt>
                <c:pt idx="67">
                  <c:v>117</c:v>
                </c:pt>
                <c:pt idx="68">
                  <c:v>109.99999999999997</c:v>
                </c:pt>
                <c:pt idx="69">
                  <c:v>108.00000000000004</c:v>
                </c:pt>
                <c:pt idx="70">
                  <c:v>108.00000000000003</c:v>
                </c:pt>
                <c:pt idx="71">
                  <c:v>119</c:v>
                </c:pt>
                <c:pt idx="72">
                  <c:v>105.00000000000004</c:v>
                </c:pt>
                <c:pt idx="73">
                  <c:v>135.99999999999994</c:v>
                </c:pt>
                <c:pt idx="74">
                  <c:v>96.000000000000043</c:v>
                </c:pt>
                <c:pt idx="75">
                  <c:v>90</c:v>
                </c:pt>
                <c:pt idx="76">
                  <c:v>109</c:v>
                </c:pt>
                <c:pt idx="77">
                  <c:v>102.00000000000003</c:v>
                </c:pt>
                <c:pt idx="78">
                  <c:v>115</c:v>
                </c:pt>
                <c:pt idx="79">
                  <c:v>98.000000000000114</c:v>
                </c:pt>
                <c:pt idx="80">
                  <c:v>70.000000000000028</c:v>
                </c:pt>
                <c:pt idx="81">
                  <c:v>101.00000000000001</c:v>
                </c:pt>
                <c:pt idx="82">
                  <c:v>52.000000000000021</c:v>
                </c:pt>
                <c:pt idx="83">
                  <c:v>68.999999999999986</c:v>
                </c:pt>
                <c:pt idx="84">
                  <c:v>64.999999999999972</c:v>
                </c:pt>
                <c:pt idx="85">
                  <c:v>84.999999999999957</c:v>
                </c:pt>
                <c:pt idx="86">
                  <c:v>78.999999999999986</c:v>
                </c:pt>
                <c:pt idx="87">
                  <c:v>63.000000000000014</c:v>
                </c:pt>
                <c:pt idx="88">
                  <c:v>50</c:v>
                </c:pt>
                <c:pt idx="89">
                  <c:v>65</c:v>
                </c:pt>
                <c:pt idx="90">
                  <c:v>81</c:v>
                </c:pt>
                <c:pt idx="91">
                  <c:v>42.000000000000007</c:v>
                </c:pt>
                <c:pt idx="92">
                  <c:v>481.9999999999996</c:v>
                </c:pt>
                <c:pt idx="93">
                  <c:v>320.99999999999989</c:v>
                </c:pt>
                <c:pt idx="94">
                  <c:v>305.99999999999983</c:v>
                </c:pt>
                <c:pt idx="95">
                  <c:v>502.00000000000028</c:v>
                </c:pt>
                <c:pt idx="96">
                  <c:v>616.99999999999989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752-4064-BF4B-D53944DB1010}"/>
            </c:ext>
          </c:extLst>
        </c:ser>
        <c:ser>
          <c:idx val="1"/>
          <c:order val="1"/>
          <c:tx>
            <c:strRef>
              <c:f>'Демонстрации + Бесп + Тер Финал'!$C$1</c:f>
              <c:strCache>
                <c:ptCount val="1"/>
                <c:pt idx="0">
                  <c:v>Беспорядки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'Демонстрации + Бесп + Тер Финал'!$A$2:$A$98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'Демонстрации + Бесп + Тер Финал'!$C$2:$C$98</c:f>
              <c:numCache>
                <c:formatCode>General</c:formatCode>
                <c:ptCount val="97"/>
                <c:pt idx="0">
                  <c:v>24</c:v>
                </c:pt>
                <c:pt idx="1">
                  <c:v>36.000000000000007</c:v>
                </c:pt>
                <c:pt idx="2">
                  <c:v>16.999999999999993</c:v>
                </c:pt>
                <c:pt idx="3">
                  <c:v>34.000000000000014</c:v>
                </c:pt>
                <c:pt idx="4">
                  <c:v>23.000000000000004</c:v>
                </c:pt>
                <c:pt idx="5">
                  <c:v>38</c:v>
                </c:pt>
                <c:pt idx="6">
                  <c:v>42</c:v>
                </c:pt>
                <c:pt idx="7">
                  <c:v>28.000000000000007</c:v>
                </c:pt>
                <c:pt idx="8">
                  <c:v>4.0000000000000009</c:v>
                </c:pt>
                <c:pt idx="9">
                  <c:v>8</c:v>
                </c:pt>
                <c:pt idx="10">
                  <c:v>34.999999999999993</c:v>
                </c:pt>
                <c:pt idx="11">
                  <c:v>75</c:v>
                </c:pt>
                <c:pt idx="12">
                  <c:v>87.000000000000028</c:v>
                </c:pt>
                <c:pt idx="13">
                  <c:v>53.000000000000021</c:v>
                </c:pt>
                <c:pt idx="14">
                  <c:v>47.999999999999993</c:v>
                </c:pt>
                <c:pt idx="15">
                  <c:v>61</c:v>
                </c:pt>
                <c:pt idx="16">
                  <c:v>48</c:v>
                </c:pt>
                <c:pt idx="17">
                  <c:v>49.000000000000014</c:v>
                </c:pt>
                <c:pt idx="18">
                  <c:v>20.000000000000004</c:v>
                </c:pt>
                <c:pt idx="19">
                  <c:v>3.0000000000000004</c:v>
                </c:pt>
                <c:pt idx="20">
                  <c:v>5.0000000000000009</c:v>
                </c:pt>
                <c:pt idx="27">
                  <c:v>78.000000000000014</c:v>
                </c:pt>
                <c:pt idx="28">
                  <c:v>52.999999999999979</c:v>
                </c:pt>
                <c:pt idx="29">
                  <c:v>54</c:v>
                </c:pt>
                <c:pt idx="30">
                  <c:v>52.000000000000014</c:v>
                </c:pt>
                <c:pt idx="31">
                  <c:v>28.000000000000007</c:v>
                </c:pt>
                <c:pt idx="32">
                  <c:v>40</c:v>
                </c:pt>
                <c:pt idx="33">
                  <c:v>58.000000000000014</c:v>
                </c:pt>
                <c:pt idx="34">
                  <c:v>68.999999999999972</c:v>
                </c:pt>
                <c:pt idx="35">
                  <c:v>59</c:v>
                </c:pt>
                <c:pt idx="36">
                  <c:v>29.999999999999993</c:v>
                </c:pt>
                <c:pt idx="37">
                  <c:v>39.999999999999993</c:v>
                </c:pt>
                <c:pt idx="38">
                  <c:v>50.999999999999986</c:v>
                </c:pt>
                <c:pt idx="39">
                  <c:v>69</c:v>
                </c:pt>
                <c:pt idx="40">
                  <c:v>33</c:v>
                </c:pt>
                <c:pt idx="41">
                  <c:v>129</c:v>
                </c:pt>
                <c:pt idx="42">
                  <c:v>78.000000000000028</c:v>
                </c:pt>
                <c:pt idx="43">
                  <c:v>39</c:v>
                </c:pt>
                <c:pt idx="44">
                  <c:v>77.000000000000043</c:v>
                </c:pt>
                <c:pt idx="45">
                  <c:v>71</c:v>
                </c:pt>
                <c:pt idx="46">
                  <c:v>53</c:v>
                </c:pt>
                <c:pt idx="47">
                  <c:v>88.000000000000057</c:v>
                </c:pt>
                <c:pt idx="48">
                  <c:v>192.00000000000006</c:v>
                </c:pt>
                <c:pt idx="49">
                  <c:v>153.00000000000006</c:v>
                </c:pt>
                <c:pt idx="50">
                  <c:v>93.999999999999957</c:v>
                </c:pt>
                <c:pt idx="51">
                  <c:v>76.000000000000014</c:v>
                </c:pt>
                <c:pt idx="52">
                  <c:v>43.000000000000014</c:v>
                </c:pt>
                <c:pt idx="53">
                  <c:v>60</c:v>
                </c:pt>
                <c:pt idx="54">
                  <c:v>22</c:v>
                </c:pt>
                <c:pt idx="55">
                  <c:v>64.000000000000014</c:v>
                </c:pt>
                <c:pt idx="56">
                  <c:v>53.000000000000021</c:v>
                </c:pt>
                <c:pt idx="57">
                  <c:v>51.000000000000007</c:v>
                </c:pt>
                <c:pt idx="58">
                  <c:v>73.000000000000014</c:v>
                </c:pt>
                <c:pt idx="59">
                  <c:v>74.000000000000014</c:v>
                </c:pt>
                <c:pt idx="60">
                  <c:v>70.999999999999957</c:v>
                </c:pt>
                <c:pt idx="61">
                  <c:v>68</c:v>
                </c:pt>
                <c:pt idx="62">
                  <c:v>74</c:v>
                </c:pt>
                <c:pt idx="63">
                  <c:v>65.999999999999972</c:v>
                </c:pt>
                <c:pt idx="64">
                  <c:v>72</c:v>
                </c:pt>
                <c:pt idx="65">
                  <c:v>96</c:v>
                </c:pt>
                <c:pt idx="66">
                  <c:v>69</c:v>
                </c:pt>
                <c:pt idx="67">
                  <c:v>57.000000000000028</c:v>
                </c:pt>
                <c:pt idx="68">
                  <c:v>79.000000000000043</c:v>
                </c:pt>
                <c:pt idx="69">
                  <c:v>71.999999999999986</c:v>
                </c:pt>
                <c:pt idx="70">
                  <c:v>61.000000000000007</c:v>
                </c:pt>
                <c:pt idx="71">
                  <c:v>117</c:v>
                </c:pt>
                <c:pt idx="72">
                  <c:v>85.000000000000028</c:v>
                </c:pt>
                <c:pt idx="73">
                  <c:v>69</c:v>
                </c:pt>
                <c:pt idx="74">
                  <c:v>26.000000000000004</c:v>
                </c:pt>
                <c:pt idx="75">
                  <c:v>49.000000000000043</c:v>
                </c:pt>
                <c:pt idx="76">
                  <c:v>47.000000000000014</c:v>
                </c:pt>
                <c:pt idx="77">
                  <c:v>43.999999999999993</c:v>
                </c:pt>
                <c:pt idx="78">
                  <c:v>58.999999999999993</c:v>
                </c:pt>
                <c:pt idx="79">
                  <c:v>36</c:v>
                </c:pt>
                <c:pt idx="80">
                  <c:v>30.000000000000011</c:v>
                </c:pt>
                <c:pt idx="81">
                  <c:v>33.000000000000007</c:v>
                </c:pt>
                <c:pt idx="82">
                  <c:v>22</c:v>
                </c:pt>
                <c:pt idx="83">
                  <c:v>17.999999999999989</c:v>
                </c:pt>
                <c:pt idx="84">
                  <c:v>21.000000000000018</c:v>
                </c:pt>
                <c:pt idx="85">
                  <c:v>32.000000000000007</c:v>
                </c:pt>
                <c:pt idx="86">
                  <c:v>35.000000000000007</c:v>
                </c:pt>
                <c:pt idx="87">
                  <c:v>37</c:v>
                </c:pt>
                <c:pt idx="88">
                  <c:v>30.000000000000004</c:v>
                </c:pt>
                <c:pt idx="89">
                  <c:v>40.000000000000007</c:v>
                </c:pt>
                <c:pt idx="90">
                  <c:v>31.999999999999989</c:v>
                </c:pt>
                <c:pt idx="91">
                  <c:v>28.999999999999986</c:v>
                </c:pt>
                <c:pt idx="92">
                  <c:v>170.00000000000009</c:v>
                </c:pt>
                <c:pt idx="93">
                  <c:v>188.00000000000014</c:v>
                </c:pt>
                <c:pt idx="94">
                  <c:v>230.99999999999997</c:v>
                </c:pt>
                <c:pt idx="95">
                  <c:v>393.00000000000011</c:v>
                </c:pt>
                <c:pt idx="96">
                  <c:v>225.00000000000006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752-4064-BF4B-D53944DB1010}"/>
            </c:ext>
          </c:extLst>
        </c:ser>
        <c:ser>
          <c:idx val="2"/>
          <c:order val="2"/>
          <c:tx>
            <c:strRef>
              <c:f>'Демонстрации + Бесп + Тер Финал'!$D$1</c:f>
              <c:strCache>
                <c:ptCount val="1"/>
                <c:pt idx="0">
                  <c:v>Теракты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'Демонстрации + Бесп + Тер Финал'!$A$2:$A$98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'Демонстрации + Бесп + Тер Финал'!$D$2:$D$98</c:f>
              <c:numCache>
                <c:formatCode>General</c:formatCode>
                <c:ptCount val="97"/>
                <c:pt idx="0">
                  <c:v>44</c:v>
                </c:pt>
                <c:pt idx="1">
                  <c:v>15.000000000000004</c:v>
                </c:pt>
                <c:pt idx="2">
                  <c:v>17</c:v>
                </c:pt>
                <c:pt idx="3">
                  <c:v>21.999999999999993</c:v>
                </c:pt>
                <c:pt idx="4">
                  <c:v>11</c:v>
                </c:pt>
                <c:pt idx="5">
                  <c:v>13.000000000000002</c:v>
                </c:pt>
                <c:pt idx="6">
                  <c:v>3.9999999999999987</c:v>
                </c:pt>
                <c:pt idx="7">
                  <c:v>9.0000000000000053</c:v>
                </c:pt>
                <c:pt idx="8">
                  <c:v>14.000000000000002</c:v>
                </c:pt>
                <c:pt idx="9">
                  <c:v>7</c:v>
                </c:pt>
                <c:pt idx="10">
                  <c:v>17</c:v>
                </c:pt>
                <c:pt idx="11">
                  <c:v>15.000000000000004</c:v>
                </c:pt>
                <c:pt idx="12">
                  <c:v>8.0000000000000018</c:v>
                </c:pt>
                <c:pt idx="13">
                  <c:v>7.0000000000000009</c:v>
                </c:pt>
                <c:pt idx="14">
                  <c:v>11.999999999999991</c:v>
                </c:pt>
                <c:pt idx="15">
                  <c:v>16.000000000000004</c:v>
                </c:pt>
                <c:pt idx="16">
                  <c:v>7.9999999999999991</c:v>
                </c:pt>
                <c:pt idx="17">
                  <c:v>8.0000000000000018</c:v>
                </c:pt>
                <c:pt idx="18">
                  <c:v>2.0000000000000004</c:v>
                </c:pt>
                <c:pt idx="19">
                  <c:v>10.000000000000004</c:v>
                </c:pt>
                <c:pt idx="20">
                  <c:v>3.0000000000000004</c:v>
                </c:pt>
                <c:pt idx="27">
                  <c:v>8.0000000000000018</c:v>
                </c:pt>
                <c:pt idx="28">
                  <c:v>31.000000000000007</c:v>
                </c:pt>
                <c:pt idx="29">
                  <c:v>8</c:v>
                </c:pt>
                <c:pt idx="30">
                  <c:v>34</c:v>
                </c:pt>
                <c:pt idx="31">
                  <c:v>14.999999999999998</c:v>
                </c:pt>
                <c:pt idx="32">
                  <c:v>15.000000000000004</c:v>
                </c:pt>
                <c:pt idx="33">
                  <c:v>18.000000000000007</c:v>
                </c:pt>
                <c:pt idx="34">
                  <c:v>20.999999999999989</c:v>
                </c:pt>
                <c:pt idx="35">
                  <c:v>17.000000000000004</c:v>
                </c:pt>
                <c:pt idx="36">
                  <c:v>9.0000000000000018</c:v>
                </c:pt>
                <c:pt idx="37">
                  <c:v>15.000000000000002</c:v>
                </c:pt>
                <c:pt idx="38">
                  <c:v>12.000000000000002</c:v>
                </c:pt>
                <c:pt idx="39">
                  <c:v>24</c:v>
                </c:pt>
                <c:pt idx="40">
                  <c:v>23.000000000000014</c:v>
                </c:pt>
                <c:pt idx="41">
                  <c:v>30.999999999999989</c:v>
                </c:pt>
                <c:pt idx="42">
                  <c:v>39</c:v>
                </c:pt>
                <c:pt idx="43">
                  <c:v>35</c:v>
                </c:pt>
                <c:pt idx="44">
                  <c:v>28</c:v>
                </c:pt>
                <c:pt idx="45">
                  <c:v>22.000000000000011</c:v>
                </c:pt>
                <c:pt idx="46">
                  <c:v>23.000000000000011</c:v>
                </c:pt>
                <c:pt idx="47">
                  <c:v>16.000000000000004</c:v>
                </c:pt>
                <c:pt idx="48">
                  <c:v>27.000000000000007</c:v>
                </c:pt>
                <c:pt idx="49">
                  <c:v>11</c:v>
                </c:pt>
                <c:pt idx="50">
                  <c:v>79.000000000000028</c:v>
                </c:pt>
                <c:pt idx="51">
                  <c:v>207.99999999999994</c:v>
                </c:pt>
                <c:pt idx="52">
                  <c:v>56.999999999999993</c:v>
                </c:pt>
                <c:pt idx="53">
                  <c:v>34</c:v>
                </c:pt>
                <c:pt idx="54">
                  <c:v>25.999999999999989</c:v>
                </c:pt>
                <c:pt idx="55">
                  <c:v>31.000000000000025</c:v>
                </c:pt>
                <c:pt idx="56">
                  <c:v>30.000000000000004</c:v>
                </c:pt>
                <c:pt idx="57">
                  <c:v>27.000000000000004</c:v>
                </c:pt>
                <c:pt idx="58">
                  <c:v>29.999999999999993</c:v>
                </c:pt>
                <c:pt idx="59">
                  <c:v>29.000000000000014</c:v>
                </c:pt>
                <c:pt idx="60">
                  <c:v>22.000000000000004</c:v>
                </c:pt>
                <c:pt idx="61">
                  <c:v>22.000000000000007</c:v>
                </c:pt>
                <c:pt idx="62">
                  <c:v>24.000000000000014</c:v>
                </c:pt>
                <c:pt idx="63">
                  <c:v>28.000000000000004</c:v>
                </c:pt>
                <c:pt idx="64">
                  <c:v>27.000000000000011</c:v>
                </c:pt>
                <c:pt idx="65">
                  <c:v>26</c:v>
                </c:pt>
                <c:pt idx="66">
                  <c:v>26.000000000000007</c:v>
                </c:pt>
                <c:pt idx="67">
                  <c:v>28.000000000000007</c:v>
                </c:pt>
                <c:pt idx="68">
                  <c:v>19.000000000000004</c:v>
                </c:pt>
                <c:pt idx="69">
                  <c:v>33</c:v>
                </c:pt>
                <c:pt idx="70">
                  <c:v>33</c:v>
                </c:pt>
                <c:pt idx="71">
                  <c:v>23.000000000000007</c:v>
                </c:pt>
                <c:pt idx="72">
                  <c:v>29.000000000000007</c:v>
                </c:pt>
                <c:pt idx="73">
                  <c:v>15.999999999999998</c:v>
                </c:pt>
                <c:pt idx="74">
                  <c:v>29</c:v>
                </c:pt>
                <c:pt idx="75">
                  <c:v>23.999999999999993</c:v>
                </c:pt>
                <c:pt idx="76">
                  <c:v>24</c:v>
                </c:pt>
                <c:pt idx="77">
                  <c:v>16</c:v>
                </c:pt>
                <c:pt idx="78">
                  <c:v>18.000000000000007</c:v>
                </c:pt>
                <c:pt idx="79">
                  <c:v>20.000000000000004</c:v>
                </c:pt>
                <c:pt idx="80">
                  <c:v>13</c:v>
                </c:pt>
                <c:pt idx="81">
                  <c:v>13</c:v>
                </c:pt>
                <c:pt idx="82">
                  <c:v>16.000000000000004</c:v>
                </c:pt>
                <c:pt idx="83">
                  <c:v>16</c:v>
                </c:pt>
                <c:pt idx="84">
                  <c:v>21</c:v>
                </c:pt>
                <c:pt idx="85">
                  <c:v>20.999999999999989</c:v>
                </c:pt>
                <c:pt idx="86">
                  <c:v>13</c:v>
                </c:pt>
                <c:pt idx="87">
                  <c:v>14.000000000000002</c:v>
                </c:pt>
                <c:pt idx="88">
                  <c:v>10</c:v>
                </c:pt>
                <c:pt idx="89">
                  <c:v>11</c:v>
                </c:pt>
                <c:pt idx="90">
                  <c:v>11</c:v>
                </c:pt>
                <c:pt idx="91">
                  <c:v>13.000000000000004</c:v>
                </c:pt>
                <c:pt idx="92">
                  <c:v>25.999999999999989</c:v>
                </c:pt>
                <c:pt idx="93">
                  <c:v>98</c:v>
                </c:pt>
                <c:pt idx="94">
                  <c:v>329.99999999999966</c:v>
                </c:pt>
                <c:pt idx="95">
                  <c:v>809.00000000000034</c:v>
                </c:pt>
                <c:pt idx="96">
                  <c:v>749.00000000000023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752-4064-BF4B-D53944DB1010}"/>
            </c:ext>
          </c:extLst>
        </c:ser>
        <c:dLbls/>
        <c:axId val="78664832"/>
        <c:axId val="78666368"/>
      </c:scatterChart>
      <c:valAx>
        <c:axId val="78664832"/>
        <c:scaling>
          <c:orientation val="minMax"/>
          <c:max val="2015"/>
          <c:min val="2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666368"/>
        <c:crosses val="autoZero"/>
        <c:crossBetween val="midCat"/>
        <c:majorUnit val="1"/>
      </c:valAx>
      <c:valAx>
        <c:axId val="78666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66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Демонстрации</a:t>
            </a:r>
          </a:p>
        </c:rich>
      </c:tx>
      <c:layout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0517762999832275"/>
          <c:y val="4.0928730062588327E-2"/>
          <c:w val="0.8694913394892998"/>
          <c:h val="0.74418168622893055"/>
        </c:manualLayout>
      </c:layout>
      <c:scatterChart>
        <c:scatterStyle val="smoothMarker"/>
        <c:ser>
          <c:idx val="0"/>
          <c:order val="0"/>
          <c:tx>
            <c:strRef>
              <c:f>НеарабыДемонстрации!$F$4</c:f>
              <c:strCache>
                <c:ptCount val="1"/>
                <c:pt idx="0">
                  <c:v>Арабские страны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НеарабыДемонстрации!$E$5:$E$101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НеарабыДемонстрации!$F$5:$F$101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2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6.9999999999999991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2.0000000000000004</c:v>
                </c:pt>
                <c:pt idx="42">
                  <c:v>1.0000000000000002</c:v>
                </c:pt>
                <c:pt idx="43">
                  <c:v>1.9999999999999998</c:v>
                </c:pt>
                <c:pt idx="44">
                  <c:v>3</c:v>
                </c:pt>
                <c:pt idx="45">
                  <c:v>1.0000000000000002</c:v>
                </c:pt>
                <c:pt idx="46">
                  <c:v>0</c:v>
                </c:pt>
                <c:pt idx="47">
                  <c:v>0</c:v>
                </c:pt>
                <c:pt idx="48">
                  <c:v>2.0000000000000004</c:v>
                </c:pt>
                <c:pt idx="49">
                  <c:v>0</c:v>
                </c:pt>
                <c:pt idx="50">
                  <c:v>1.0000000000000002</c:v>
                </c:pt>
                <c:pt idx="51">
                  <c:v>0</c:v>
                </c:pt>
                <c:pt idx="52">
                  <c:v>0</c:v>
                </c:pt>
                <c:pt idx="53">
                  <c:v>5.0000000000000009</c:v>
                </c:pt>
                <c:pt idx="54">
                  <c:v>4</c:v>
                </c:pt>
                <c:pt idx="55">
                  <c:v>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5</c:v>
                </c:pt>
                <c:pt idx="62">
                  <c:v>3</c:v>
                </c:pt>
                <c:pt idx="63">
                  <c:v>4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2</c:v>
                </c:pt>
                <c:pt idx="68">
                  <c:v>1</c:v>
                </c:pt>
                <c:pt idx="69">
                  <c:v>6.0000000000000009</c:v>
                </c:pt>
                <c:pt idx="70">
                  <c:v>3</c:v>
                </c:pt>
                <c:pt idx="71">
                  <c:v>1.0000000000000002</c:v>
                </c:pt>
                <c:pt idx="72">
                  <c:v>12</c:v>
                </c:pt>
                <c:pt idx="73">
                  <c:v>2.0000000000000004</c:v>
                </c:pt>
                <c:pt idx="74">
                  <c:v>1.0000000000000002</c:v>
                </c:pt>
                <c:pt idx="75">
                  <c:v>2.0000000000000004</c:v>
                </c:pt>
                <c:pt idx="76">
                  <c:v>6</c:v>
                </c:pt>
                <c:pt idx="77">
                  <c:v>4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2.0000000000000004</c:v>
                </c:pt>
                <c:pt idx="82">
                  <c:v>2.0000000000000004</c:v>
                </c:pt>
                <c:pt idx="83">
                  <c:v>2.0000000000000004</c:v>
                </c:pt>
                <c:pt idx="84">
                  <c:v>2.0000000000000004</c:v>
                </c:pt>
                <c:pt idx="85">
                  <c:v>5.0000000000000009</c:v>
                </c:pt>
                <c:pt idx="86">
                  <c:v>9</c:v>
                </c:pt>
                <c:pt idx="87">
                  <c:v>6</c:v>
                </c:pt>
                <c:pt idx="88">
                  <c:v>2</c:v>
                </c:pt>
                <c:pt idx="89">
                  <c:v>3.0000000000000004</c:v>
                </c:pt>
                <c:pt idx="90">
                  <c:v>3.0000000000000004</c:v>
                </c:pt>
                <c:pt idx="91">
                  <c:v>4.0000000000000009</c:v>
                </c:pt>
                <c:pt idx="92">
                  <c:v>292.00000000000006</c:v>
                </c:pt>
                <c:pt idx="93">
                  <c:v>101.00000000000001</c:v>
                </c:pt>
                <c:pt idx="94">
                  <c:v>62.000000000000007</c:v>
                </c:pt>
                <c:pt idx="95">
                  <c:v>68</c:v>
                </c:pt>
                <c:pt idx="96">
                  <c:v>40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F0E-454F-BCAF-2B82423BFED1}"/>
            </c:ext>
          </c:extLst>
        </c:ser>
        <c:ser>
          <c:idx val="1"/>
          <c:order val="1"/>
          <c:tx>
            <c:strRef>
              <c:f>НеарабыДемонстрации!$G$4</c:f>
              <c:strCache>
                <c:ptCount val="1"/>
                <c:pt idx="0">
                  <c:v>Остальной мир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chemeClr val="tx1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НеарабыДемонстрации!$E$5:$E$101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НеарабыДемонстрации!$G$5:$G$101</c:f>
              <c:numCache>
                <c:formatCode>General</c:formatCode>
                <c:ptCount val="97"/>
                <c:pt idx="0">
                  <c:v>13.000000000000002</c:v>
                </c:pt>
                <c:pt idx="1">
                  <c:v>5.9999999999999991</c:v>
                </c:pt>
                <c:pt idx="2">
                  <c:v>5.9999999999999991</c:v>
                </c:pt>
                <c:pt idx="3">
                  <c:v>7.0000000000000018</c:v>
                </c:pt>
                <c:pt idx="4">
                  <c:v>8</c:v>
                </c:pt>
                <c:pt idx="5">
                  <c:v>19.000000000000007</c:v>
                </c:pt>
                <c:pt idx="6">
                  <c:v>11</c:v>
                </c:pt>
                <c:pt idx="7">
                  <c:v>4</c:v>
                </c:pt>
                <c:pt idx="8">
                  <c:v>3.0000000000000004</c:v>
                </c:pt>
                <c:pt idx="9">
                  <c:v>9</c:v>
                </c:pt>
                <c:pt idx="10">
                  <c:v>22.000000000000004</c:v>
                </c:pt>
                <c:pt idx="11">
                  <c:v>19.000000000000004</c:v>
                </c:pt>
                <c:pt idx="12">
                  <c:v>29.000000000000007</c:v>
                </c:pt>
                <c:pt idx="13">
                  <c:v>28</c:v>
                </c:pt>
                <c:pt idx="14">
                  <c:v>18.000000000000007</c:v>
                </c:pt>
                <c:pt idx="15">
                  <c:v>30</c:v>
                </c:pt>
                <c:pt idx="16">
                  <c:v>18.000000000000007</c:v>
                </c:pt>
                <c:pt idx="17">
                  <c:v>13.000000000000002</c:v>
                </c:pt>
                <c:pt idx="18">
                  <c:v>22</c:v>
                </c:pt>
                <c:pt idx="19">
                  <c:v>2</c:v>
                </c:pt>
                <c:pt idx="20">
                  <c:v>9.0000000000000018</c:v>
                </c:pt>
                <c:pt idx="27">
                  <c:v>12</c:v>
                </c:pt>
                <c:pt idx="28">
                  <c:v>24</c:v>
                </c:pt>
                <c:pt idx="29">
                  <c:v>6</c:v>
                </c:pt>
                <c:pt idx="30">
                  <c:v>22.000000000000004</c:v>
                </c:pt>
                <c:pt idx="31">
                  <c:v>7.0000000000000009</c:v>
                </c:pt>
                <c:pt idx="32">
                  <c:v>19</c:v>
                </c:pt>
                <c:pt idx="33">
                  <c:v>36.000000000000007</c:v>
                </c:pt>
                <c:pt idx="34">
                  <c:v>20</c:v>
                </c:pt>
                <c:pt idx="35">
                  <c:v>23.000000000000004</c:v>
                </c:pt>
                <c:pt idx="36">
                  <c:v>35</c:v>
                </c:pt>
                <c:pt idx="37">
                  <c:v>22.000000000000007</c:v>
                </c:pt>
                <c:pt idx="38">
                  <c:v>17</c:v>
                </c:pt>
                <c:pt idx="39">
                  <c:v>30</c:v>
                </c:pt>
                <c:pt idx="40">
                  <c:v>9.0000000000000018</c:v>
                </c:pt>
                <c:pt idx="41">
                  <c:v>69.000000000000014</c:v>
                </c:pt>
                <c:pt idx="42">
                  <c:v>26.000000000000004</c:v>
                </c:pt>
                <c:pt idx="43">
                  <c:v>34</c:v>
                </c:pt>
                <c:pt idx="44">
                  <c:v>111.00000000000003</c:v>
                </c:pt>
                <c:pt idx="45">
                  <c:v>34</c:v>
                </c:pt>
                <c:pt idx="46">
                  <c:v>44</c:v>
                </c:pt>
                <c:pt idx="47">
                  <c:v>44.999999999999993</c:v>
                </c:pt>
                <c:pt idx="48">
                  <c:v>69</c:v>
                </c:pt>
                <c:pt idx="49">
                  <c:v>83</c:v>
                </c:pt>
                <c:pt idx="50">
                  <c:v>98.000000000000014</c:v>
                </c:pt>
                <c:pt idx="51">
                  <c:v>108.00000000000001</c:v>
                </c:pt>
                <c:pt idx="52">
                  <c:v>26.000000000000011</c:v>
                </c:pt>
                <c:pt idx="53">
                  <c:v>49</c:v>
                </c:pt>
                <c:pt idx="54">
                  <c:v>27.000000000000011</c:v>
                </c:pt>
                <c:pt idx="55">
                  <c:v>75</c:v>
                </c:pt>
                <c:pt idx="56">
                  <c:v>62.000000000000028</c:v>
                </c:pt>
                <c:pt idx="57">
                  <c:v>51.999999999999986</c:v>
                </c:pt>
                <c:pt idx="58">
                  <c:v>73.000000000000014</c:v>
                </c:pt>
                <c:pt idx="59">
                  <c:v>72</c:v>
                </c:pt>
                <c:pt idx="60">
                  <c:v>108.00000000000003</c:v>
                </c:pt>
                <c:pt idx="61">
                  <c:v>51.999999999999993</c:v>
                </c:pt>
                <c:pt idx="62">
                  <c:v>94.000000000000014</c:v>
                </c:pt>
                <c:pt idx="63">
                  <c:v>99.999999999999957</c:v>
                </c:pt>
                <c:pt idx="64">
                  <c:v>131.00000000000003</c:v>
                </c:pt>
                <c:pt idx="65">
                  <c:v>126.99999999999997</c:v>
                </c:pt>
                <c:pt idx="66">
                  <c:v>83.000000000000028</c:v>
                </c:pt>
                <c:pt idx="67">
                  <c:v>115.00000000000006</c:v>
                </c:pt>
                <c:pt idx="68">
                  <c:v>108.99999999999994</c:v>
                </c:pt>
                <c:pt idx="69">
                  <c:v>102.00000000000004</c:v>
                </c:pt>
                <c:pt idx="70">
                  <c:v>105.00000000000001</c:v>
                </c:pt>
                <c:pt idx="71">
                  <c:v>118.00000000000001</c:v>
                </c:pt>
                <c:pt idx="72">
                  <c:v>93.000000000000057</c:v>
                </c:pt>
                <c:pt idx="73">
                  <c:v>134.00000000000006</c:v>
                </c:pt>
                <c:pt idx="74">
                  <c:v>95.000000000000028</c:v>
                </c:pt>
                <c:pt idx="75">
                  <c:v>88.000000000000028</c:v>
                </c:pt>
                <c:pt idx="76">
                  <c:v>103.00000000000011</c:v>
                </c:pt>
                <c:pt idx="77">
                  <c:v>98</c:v>
                </c:pt>
                <c:pt idx="78">
                  <c:v>114.99999999999996</c:v>
                </c:pt>
                <c:pt idx="79">
                  <c:v>98</c:v>
                </c:pt>
                <c:pt idx="80">
                  <c:v>70.000000000000028</c:v>
                </c:pt>
                <c:pt idx="81">
                  <c:v>99.000000000000057</c:v>
                </c:pt>
                <c:pt idx="82">
                  <c:v>50</c:v>
                </c:pt>
                <c:pt idx="83">
                  <c:v>67</c:v>
                </c:pt>
                <c:pt idx="84">
                  <c:v>63.000000000000007</c:v>
                </c:pt>
                <c:pt idx="85">
                  <c:v>79.999999999999986</c:v>
                </c:pt>
                <c:pt idx="86">
                  <c:v>70</c:v>
                </c:pt>
                <c:pt idx="87">
                  <c:v>57</c:v>
                </c:pt>
                <c:pt idx="88">
                  <c:v>48.000000000000007</c:v>
                </c:pt>
                <c:pt idx="89">
                  <c:v>62</c:v>
                </c:pt>
                <c:pt idx="90">
                  <c:v>78.000000000000028</c:v>
                </c:pt>
                <c:pt idx="91">
                  <c:v>38.000000000000014</c:v>
                </c:pt>
                <c:pt idx="92">
                  <c:v>190.00000000000006</c:v>
                </c:pt>
                <c:pt idx="93">
                  <c:v>220.00000000000006</c:v>
                </c:pt>
                <c:pt idx="94">
                  <c:v>244.00000000000011</c:v>
                </c:pt>
                <c:pt idx="95">
                  <c:v>434.00000000000028</c:v>
                </c:pt>
                <c:pt idx="96">
                  <c:v>577.00000000000023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F0E-454F-BCAF-2B82423BFED1}"/>
            </c:ext>
          </c:extLst>
        </c:ser>
        <c:dLbls/>
        <c:axId val="78929920"/>
        <c:axId val="78931456"/>
      </c:scatterChart>
      <c:valAx>
        <c:axId val="78929920"/>
        <c:scaling>
          <c:orientation val="minMax"/>
          <c:max val="2015"/>
          <c:min val="199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31456"/>
        <c:crosses val="autoZero"/>
        <c:crossBetween val="midCat"/>
        <c:majorUnit val="1"/>
      </c:valAx>
      <c:valAx>
        <c:axId val="78931456"/>
        <c:scaling>
          <c:orientation val="minMax"/>
          <c:max val="6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2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ysClr val="windowText" lastClr="000000"/>
                </a:solidFill>
              </a:rPr>
              <a:t>Теракты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878357433785192"/>
          <c:y val="9.2656849068253305E-2"/>
          <c:w val="0.84832836906622611"/>
          <c:h val="0.63868207742062155"/>
        </c:manualLayout>
      </c:layout>
      <c:scatterChart>
        <c:scatterStyle val="smoothMarker"/>
        <c:ser>
          <c:idx val="0"/>
          <c:order val="0"/>
          <c:tx>
            <c:strRef>
              <c:f>'arab states-West'!$O$4</c:f>
              <c:strCache>
                <c:ptCount val="1"/>
                <c:pt idx="0">
                  <c:v>Арабские страны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/>
            </c:spPr>
          </c:marker>
          <c:xVal>
            <c:numRef>
              <c:f>'arab states-West'!$N$5:$N$50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xVal>
          <c:yVal>
            <c:numRef>
              <c:f>'arab states-West'!$O$5:$O$50</c:f>
              <c:numCache>
                <c:formatCode>General</c:formatCode>
                <c:ptCount val="46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13.000000000000002</c:v>
                </c:pt>
                <c:pt idx="7">
                  <c:v>15</c:v>
                </c:pt>
                <c:pt idx="8">
                  <c:v>21</c:v>
                </c:pt>
                <c:pt idx="9">
                  <c:v>80</c:v>
                </c:pt>
                <c:pt idx="10">
                  <c:v>140</c:v>
                </c:pt>
                <c:pt idx="11">
                  <c:v>144</c:v>
                </c:pt>
                <c:pt idx="12">
                  <c:v>152</c:v>
                </c:pt>
                <c:pt idx="13">
                  <c:v>257</c:v>
                </c:pt>
                <c:pt idx="14">
                  <c:v>185</c:v>
                </c:pt>
                <c:pt idx="15">
                  <c:v>106.00000000000003</c:v>
                </c:pt>
                <c:pt idx="16">
                  <c:v>127</c:v>
                </c:pt>
                <c:pt idx="17">
                  <c:v>125</c:v>
                </c:pt>
                <c:pt idx="18">
                  <c:v>155</c:v>
                </c:pt>
                <c:pt idx="19">
                  <c:v>166</c:v>
                </c:pt>
                <c:pt idx="20">
                  <c:v>103</c:v>
                </c:pt>
                <c:pt idx="21">
                  <c:v>166</c:v>
                </c:pt>
                <c:pt idx="22">
                  <c:v>472.00000000000028</c:v>
                </c:pt>
                <c:pt idx="23">
                  <c:v>482.50000000000011</c:v>
                </c:pt>
                <c:pt idx="24">
                  <c:v>493</c:v>
                </c:pt>
                <c:pt idx="25">
                  <c:v>373</c:v>
                </c:pt>
                <c:pt idx="26">
                  <c:v>278</c:v>
                </c:pt>
                <c:pt idx="27">
                  <c:v>472.00000000000011</c:v>
                </c:pt>
                <c:pt idx="28">
                  <c:v>193</c:v>
                </c:pt>
                <c:pt idx="29">
                  <c:v>185</c:v>
                </c:pt>
                <c:pt idx="30">
                  <c:v>186</c:v>
                </c:pt>
                <c:pt idx="31">
                  <c:v>146</c:v>
                </c:pt>
                <c:pt idx="32">
                  <c:v>173</c:v>
                </c:pt>
                <c:pt idx="33">
                  <c:v>191.00000000000003</c:v>
                </c:pt>
                <c:pt idx="34">
                  <c:v>412.99999999999983</c:v>
                </c:pt>
                <c:pt idx="35">
                  <c:v>763</c:v>
                </c:pt>
                <c:pt idx="36">
                  <c:v>1036</c:v>
                </c:pt>
                <c:pt idx="37">
                  <c:v>1228</c:v>
                </c:pt>
                <c:pt idx="38">
                  <c:v>1331</c:v>
                </c:pt>
                <c:pt idx="39">
                  <c:v>1318</c:v>
                </c:pt>
                <c:pt idx="40">
                  <c:v>1433</c:v>
                </c:pt>
                <c:pt idx="41">
                  <c:v>1568.0000000000002</c:v>
                </c:pt>
                <c:pt idx="42">
                  <c:v>2169</c:v>
                </c:pt>
                <c:pt idx="43">
                  <c:v>4437</c:v>
                </c:pt>
                <c:pt idx="44">
                  <c:v>6547</c:v>
                </c:pt>
                <c:pt idx="45">
                  <c:v>5383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38A-47D8-9C69-64662A4BF349}"/>
            </c:ext>
          </c:extLst>
        </c:ser>
        <c:ser>
          <c:idx val="1"/>
          <c:order val="1"/>
          <c:tx>
            <c:strRef>
              <c:f>'arab states-West'!$P$4</c:f>
              <c:strCache>
                <c:ptCount val="1"/>
                <c:pt idx="0">
                  <c:v>Страны Запада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'arab states-West'!$N$5:$N$50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xVal>
          <c:yVal>
            <c:numRef>
              <c:f>'arab states-West'!$P$5:$P$50</c:f>
              <c:numCache>
                <c:formatCode>General</c:formatCode>
                <c:ptCount val="46"/>
                <c:pt idx="0">
                  <c:v>522</c:v>
                </c:pt>
                <c:pt idx="1">
                  <c:v>373</c:v>
                </c:pt>
                <c:pt idx="2">
                  <c:v>423.00000000000006</c:v>
                </c:pt>
                <c:pt idx="3">
                  <c:v>351</c:v>
                </c:pt>
                <c:pt idx="4">
                  <c:v>415</c:v>
                </c:pt>
                <c:pt idx="5">
                  <c:v>599</c:v>
                </c:pt>
                <c:pt idx="6">
                  <c:v>684.99999999999989</c:v>
                </c:pt>
                <c:pt idx="7">
                  <c:v>905.00000000000011</c:v>
                </c:pt>
                <c:pt idx="8">
                  <c:v>853</c:v>
                </c:pt>
                <c:pt idx="9">
                  <c:v>1106.0000000000002</c:v>
                </c:pt>
                <c:pt idx="10">
                  <c:v>672.00000000000011</c:v>
                </c:pt>
                <c:pt idx="11">
                  <c:v>561</c:v>
                </c:pt>
                <c:pt idx="12">
                  <c:v>489.00000000000006</c:v>
                </c:pt>
                <c:pt idx="13">
                  <c:v>532</c:v>
                </c:pt>
                <c:pt idx="14">
                  <c:v>619</c:v>
                </c:pt>
                <c:pt idx="15">
                  <c:v>519</c:v>
                </c:pt>
                <c:pt idx="16">
                  <c:v>518</c:v>
                </c:pt>
                <c:pt idx="17">
                  <c:v>461.00000000000006</c:v>
                </c:pt>
                <c:pt idx="18">
                  <c:v>535</c:v>
                </c:pt>
                <c:pt idx="19">
                  <c:v>501</c:v>
                </c:pt>
                <c:pt idx="20">
                  <c:v>514</c:v>
                </c:pt>
                <c:pt idx="21">
                  <c:v>750</c:v>
                </c:pt>
                <c:pt idx="22">
                  <c:v>848</c:v>
                </c:pt>
                <c:pt idx="23">
                  <c:v>755.5</c:v>
                </c:pt>
                <c:pt idx="24">
                  <c:v>663</c:v>
                </c:pt>
                <c:pt idx="25">
                  <c:v>427.00000000000006</c:v>
                </c:pt>
                <c:pt idx="26">
                  <c:v>527</c:v>
                </c:pt>
                <c:pt idx="27">
                  <c:v>400.99999999999989</c:v>
                </c:pt>
                <c:pt idx="28">
                  <c:v>182</c:v>
                </c:pt>
                <c:pt idx="29">
                  <c:v>293</c:v>
                </c:pt>
                <c:pt idx="30">
                  <c:v>304.00000000000006</c:v>
                </c:pt>
                <c:pt idx="31">
                  <c:v>281</c:v>
                </c:pt>
                <c:pt idx="32">
                  <c:v>155</c:v>
                </c:pt>
                <c:pt idx="33">
                  <c:v>158</c:v>
                </c:pt>
                <c:pt idx="34">
                  <c:v>70</c:v>
                </c:pt>
                <c:pt idx="35">
                  <c:v>120</c:v>
                </c:pt>
                <c:pt idx="36">
                  <c:v>108.00000000000001</c:v>
                </c:pt>
                <c:pt idx="37">
                  <c:v>81</c:v>
                </c:pt>
                <c:pt idx="38">
                  <c:v>196.99999999999997</c:v>
                </c:pt>
                <c:pt idx="39">
                  <c:v>197</c:v>
                </c:pt>
                <c:pt idx="40">
                  <c:v>153</c:v>
                </c:pt>
                <c:pt idx="41">
                  <c:v>103.00000000000001</c:v>
                </c:pt>
                <c:pt idx="42">
                  <c:v>207</c:v>
                </c:pt>
                <c:pt idx="43">
                  <c:v>277</c:v>
                </c:pt>
                <c:pt idx="44">
                  <c:v>256.99999999999989</c:v>
                </c:pt>
                <c:pt idx="45">
                  <c:v>381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38A-47D8-9C69-64662A4BF349}"/>
            </c:ext>
          </c:extLst>
        </c:ser>
        <c:dLbls/>
        <c:axId val="79083008"/>
        <c:axId val="79084544"/>
      </c:scatterChart>
      <c:valAx>
        <c:axId val="79083008"/>
        <c:scaling>
          <c:orientation val="minMax"/>
          <c:max val="2015"/>
          <c:min val="197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84544"/>
        <c:crosses val="autoZero"/>
        <c:crossBetween val="midCat"/>
      </c:valAx>
      <c:valAx>
        <c:axId val="79084544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83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974565043535027E-2"/>
          <c:y val="3.3722301602183438E-2"/>
          <c:w val="0.89289141835931518"/>
          <c:h val="0.73761923118380757"/>
        </c:manualLayout>
      </c:layout>
      <c:scatterChart>
        <c:scatterStyle val="smoothMarker"/>
        <c:ser>
          <c:idx val="0"/>
          <c:order val="0"/>
          <c:tx>
            <c:strRef>
              <c:f>'Демонстрации + Бесп + Тер Финал'!$B$1</c:f>
              <c:strCache>
                <c:ptCount val="1"/>
                <c:pt idx="0">
                  <c:v>Демонстрации</c:v>
                </c:pt>
              </c:strCache>
            </c:strRef>
          </c:tx>
          <c:spPr>
            <a:ln w="508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92D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'Демонстрации + Бесп + Тер Финал'!$A$2:$A$98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'Демонстрации + Бесп + Тер Финал'!$B$2:$B$98</c:f>
              <c:numCache>
                <c:formatCode>General</c:formatCode>
                <c:ptCount val="97"/>
                <c:pt idx="0">
                  <c:v>13.000000000000004</c:v>
                </c:pt>
                <c:pt idx="1">
                  <c:v>6</c:v>
                </c:pt>
                <c:pt idx="2">
                  <c:v>6</c:v>
                </c:pt>
                <c:pt idx="3">
                  <c:v>7.0000000000000018</c:v>
                </c:pt>
                <c:pt idx="4">
                  <c:v>7.9999999999999982</c:v>
                </c:pt>
                <c:pt idx="5">
                  <c:v>19.000000000000004</c:v>
                </c:pt>
                <c:pt idx="6">
                  <c:v>11</c:v>
                </c:pt>
                <c:pt idx="7">
                  <c:v>4</c:v>
                </c:pt>
                <c:pt idx="8">
                  <c:v>3.0000000000000004</c:v>
                </c:pt>
                <c:pt idx="9">
                  <c:v>9</c:v>
                </c:pt>
                <c:pt idx="10">
                  <c:v>22.000000000000007</c:v>
                </c:pt>
                <c:pt idx="11">
                  <c:v>19.000000000000007</c:v>
                </c:pt>
                <c:pt idx="12">
                  <c:v>29.000000000000007</c:v>
                </c:pt>
                <c:pt idx="13">
                  <c:v>28.000000000000004</c:v>
                </c:pt>
                <c:pt idx="14">
                  <c:v>18.000000000000011</c:v>
                </c:pt>
                <c:pt idx="15">
                  <c:v>30.000000000000004</c:v>
                </c:pt>
                <c:pt idx="16">
                  <c:v>18.000000000000007</c:v>
                </c:pt>
                <c:pt idx="17">
                  <c:v>13.000000000000002</c:v>
                </c:pt>
                <c:pt idx="18">
                  <c:v>22.000000000000004</c:v>
                </c:pt>
                <c:pt idx="19">
                  <c:v>2</c:v>
                </c:pt>
                <c:pt idx="20">
                  <c:v>9</c:v>
                </c:pt>
                <c:pt idx="27">
                  <c:v>12.000000000000005</c:v>
                </c:pt>
                <c:pt idx="28">
                  <c:v>24</c:v>
                </c:pt>
                <c:pt idx="29">
                  <c:v>9.0000000000000036</c:v>
                </c:pt>
                <c:pt idx="30">
                  <c:v>24.000000000000004</c:v>
                </c:pt>
                <c:pt idx="31">
                  <c:v>7.0000000000000009</c:v>
                </c:pt>
                <c:pt idx="32">
                  <c:v>20</c:v>
                </c:pt>
                <c:pt idx="33">
                  <c:v>37</c:v>
                </c:pt>
                <c:pt idx="34">
                  <c:v>20</c:v>
                </c:pt>
                <c:pt idx="35">
                  <c:v>29.999999999999993</c:v>
                </c:pt>
                <c:pt idx="36">
                  <c:v>36.000000000000021</c:v>
                </c:pt>
                <c:pt idx="37">
                  <c:v>22</c:v>
                </c:pt>
                <c:pt idx="38">
                  <c:v>17</c:v>
                </c:pt>
                <c:pt idx="39">
                  <c:v>30.999999999999993</c:v>
                </c:pt>
                <c:pt idx="40">
                  <c:v>11.000000000000002</c:v>
                </c:pt>
                <c:pt idx="41">
                  <c:v>71.000000000000014</c:v>
                </c:pt>
                <c:pt idx="42">
                  <c:v>27.000000000000004</c:v>
                </c:pt>
                <c:pt idx="43">
                  <c:v>36</c:v>
                </c:pt>
                <c:pt idx="44">
                  <c:v>114</c:v>
                </c:pt>
                <c:pt idx="45">
                  <c:v>35.000000000000007</c:v>
                </c:pt>
                <c:pt idx="46">
                  <c:v>44.000000000000021</c:v>
                </c:pt>
                <c:pt idx="47">
                  <c:v>45</c:v>
                </c:pt>
                <c:pt idx="48">
                  <c:v>70.999999999999986</c:v>
                </c:pt>
                <c:pt idx="49">
                  <c:v>83.000000000000014</c:v>
                </c:pt>
                <c:pt idx="50">
                  <c:v>98.999999999999957</c:v>
                </c:pt>
                <c:pt idx="51">
                  <c:v>108.00000000000007</c:v>
                </c:pt>
                <c:pt idx="52">
                  <c:v>25.999999999999993</c:v>
                </c:pt>
                <c:pt idx="53">
                  <c:v>53.999999999999993</c:v>
                </c:pt>
                <c:pt idx="54">
                  <c:v>30.999999999999989</c:v>
                </c:pt>
                <c:pt idx="55">
                  <c:v>77.000000000000014</c:v>
                </c:pt>
                <c:pt idx="56">
                  <c:v>62</c:v>
                </c:pt>
                <c:pt idx="57">
                  <c:v>52.000000000000007</c:v>
                </c:pt>
                <c:pt idx="58">
                  <c:v>73.000000000000014</c:v>
                </c:pt>
                <c:pt idx="59">
                  <c:v>73</c:v>
                </c:pt>
                <c:pt idx="60">
                  <c:v>109.00000000000003</c:v>
                </c:pt>
                <c:pt idx="61">
                  <c:v>56.999999999999986</c:v>
                </c:pt>
                <c:pt idx="62">
                  <c:v>96.999999999999901</c:v>
                </c:pt>
                <c:pt idx="63">
                  <c:v>104</c:v>
                </c:pt>
                <c:pt idx="64">
                  <c:v>131</c:v>
                </c:pt>
                <c:pt idx="65">
                  <c:v>126.99999999999996</c:v>
                </c:pt>
                <c:pt idx="66">
                  <c:v>86</c:v>
                </c:pt>
                <c:pt idx="67">
                  <c:v>117</c:v>
                </c:pt>
                <c:pt idx="68">
                  <c:v>109.99999999999997</c:v>
                </c:pt>
                <c:pt idx="69">
                  <c:v>108.00000000000004</c:v>
                </c:pt>
                <c:pt idx="70">
                  <c:v>108.00000000000003</c:v>
                </c:pt>
                <c:pt idx="71">
                  <c:v>119</c:v>
                </c:pt>
                <c:pt idx="72">
                  <c:v>105.00000000000004</c:v>
                </c:pt>
                <c:pt idx="73">
                  <c:v>135.99999999999994</c:v>
                </c:pt>
                <c:pt idx="74">
                  <c:v>96.000000000000043</c:v>
                </c:pt>
                <c:pt idx="75">
                  <c:v>90</c:v>
                </c:pt>
                <c:pt idx="76">
                  <c:v>109</c:v>
                </c:pt>
                <c:pt idx="77">
                  <c:v>102.00000000000003</c:v>
                </c:pt>
                <c:pt idx="78">
                  <c:v>115</c:v>
                </c:pt>
                <c:pt idx="79">
                  <c:v>98.000000000000114</c:v>
                </c:pt>
                <c:pt idx="80">
                  <c:v>70.000000000000028</c:v>
                </c:pt>
                <c:pt idx="81">
                  <c:v>101.00000000000001</c:v>
                </c:pt>
                <c:pt idx="82">
                  <c:v>52.000000000000021</c:v>
                </c:pt>
                <c:pt idx="83">
                  <c:v>68.999999999999986</c:v>
                </c:pt>
                <c:pt idx="84">
                  <c:v>64.999999999999972</c:v>
                </c:pt>
                <c:pt idx="85">
                  <c:v>84.999999999999957</c:v>
                </c:pt>
                <c:pt idx="86">
                  <c:v>78.999999999999986</c:v>
                </c:pt>
                <c:pt idx="87">
                  <c:v>63.000000000000014</c:v>
                </c:pt>
                <c:pt idx="88">
                  <c:v>50</c:v>
                </c:pt>
                <c:pt idx="89">
                  <c:v>65</c:v>
                </c:pt>
                <c:pt idx="90">
                  <c:v>81</c:v>
                </c:pt>
                <c:pt idx="91">
                  <c:v>42.000000000000007</c:v>
                </c:pt>
                <c:pt idx="92">
                  <c:v>481.9999999999996</c:v>
                </c:pt>
                <c:pt idx="93">
                  <c:v>320.99999999999989</c:v>
                </c:pt>
                <c:pt idx="94">
                  <c:v>305.99999999999983</c:v>
                </c:pt>
                <c:pt idx="95">
                  <c:v>502.00000000000028</c:v>
                </c:pt>
                <c:pt idx="96">
                  <c:v>616.99999999999989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752-4064-BF4B-D53944DB1010}"/>
            </c:ext>
          </c:extLst>
        </c:ser>
        <c:ser>
          <c:idx val="1"/>
          <c:order val="1"/>
          <c:tx>
            <c:strRef>
              <c:f>'Демонстрации + Бесп + Тер Финал'!$C$1</c:f>
              <c:strCache>
                <c:ptCount val="1"/>
                <c:pt idx="0">
                  <c:v>Беспорядки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'Демонстрации + Бесп + Тер Финал'!$A$2:$A$98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'Демонстрации + Бесп + Тер Финал'!$C$2:$C$98</c:f>
              <c:numCache>
                <c:formatCode>General</c:formatCode>
                <c:ptCount val="97"/>
                <c:pt idx="0">
                  <c:v>24</c:v>
                </c:pt>
                <c:pt idx="1">
                  <c:v>36.000000000000007</c:v>
                </c:pt>
                <c:pt idx="2">
                  <c:v>16.999999999999993</c:v>
                </c:pt>
                <c:pt idx="3">
                  <c:v>34.000000000000014</c:v>
                </c:pt>
                <c:pt idx="4">
                  <c:v>23.000000000000004</c:v>
                </c:pt>
                <c:pt idx="5">
                  <c:v>38</c:v>
                </c:pt>
                <c:pt idx="6">
                  <c:v>42</c:v>
                </c:pt>
                <c:pt idx="7">
                  <c:v>28.000000000000007</c:v>
                </c:pt>
                <c:pt idx="8">
                  <c:v>4.0000000000000009</c:v>
                </c:pt>
                <c:pt idx="9">
                  <c:v>8</c:v>
                </c:pt>
                <c:pt idx="10">
                  <c:v>34.999999999999993</c:v>
                </c:pt>
                <c:pt idx="11">
                  <c:v>75</c:v>
                </c:pt>
                <c:pt idx="12">
                  <c:v>87.000000000000028</c:v>
                </c:pt>
                <c:pt idx="13">
                  <c:v>53.000000000000021</c:v>
                </c:pt>
                <c:pt idx="14">
                  <c:v>47.999999999999993</c:v>
                </c:pt>
                <c:pt idx="15">
                  <c:v>61</c:v>
                </c:pt>
                <c:pt idx="16">
                  <c:v>48</c:v>
                </c:pt>
                <c:pt idx="17">
                  <c:v>49.000000000000014</c:v>
                </c:pt>
                <c:pt idx="18">
                  <c:v>20.000000000000004</c:v>
                </c:pt>
                <c:pt idx="19">
                  <c:v>3.0000000000000004</c:v>
                </c:pt>
                <c:pt idx="20">
                  <c:v>5.0000000000000009</c:v>
                </c:pt>
                <c:pt idx="27">
                  <c:v>78.000000000000014</c:v>
                </c:pt>
                <c:pt idx="28">
                  <c:v>52.999999999999979</c:v>
                </c:pt>
                <c:pt idx="29">
                  <c:v>54</c:v>
                </c:pt>
                <c:pt idx="30">
                  <c:v>52.000000000000014</c:v>
                </c:pt>
                <c:pt idx="31">
                  <c:v>28.000000000000007</c:v>
                </c:pt>
                <c:pt idx="32">
                  <c:v>40</c:v>
                </c:pt>
                <c:pt idx="33">
                  <c:v>58.000000000000014</c:v>
                </c:pt>
                <c:pt idx="34">
                  <c:v>68.999999999999972</c:v>
                </c:pt>
                <c:pt idx="35">
                  <c:v>59</c:v>
                </c:pt>
                <c:pt idx="36">
                  <c:v>29.999999999999993</c:v>
                </c:pt>
                <c:pt idx="37">
                  <c:v>39.999999999999993</c:v>
                </c:pt>
                <c:pt idx="38">
                  <c:v>50.999999999999986</c:v>
                </c:pt>
                <c:pt idx="39">
                  <c:v>69</c:v>
                </c:pt>
                <c:pt idx="40">
                  <c:v>33</c:v>
                </c:pt>
                <c:pt idx="41">
                  <c:v>129</c:v>
                </c:pt>
                <c:pt idx="42">
                  <c:v>78.000000000000028</c:v>
                </c:pt>
                <c:pt idx="43">
                  <c:v>39</c:v>
                </c:pt>
                <c:pt idx="44">
                  <c:v>77.000000000000043</c:v>
                </c:pt>
                <c:pt idx="45">
                  <c:v>71</c:v>
                </c:pt>
                <c:pt idx="46">
                  <c:v>53</c:v>
                </c:pt>
                <c:pt idx="47">
                  <c:v>88.000000000000057</c:v>
                </c:pt>
                <c:pt idx="48">
                  <c:v>192.00000000000006</c:v>
                </c:pt>
                <c:pt idx="49">
                  <c:v>153.00000000000006</c:v>
                </c:pt>
                <c:pt idx="50">
                  <c:v>93.999999999999957</c:v>
                </c:pt>
                <c:pt idx="51">
                  <c:v>76.000000000000014</c:v>
                </c:pt>
                <c:pt idx="52">
                  <c:v>43.000000000000014</c:v>
                </c:pt>
                <c:pt idx="53">
                  <c:v>60</c:v>
                </c:pt>
                <c:pt idx="54">
                  <c:v>22</c:v>
                </c:pt>
                <c:pt idx="55">
                  <c:v>64.000000000000014</c:v>
                </c:pt>
                <c:pt idx="56">
                  <c:v>53.000000000000021</c:v>
                </c:pt>
                <c:pt idx="57">
                  <c:v>51.000000000000007</c:v>
                </c:pt>
                <c:pt idx="58">
                  <c:v>73.000000000000014</c:v>
                </c:pt>
                <c:pt idx="59">
                  <c:v>74.000000000000014</c:v>
                </c:pt>
                <c:pt idx="60">
                  <c:v>70.999999999999957</c:v>
                </c:pt>
                <c:pt idx="61">
                  <c:v>68</c:v>
                </c:pt>
                <c:pt idx="62">
                  <c:v>74</c:v>
                </c:pt>
                <c:pt idx="63">
                  <c:v>65.999999999999972</c:v>
                </c:pt>
                <c:pt idx="64">
                  <c:v>72</c:v>
                </c:pt>
                <c:pt idx="65">
                  <c:v>96</c:v>
                </c:pt>
                <c:pt idx="66">
                  <c:v>69</c:v>
                </c:pt>
                <c:pt idx="67">
                  <c:v>57.000000000000028</c:v>
                </c:pt>
                <c:pt idx="68">
                  <c:v>79.000000000000043</c:v>
                </c:pt>
                <c:pt idx="69">
                  <c:v>71.999999999999986</c:v>
                </c:pt>
                <c:pt idx="70">
                  <c:v>61.000000000000007</c:v>
                </c:pt>
                <c:pt idx="71">
                  <c:v>117</c:v>
                </c:pt>
                <c:pt idx="72">
                  <c:v>85.000000000000028</c:v>
                </c:pt>
                <c:pt idx="73">
                  <c:v>69</c:v>
                </c:pt>
                <c:pt idx="74">
                  <c:v>26.000000000000004</c:v>
                </c:pt>
                <c:pt idx="75">
                  <c:v>49.000000000000043</c:v>
                </c:pt>
                <c:pt idx="76">
                  <c:v>47.000000000000014</c:v>
                </c:pt>
                <c:pt idx="77">
                  <c:v>43.999999999999993</c:v>
                </c:pt>
                <c:pt idx="78">
                  <c:v>58.999999999999993</c:v>
                </c:pt>
                <c:pt idx="79">
                  <c:v>36</c:v>
                </c:pt>
                <c:pt idx="80">
                  <c:v>30.000000000000011</c:v>
                </c:pt>
                <c:pt idx="81">
                  <c:v>33.000000000000007</c:v>
                </c:pt>
                <c:pt idx="82">
                  <c:v>22</c:v>
                </c:pt>
                <c:pt idx="83">
                  <c:v>17.999999999999989</c:v>
                </c:pt>
                <c:pt idx="84">
                  <c:v>21.000000000000018</c:v>
                </c:pt>
                <c:pt idx="85">
                  <c:v>32.000000000000007</c:v>
                </c:pt>
                <c:pt idx="86">
                  <c:v>35.000000000000007</c:v>
                </c:pt>
                <c:pt idx="87">
                  <c:v>37</c:v>
                </c:pt>
                <c:pt idx="88">
                  <c:v>30.000000000000004</c:v>
                </c:pt>
                <c:pt idx="89">
                  <c:v>40.000000000000007</c:v>
                </c:pt>
                <c:pt idx="90">
                  <c:v>31.999999999999989</c:v>
                </c:pt>
                <c:pt idx="91">
                  <c:v>28.999999999999986</c:v>
                </c:pt>
                <c:pt idx="92">
                  <c:v>170.00000000000009</c:v>
                </c:pt>
                <c:pt idx="93">
                  <c:v>188.00000000000014</c:v>
                </c:pt>
                <c:pt idx="94">
                  <c:v>230.99999999999997</c:v>
                </c:pt>
                <c:pt idx="95">
                  <c:v>393.00000000000011</c:v>
                </c:pt>
                <c:pt idx="96">
                  <c:v>225.00000000000006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752-4064-BF4B-D53944DB1010}"/>
            </c:ext>
          </c:extLst>
        </c:ser>
        <c:ser>
          <c:idx val="2"/>
          <c:order val="2"/>
          <c:tx>
            <c:strRef>
              <c:f>'Демонстрации + Бесп + Тер Финал'!$D$1</c:f>
              <c:strCache>
                <c:ptCount val="1"/>
                <c:pt idx="0">
                  <c:v>Теракты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'Демонстрации + Бесп + Тер Финал'!$A$2:$A$98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xVal>
          <c:yVal>
            <c:numRef>
              <c:f>'Демонстрации + Бесп + Тер Финал'!$D$2:$D$98</c:f>
              <c:numCache>
                <c:formatCode>General</c:formatCode>
                <c:ptCount val="97"/>
                <c:pt idx="0">
                  <c:v>44</c:v>
                </c:pt>
                <c:pt idx="1">
                  <c:v>15.000000000000004</c:v>
                </c:pt>
                <c:pt idx="2">
                  <c:v>17</c:v>
                </c:pt>
                <c:pt idx="3">
                  <c:v>21.999999999999993</c:v>
                </c:pt>
                <c:pt idx="4">
                  <c:v>11</c:v>
                </c:pt>
                <c:pt idx="5">
                  <c:v>13.000000000000002</c:v>
                </c:pt>
                <c:pt idx="6">
                  <c:v>3.9999999999999987</c:v>
                </c:pt>
                <c:pt idx="7">
                  <c:v>9.0000000000000053</c:v>
                </c:pt>
                <c:pt idx="8">
                  <c:v>14.000000000000002</c:v>
                </c:pt>
                <c:pt idx="9">
                  <c:v>7</c:v>
                </c:pt>
                <c:pt idx="10">
                  <c:v>17</c:v>
                </c:pt>
                <c:pt idx="11">
                  <c:v>15.000000000000004</c:v>
                </c:pt>
                <c:pt idx="12">
                  <c:v>8.0000000000000018</c:v>
                </c:pt>
                <c:pt idx="13">
                  <c:v>7.0000000000000009</c:v>
                </c:pt>
                <c:pt idx="14">
                  <c:v>11.999999999999991</c:v>
                </c:pt>
                <c:pt idx="15">
                  <c:v>16.000000000000004</c:v>
                </c:pt>
                <c:pt idx="16">
                  <c:v>7.9999999999999991</c:v>
                </c:pt>
                <c:pt idx="17">
                  <c:v>8.0000000000000018</c:v>
                </c:pt>
                <c:pt idx="18">
                  <c:v>2.0000000000000004</c:v>
                </c:pt>
                <c:pt idx="19">
                  <c:v>10.000000000000004</c:v>
                </c:pt>
                <c:pt idx="20">
                  <c:v>3.0000000000000004</c:v>
                </c:pt>
                <c:pt idx="27">
                  <c:v>8.0000000000000018</c:v>
                </c:pt>
                <c:pt idx="28">
                  <c:v>31.000000000000007</c:v>
                </c:pt>
                <c:pt idx="29">
                  <c:v>8</c:v>
                </c:pt>
                <c:pt idx="30">
                  <c:v>34</c:v>
                </c:pt>
                <c:pt idx="31">
                  <c:v>14.999999999999998</c:v>
                </c:pt>
                <c:pt idx="32">
                  <c:v>15.000000000000004</c:v>
                </c:pt>
                <c:pt idx="33">
                  <c:v>18.000000000000007</c:v>
                </c:pt>
                <c:pt idx="34">
                  <c:v>20.999999999999989</c:v>
                </c:pt>
                <c:pt idx="35">
                  <c:v>17.000000000000004</c:v>
                </c:pt>
                <c:pt idx="36">
                  <c:v>9.0000000000000018</c:v>
                </c:pt>
                <c:pt idx="37">
                  <c:v>15.000000000000002</c:v>
                </c:pt>
                <c:pt idx="38">
                  <c:v>12.000000000000002</c:v>
                </c:pt>
                <c:pt idx="39">
                  <c:v>24</c:v>
                </c:pt>
                <c:pt idx="40">
                  <c:v>23.000000000000014</c:v>
                </c:pt>
                <c:pt idx="41">
                  <c:v>30.999999999999989</c:v>
                </c:pt>
                <c:pt idx="42">
                  <c:v>39</c:v>
                </c:pt>
                <c:pt idx="43">
                  <c:v>35</c:v>
                </c:pt>
                <c:pt idx="44">
                  <c:v>28</c:v>
                </c:pt>
                <c:pt idx="45">
                  <c:v>22.000000000000011</c:v>
                </c:pt>
                <c:pt idx="46">
                  <c:v>23.000000000000011</c:v>
                </c:pt>
                <c:pt idx="47">
                  <c:v>16.000000000000004</c:v>
                </c:pt>
                <c:pt idx="48">
                  <c:v>27.000000000000007</c:v>
                </c:pt>
                <c:pt idx="49">
                  <c:v>11</c:v>
                </c:pt>
                <c:pt idx="50">
                  <c:v>79.000000000000028</c:v>
                </c:pt>
                <c:pt idx="51">
                  <c:v>207.99999999999994</c:v>
                </c:pt>
                <c:pt idx="52">
                  <c:v>56.999999999999993</c:v>
                </c:pt>
                <c:pt idx="53">
                  <c:v>34</c:v>
                </c:pt>
                <c:pt idx="54">
                  <c:v>25.999999999999989</c:v>
                </c:pt>
                <c:pt idx="55">
                  <c:v>31.000000000000025</c:v>
                </c:pt>
                <c:pt idx="56">
                  <c:v>30.000000000000004</c:v>
                </c:pt>
                <c:pt idx="57">
                  <c:v>27.000000000000004</c:v>
                </c:pt>
                <c:pt idx="58">
                  <c:v>29.999999999999993</c:v>
                </c:pt>
                <c:pt idx="59">
                  <c:v>29.000000000000014</c:v>
                </c:pt>
                <c:pt idx="60">
                  <c:v>22.000000000000004</c:v>
                </c:pt>
                <c:pt idx="61">
                  <c:v>22.000000000000007</c:v>
                </c:pt>
                <c:pt idx="62">
                  <c:v>24.000000000000014</c:v>
                </c:pt>
                <c:pt idx="63">
                  <c:v>28.000000000000004</c:v>
                </c:pt>
                <c:pt idx="64">
                  <c:v>27.000000000000011</c:v>
                </c:pt>
                <c:pt idx="65">
                  <c:v>26</c:v>
                </c:pt>
                <c:pt idx="66">
                  <c:v>26.000000000000007</c:v>
                </c:pt>
                <c:pt idx="67">
                  <c:v>28.000000000000007</c:v>
                </c:pt>
                <c:pt idx="68">
                  <c:v>19.000000000000004</c:v>
                </c:pt>
                <c:pt idx="69">
                  <c:v>33</c:v>
                </c:pt>
                <c:pt idx="70">
                  <c:v>33</c:v>
                </c:pt>
                <c:pt idx="71">
                  <c:v>23.000000000000007</c:v>
                </c:pt>
                <c:pt idx="72">
                  <c:v>29.000000000000007</c:v>
                </c:pt>
                <c:pt idx="73">
                  <c:v>15.999999999999998</c:v>
                </c:pt>
                <c:pt idx="74">
                  <c:v>29</c:v>
                </c:pt>
                <c:pt idx="75">
                  <c:v>23.999999999999993</c:v>
                </c:pt>
                <c:pt idx="76">
                  <c:v>24</c:v>
                </c:pt>
                <c:pt idx="77">
                  <c:v>16</c:v>
                </c:pt>
                <c:pt idx="78">
                  <c:v>18.000000000000007</c:v>
                </c:pt>
                <c:pt idx="79">
                  <c:v>20.000000000000004</c:v>
                </c:pt>
                <c:pt idx="80">
                  <c:v>13</c:v>
                </c:pt>
                <c:pt idx="81">
                  <c:v>13</c:v>
                </c:pt>
                <c:pt idx="82">
                  <c:v>16.000000000000004</c:v>
                </c:pt>
                <c:pt idx="83">
                  <c:v>16</c:v>
                </c:pt>
                <c:pt idx="84">
                  <c:v>21</c:v>
                </c:pt>
                <c:pt idx="85">
                  <c:v>20.999999999999989</c:v>
                </c:pt>
                <c:pt idx="86">
                  <c:v>13</c:v>
                </c:pt>
                <c:pt idx="87">
                  <c:v>14.000000000000002</c:v>
                </c:pt>
                <c:pt idx="88">
                  <c:v>10</c:v>
                </c:pt>
                <c:pt idx="89">
                  <c:v>11</c:v>
                </c:pt>
                <c:pt idx="90">
                  <c:v>11</c:v>
                </c:pt>
                <c:pt idx="91">
                  <c:v>13.000000000000004</c:v>
                </c:pt>
                <c:pt idx="92">
                  <c:v>25.999999999999989</c:v>
                </c:pt>
                <c:pt idx="93">
                  <c:v>98</c:v>
                </c:pt>
                <c:pt idx="94">
                  <c:v>329.99999999999966</c:v>
                </c:pt>
                <c:pt idx="95">
                  <c:v>809.00000000000034</c:v>
                </c:pt>
                <c:pt idx="96">
                  <c:v>749.00000000000023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752-4064-BF4B-D53944DB1010}"/>
            </c:ext>
          </c:extLst>
        </c:ser>
        <c:dLbls/>
        <c:axId val="78894208"/>
        <c:axId val="78895744"/>
      </c:scatterChart>
      <c:valAx>
        <c:axId val="78894208"/>
        <c:scaling>
          <c:orientation val="minMax"/>
          <c:max val="2015"/>
          <c:min val="2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95744"/>
        <c:crosses val="autoZero"/>
        <c:crossBetween val="midCat"/>
        <c:majorUnit val="1"/>
      </c:valAx>
      <c:valAx>
        <c:axId val="78895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94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r>
              <a:rPr lang="ru-RU" sz="3600" b="1" dirty="0"/>
              <a:t>Арабская весна как триггер глобальной дестабилизационной волны</a:t>
            </a:r>
            <a:r>
              <a:rPr lang="ru-RU" sz="2800" b="1" dirty="0"/>
              <a:t/>
            </a:r>
            <a:br>
              <a:rPr lang="ru-RU" sz="2800" b="1" dirty="0"/>
            </a:br>
            <a:endParaRPr lang="en-US" sz="2900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А. В. Коротаев</a:t>
            </a:r>
          </a:p>
          <a:p>
            <a:pPr eaLnBrk="1" hangingPunct="1"/>
            <a:r>
              <a:rPr kumimoji="1" lang="ru-RU" sz="20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Лаборатория мониторинга рисков </a:t>
            </a:r>
          </a:p>
          <a:p>
            <a:pPr eaLnBrk="1" hangingPunct="1"/>
            <a:r>
              <a:rPr kumimoji="1" lang="ru-RU" sz="20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социально-политической дестабилизации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00" t="9570" r="37692" b="8886"/>
          <a:stretch/>
        </p:blipFill>
        <p:spPr>
          <a:xfrm>
            <a:off x="928468" y="184605"/>
            <a:ext cx="7441810" cy="60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40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32FF3B4-45B3-4174-954E-06EE6409A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46333237"/>
              </p:ext>
            </p:extLst>
          </p:nvPr>
        </p:nvGraphicFramePr>
        <p:xfrm>
          <a:off x="998806" y="140677"/>
          <a:ext cx="7512148" cy="614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3861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000" t="10939" r="38154" b="9434"/>
          <a:stretch/>
        </p:blipFill>
        <p:spPr>
          <a:xfrm>
            <a:off x="787791" y="225697"/>
            <a:ext cx="7469944" cy="60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66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93" t="9297" r="39384" b="8065"/>
          <a:stretch/>
        </p:blipFill>
        <p:spPr>
          <a:xfrm>
            <a:off x="1434904" y="259771"/>
            <a:ext cx="6428936" cy="59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94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693" t="10118" r="37538" b="9980"/>
          <a:stretch/>
        </p:blipFill>
        <p:spPr>
          <a:xfrm>
            <a:off x="1083213" y="108469"/>
            <a:ext cx="7174522" cy="63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94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08" t="11212" r="37538" b="10254"/>
          <a:stretch/>
        </p:blipFill>
        <p:spPr>
          <a:xfrm>
            <a:off x="998806" y="102555"/>
            <a:ext cx="7188591" cy="64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9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23" t="10391" r="36308" b="10527"/>
          <a:stretch/>
        </p:blipFill>
        <p:spPr>
          <a:xfrm>
            <a:off x="323557" y="212792"/>
            <a:ext cx="8637563" cy="59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90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46" t="11212" r="36462" b="9706"/>
          <a:stretch/>
        </p:blipFill>
        <p:spPr>
          <a:xfrm>
            <a:off x="1012874" y="293925"/>
            <a:ext cx="7301132" cy="63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9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38" t="9851" r="35652" b="7660"/>
          <a:stretch/>
        </p:blipFill>
        <p:spPr>
          <a:xfrm>
            <a:off x="636104" y="289344"/>
            <a:ext cx="7938053" cy="60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39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27" t="10884" r="36667" b="8175"/>
          <a:stretch/>
        </p:blipFill>
        <p:spPr>
          <a:xfrm>
            <a:off x="1007165" y="331304"/>
            <a:ext cx="7818783" cy="6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20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773" y="1"/>
            <a:ext cx="928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37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203" t="9851" r="34782" b="12816"/>
          <a:stretch/>
        </p:blipFill>
        <p:spPr>
          <a:xfrm>
            <a:off x="185530" y="348472"/>
            <a:ext cx="8706679" cy="61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98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BB8C2972-2256-42E9-8AC9-7A187E48E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1017801"/>
              </p:ext>
            </p:extLst>
          </p:nvPr>
        </p:nvGraphicFramePr>
        <p:xfrm>
          <a:off x="940903" y="132522"/>
          <a:ext cx="7673009" cy="648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1637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93" t="10109" r="35507" b="11012"/>
          <a:stretch/>
        </p:blipFill>
        <p:spPr>
          <a:xfrm>
            <a:off x="768627" y="278296"/>
            <a:ext cx="7686260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607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000" t="10391" r="37692" b="8065"/>
          <a:stretch/>
        </p:blipFill>
        <p:spPr>
          <a:xfrm>
            <a:off x="801858" y="306357"/>
            <a:ext cx="7779434" cy="62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33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62" t="10367" r="38406" b="10238"/>
          <a:stretch/>
        </p:blipFill>
        <p:spPr>
          <a:xfrm>
            <a:off x="848139" y="99163"/>
            <a:ext cx="7606748" cy="6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308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62" t="10883" r="38116" b="9465"/>
          <a:stretch/>
        </p:blipFill>
        <p:spPr>
          <a:xfrm>
            <a:off x="437322" y="251791"/>
            <a:ext cx="8123582" cy="63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94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27" t="9852" r="38551" b="6372"/>
          <a:stretch/>
        </p:blipFill>
        <p:spPr>
          <a:xfrm>
            <a:off x="808383" y="117165"/>
            <a:ext cx="7394713" cy="65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786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73" t="10109" r="37681" b="11785"/>
          <a:stretch/>
        </p:blipFill>
        <p:spPr>
          <a:xfrm>
            <a:off x="1113183" y="35650"/>
            <a:ext cx="7270195" cy="67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34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38" t="10625" r="37971" b="8949"/>
          <a:stretch/>
        </p:blipFill>
        <p:spPr>
          <a:xfrm>
            <a:off x="675861" y="228811"/>
            <a:ext cx="7739269" cy="61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04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62" t="10625" r="37826" b="9207"/>
          <a:stretch/>
        </p:blipFill>
        <p:spPr>
          <a:xfrm>
            <a:off x="620211" y="167027"/>
            <a:ext cx="7861179" cy="66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59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507" t="10109" r="37681" b="7919"/>
          <a:stretch/>
        </p:blipFill>
        <p:spPr>
          <a:xfrm>
            <a:off x="834888" y="125712"/>
            <a:ext cx="7633252" cy="64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032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2122" y="795131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Запущенная Арабской весной глобальная волна социально-политической дестабилизации привела в 2011–2015 годах к очень значительному росту социально-политической нестабильности абсолютно во всех мир-системных зонах. </a:t>
            </a:r>
          </a:p>
          <a:p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Однако проявилась эта глобальная дестабилизационная волна в разных мир-системных зонах по-разному и не вполне синхронно.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0397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2609" y="119271"/>
            <a:ext cx="78055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2011 году особенно мощный рост числа демонстраций, беспорядков и забастовок наблюдался в арабском мире и в странах Запада. </a:t>
            </a:r>
          </a:p>
          <a:p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Хотя многократный рост числа демонстраций наблюдался также в Африке южнее Сахары, на Среднем Востоке и в странах Восточной Европы и бывшего Советского Союза, а многократный рост числа массовых беспорядков – в Африке южнее Сахары, в странах Восточной Европы и бывшего Советского Союза и в странах Азии, но он был не таким мощным, как в арабском мире и в странах Запада.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84274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66191" y="463824"/>
            <a:ext cx="6983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 2011 года число демонстраций, беспорядков и забастовок в арабском мире очень значительно уменьшилось, однако на этом фоне в арабском мире (и смежных с ним областях Тропической Африки и Среднего Востока) в 2012–2014 годах наблюдался взрывообразный рост числа крупных терактов / «партизанских действий» (метастазы которого стали постепенно проникать и в некоторые другие мир-системные зоны).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9202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6678" y="569839"/>
            <a:ext cx="74609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этом в 2012–2015 годах на фоне очень заметного уменьшения числа демонстраций, беспорядков и забастовок в Арабском мире наблюдался значительный рост их числа в странах Запада, в Латинской Америке (практически не затронутой глобальной дестабилизационной волной в 2011 году), в Африке южнее Сахары, в странах Азии, на Среднем Востоке, а также в странах Восточной Европы и бывшего Советского Союза.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94963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08383" y="1011137"/>
            <a:ext cx="7818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Это рост с лихвой компенсировал снижение количества демонстраций, беспорядков и забастовок в арабском мире; и в 2014–2015 глобальное число демонстраций, беспорядков и забастовок значительно превзошло до того времени рекордные уровни 2011 года.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32525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460" y="490330"/>
            <a:ext cx="66128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Главный вклад в выход Мир-Системы на эти рекордные уровни в 2014–2015 годах внесли страны Запада, Азии и Латинской Америки; однако общее количество крупных антиправительственных демонстраций и массовых беспорядков, зафиксированное в эти годы во всех мир-системных зонах без исключения, значительно превышало уровни, наблюдавшиеся там в годы, предшествовавшие началу Арабской весны…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54032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2122" y="795131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Запущенная Арабской весной глобальная волна социально-политической дестабилизации привела в 2011–2015 годах к очень значительному росту социально-политической нестабильности абсолютно во всех мир-системных зонах. </a:t>
            </a:r>
          </a:p>
          <a:p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Однако проявилась эта глобальная дестабилизационная волна в разных мир-системных зонах по-разному и не вполне синхронно.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60067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CB7F346-CB02-4E55-889E-7D339FE7D4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4738" y="225083"/>
          <a:ext cx="7301133" cy="602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2169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23" t="9761" r="38000" b="9262"/>
          <a:stretch/>
        </p:blipFill>
        <p:spPr>
          <a:xfrm>
            <a:off x="914399" y="181315"/>
            <a:ext cx="7413675" cy="61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24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77" t="9843" r="37692" b="8340"/>
          <a:stretch/>
        </p:blipFill>
        <p:spPr>
          <a:xfrm>
            <a:off x="1378634" y="90362"/>
            <a:ext cx="6822831" cy="61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5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84" t="10117" r="38000" b="9160"/>
          <a:stretch/>
        </p:blipFill>
        <p:spPr>
          <a:xfrm>
            <a:off x="1097280" y="187060"/>
            <a:ext cx="6995171" cy="59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5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92" t="10117" r="37385" b="10802"/>
          <a:stretch/>
        </p:blipFill>
        <p:spPr>
          <a:xfrm>
            <a:off x="422032" y="58992"/>
            <a:ext cx="8299938" cy="61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47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CB7F346-CB02-4E55-889E-7D339FE7D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0389078"/>
              </p:ext>
            </p:extLst>
          </p:nvPr>
        </p:nvGraphicFramePr>
        <p:xfrm>
          <a:off x="984738" y="225083"/>
          <a:ext cx="7301133" cy="602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0513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2873" y="422031"/>
            <a:ext cx="71604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Насколько глобальное эхо Арабской весны было сопоставимо по своим масштабам с самой Арабской весной?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Насколько рост масштабов глобальной дестабилизации после 2010 года был сопоставим с его ростом в арабских странах?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Наблюдался ли сопоставимый по масштабам рост дестабилизации в других макрозонах Мир-Системы? </a:t>
            </a:r>
          </a:p>
        </p:txBody>
      </p:sp>
    </p:spTree>
    <p:extLst>
      <p:ext uri="{BB962C8B-B14F-4D97-AF65-F5344CB8AC3E}">
        <p14:creationId xmlns:p14="http://schemas.microsoft.com/office/powerpoint/2010/main" xmlns="" val="304371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482</Words>
  <Application>Microsoft Office PowerPoint</Application>
  <PresentationFormat>On-screen Show (4:3)</PresentationFormat>
  <Paragraphs>29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Арабская весна как триггер глобальной дестабилизационной волны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Dmitry Malkov</cp:lastModifiedBy>
  <cp:revision>58</cp:revision>
  <dcterms:created xsi:type="dcterms:W3CDTF">2010-09-30T06:45:29Z</dcterms:created>
  <dcterms:modified xsi:type="dcterms:W3CDTF">2017-04-21T21:08:35Z</dcterms:modified>
</cp:coreProperties>
</file>