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B70E8D-CF4B-40E2-87BC-C244CEBA4D62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BF1560-B388-4FC4-86EC-8A387266F8A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Вопросы </a:t>
            </a:r>
            <a:r>
              <a:rPr lang="ru-RU" dirty="0"/>
              <a:t>формирования примерных образовательных программ в контексте актуализации </a:t>
            </a:r>
            <a:r>
              <a:rPr lang="ru-RU" dirty="0" smtClean="0"/>
              <a:t>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b="1" dirty="0" err="1" smtClean="0"/>
              <a:t>А.В.Серова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</a:p>
          <a:p>
            <a:pPr algn="r"/>
            <a:r>
              <a:rPr lang="ru-RU" dirty="0" smtClean="0"/>
              <a:t>Руководитель Методического  центра</a:t>
            </a:r>
          </a:p>
          <a:p>
            <a:pPr algn="r"/>
            <a:r>
              <a:rPr lang="ru-RU" dirty="0" smtClean="0"/>
              <a:t>ДООП НИУ ВШЭ, </a:t>
            </a:r>
          </a:p>
          <a:p>
            <a:pPr algn="r"/>
            <a:r>
              <a:rPr lang="ru-RU" dirty="0" smtClean="0"/>
              <a:t>Эксперт рабочей группы по применению профессиональных стандартов в области профессионального образования и обучения НСПК при Президенте РФ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8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ПООП «перенесены» такие элементы ФГОС, как</a:t>
            </a:r>
          </a:p>
          <a:p>
            <a:r>
              <a:rPr lang="ru-RU" dirty="0" smtClean="0"/>
              <a:t>Объекты профессиональной деятельности</a:t>
            </a:r>
          </a:p>
          <a:p>
            <a:r>
              <a:rPr lang="ru-RU" dirty="0" smtClean="0"/>
              <a:t>Профессиональные задачи</a:t>
            </a:r>
          </a:p>
          <a:p>
            <a:r>
              <a:rPr lang="ru-RU" dirty="0" smtClean="0"/>
              <a:t>Профессиональные компетенции</a:t>
            </a:r>
          </a:p>
          <a:p>
            <a:r>
              <a:rPr lang="ru-RU" dirty="0" smtClean="0"/>
              <a:t>Перечень связных со ФГОС профессиональных стандартов и ОТФ/ТФ из них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примерной образовательной программы при актуализации ФГОС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085184"/>
            <a:ext cx="7488832" cy="936104"/>
          </a:xfrm>
          <a:prstGeom prst="rect">
            <a:avLst/>
          </a:prstGeom>
          <a:solidFill>
            <a:srgbClr val="DAAA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Нормирующий или методический документ?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Насколько такая программа может быть  примерной ?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8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Сколько примерных образовательных программ должно быть  для ФГОС 3++?</a:t>
            </a:r>
          </a:p>
          <a:p>
            <a:r>
              <a:rPr lang="ru-RU" sz="2800" dirty="0" smtClean="0"/>
              <a:t>Возможно ли создание примерной образовательной программы на УГС/Н?</a:t>
            </a:r>
          </a:p>
          <a:p>
            <a:r>
              <a:rPr lang="ru-RU" sz="2800" dirty="0" smtClean="0"/>
              <a:t>Какова степень вариативности  внутри самой примерной образовательной программы?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Сочетание ПООП и актуализированных ФГОС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88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Раздел 1. ОБЩИЕ ПОЛОЖЕНИЯ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Раздел 2. ОБЩАЯ ХАРАКТЕРИСТИКА ОПОП, РЕАЛИЗУЕМЫХ В РАМКАХ НАПРАВЛЕНИЯ ПОДГОТОВКИ (СПЕЦИАЛЬНОСТИ) </a:t>
            </a:r>
            <a:r>
              <a:rPr lang="ru-RU" b="1" dirty="0" smtClean="0"/>
              <a:t>НА </a:t>
            </a:r>
            <a:r>
              <a:rPr lang="ru-RU" b="1" dirty="0"/>
              <a:t>УРОВНЕ ВЫСШЕГО ОБРАЗОВАНИЯ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Раздел 3. ХАРАКТЕРИСТИКА ПРОФЕССИОНАЛЬНОЙ ДЕЯТЕЛЬНОСТИ ВЫПУСКНИКОВ ОПОП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Раздел 4. КОМПЕТЕНЦИИ ВЫПУСКНИКОВ И ПЛАНИРУЕМЫЕ РЕЗУЛЬТАТЫ ОБУЧЕНИЯ ДЛЯ ИХ ДОСТИЖЕНИЯ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Раздел 5. РЕКОМЕНДАЦИИ ПО ПРОЕКТИРОВАНИЮ СТРУКТУРЫ ОПОП НА ОСНОВЕ СОВОКУПНОСТИ ЗАПЛАНИРОВАННЫХ РЕЗУЛЬТАТОВ ОБУЧЕНИЯ И СИСТЕМЫ ЗАЧЕТНЫХ ЕДИНИЦ 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Раздел 6. РЕКОМЕНДУЕМАЯ СТРУКТУРА И СОДЕРЖАНИЕ ОПОП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Раздел 7. ПРИМЕРНЫЕ УСЛОВИЯ ОСУЩЕСТВЛЕНИЯ ОБРАЗОВАТЕЛЬНОЙ ДЕЯТЕЛЬНОСТИ ПО ОПОП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Обязательные элементы ПООП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8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Полная структура требований к компетенциям выпускника с учетом ПС</a:t>
            </a:r>
          </a:p>
          <a:p>
            <a:r>
              <a:rPr lang="ru-RU" dirty="0" smtClean="0"/>
              <a:t>Описание результатов обучения в связке  с формируемыми компетенциями и профессиональными задачами</a:t>
            </a:r>
          </a:p>
          <a:p>
            <a:r>
              <a:rPr lang="ru-RU" dirty="0" smtClean="0"/>
              <a:t>Структура ОП (при условии определения соотношений базовой и вариативной части)</a:t>
            </a:r>
          </a:p>
          <a:p>
            <a:r>
              <a:rPr lang="ru-RU" dirty="0" smtClean="0"/>
              <a:t>«Контент» ОП на уровне модулей/дисциплин и практик</a:t>
            </a:r>
          </a:p>
          <a:p>
            <a:r>
              <a:rPr lang="ru-RU" dirty="0" smtClean="0"/>
              <a:t>Особые требования к условиям реализации ОП</a:t>
            </a:r>
          </a:p>
          <a:p>
            <a:r>
              <a:rPr lang="ru-RU" dirty="0" smtClean="0"/>
              <a:t>Примеры ФОС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Сферы «ответственности» ПООП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3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Способы сопряжения профессиональных задач, ОТФ/ТФ профессиональных стандартов и профессиональных компетенций: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Что первично при выборе формата описания?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Должны ли быть основания для группировки/выбора профессиональных компетенций?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Могут ли быть программы без профессиональных компетенций?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Потенциальные «развилки» в описании ПООП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485380"/>
            <a:ext cx="2367880" cy="304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Проф.стандарт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3617" y="3485380"/>
            <a:ext cx="241236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Проф. </a:t>
            </a:r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омпетенция?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00224" y="3485380"/>
            <a:ext cx="25202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ОТФ=</a:t>
            </a:r>
            <a:r>
              <a:rPr lang="ru-RU" dirty="0" err="1" smtClean="0">
                <a:solidFill>
                  <a:schemeClr val="tx1"/>
                </a:solidFill>
              </a:rPr>
              <a:t>Проф.задача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4637888"/>
            <a:ext cx="3456384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 типам профессиональных задач?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621880"/>
            <a:ext cx="345238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 выбранным профессиональным </a:t>
            </a: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тандартам?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588365" cy="3993307"/>
          </a:xfrm>
        </p:spPr>
        <p:txBody>
          <a:bodyPr>
            <a:normAutofit/>
          </a:bodyPr>
          <a:lstStyle/>
          <a:p>
            <a:r>
              <a:rPr lang="ru-RU" dirty="0" smtClean="0"/>
              <a:t>Предложение структуры образовательной программы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Каким образом учитываем вариативность модели ОП: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Модульная? Цикловая? Смешанная?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Должны ли быть предложены программы дисциплин? Формы и программы практик?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Потенциальные «развилки» в описании ПООП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2067" y="3898746"/>
            <a:ext cx="2475797" cy="607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Описание «ядра» подготовки?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3886324"/>
            <a:ext cx="2592288" cy="619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Ориентация/миссия ОП?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5622107"/>
            <a:ext cx="3456384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Предложены внутри ОП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79585" y="5622107"/>
            <a:ext cx="345238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Приложения: лучшие практики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66799" y="3898746"/>
            <a:ext cx="2157329" cy="619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Предложение профилей?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9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r>
              <a:rPr lang="ru-RU" dirty="0" smtClean="0"/>
              <a:t>Методические рекомендации по «переводу» требований профессиональных стандартов, рынка труда, квалификационных требований в профессиональные задачи и профессиональные компетенции</a:t>
            </a:r>
          </a:p>
          <a:p>
            <a:r>
              <a:rPr lang="ru-RU" dirty="0" smtClean="0"/>
              <a:t>Рекомендации советов по профессиональным квалификациям по соотнесению направлений подготовки и профессиональных стандартов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в помощь?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5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254</TotalTime>
  <Words>405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 Вопросы формирования примерных образовательных программ в контексте актуализации ФГОС  </vt:lpstr>
      <vt:lpstr>Роль примерной образовательной программы при актуализации ФГОС</vt:lpstr>
      <vt:lpstr>Сочетание ПООП и актуализированных ФГОС</vt:lpstr>
      <vt:lpstr>Обязательные элементы ПООП</vt:lpstr>
      <vt:lpstr>Сферы «ответственности» ПООП</vt:lpstr>
      <vt:lpstr>Потенциальные «развилки» в описании ПООП</vt:lpstr>
      <vt:lpstr>Потенциальные «развилки» в описании ПООП</vt:lpstr>
      <vt:lpstr>Что в помощь?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формирования примерных образовательных программ в контексте актуализации ФГОС</dc:title>
  <dc:creator>Пользователь Windows</dc:creator>
  <cp:lastModifiedBy>Студент НИУ ВШЭ</cp:lastModifiedBy>
  <cp:revision>11</cp:revision>
  <dcterms:created xsi:type="dcterms:W3CDTF">2016-04-14T11:02:10Z</dcterms:created>
  <dcterms:modified xsi:type="dcterms:W3CDTF">2016-09-08T12:27:41Z</dcterms:modified>
</cp:coreProperties>
</file>