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556792"/>
            <a:ext cx="53285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Deliberative polls:</a:t>
            </a:r>
          </a:p>
          <a:p>
            <a:pPr algn="ctr"/>
            <a:r>
              <a:rPr lang="ru-RU" sz="2800" dirty="0" smtClean="0"/>
              <a:t>описание квази-эксперимента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461626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Андрей Кожанов</a:t>
            </a:r>
          </a:p>
          <a:p>
            <a:r>
              <a:rPr lang="ru-RU" dirty="0" smtClean="0"/>
              <a:t>Максим Прудников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587727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НИУ ВШЭ</a:t>
            </a:r>
            <a:br>
              <a:rPr lang="ru-RU" dirty="0" smtClean="0"/>
            </a:br>
            <a:r>
              <a:rPr lang="ru-RU" dirty="0" smtClean="0"/>
              <a:t>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0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265311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Краткое описание исследования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836712"/>
            <a:ext cx="8928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помощи экспериментального исследования планируется изучить динамику ответов на вопросы одной и той же анкеты, на которую будут отвечать респонденты в разный период времени </a:t>
            </a:r>
          </a:p>
          <a:p>
            <a:endParaRPr lang="ru-RU" dirty="0"/>
          </a:p>
          <a:p>
            <a:r>
              <a:rPr lang="ru-RU" dirty="0" smtClean="0"/>
              <a:t>В качестве респондентов выступают студенты 1 курса факультета социологии НИУ ВШЭ, отобранные </a:t>
            </a:r>
            <a:r>
              <a:rPr lang="ru-RU" i="1" dirty="0" smtClean="0"/>
              <a:t>случайным образом</a:t>
            </a:r>
          </a:p>
          <a:p>
            <a:endParaRPr lang="ru-RU" dirty="0"/>
          </a:p>
          <a:p>
            <a:r>
              <a:rPr lang="ru-RU" dirty="0" smtClean="0"/>
              <a:t>Переменные: 1) онлайн</a:t>
            </a:r>
            <a:r>
              <a:rPr lang="en-US" dirty="0" smtClean="0"/>
              <a:t>/</a:t>
            </a:r>
            <a:r>
              <a:rPr lang="ru-RU" dirty="0" smtClean="0"/>
              <a:t>офлайн</a:t>
            </a:r>
            <a:r>
              <a:rPr lang="en-US" dirty="0" smtClean="0"/>
              <a:t>; </a:t>
            </a:r>
            <a:r>
              <a:rPr lang="ru-RU" dirty="0" smtClean="0"/>
              <a:t>2) групповая</a:t>
            </a:r>
            <a:r>
              <a:rPr lang="en-US" dirty="0" smtClean="0"/>
              <a:t>/</a:t>
            </a:r>
            <a:r>
              <a:rPr lang="ru-RU" dirty="0" smtClean="0"/>
              <a:t>индивидуальная динамика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5089"/>
              </p:ext>
            </p:extLst>
          </p:nvPr>
        </p:nvGraphicFramePr>
        <p:xfrm>
          <a:off x="1403647" y="3284984"/>
          <a:ext cx="633670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465"/>
                <a:gridCol w="1839688"/>
                <a:gridCol w="17715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Динамика\Контекст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Офлайн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Онлайн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Индивидуальная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84049"/>
              </p:ext>
            </p:extLst>
          </p:nvPr>
        </p:nvGraphicFramePr>
        <p:xfrm>
          <a:off x="7740352" y="4365104"/>
          <a:ext cx="12961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9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2552" y="504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Вопросы анкеты:</a:t>
            </a:r>
            <a:endParaRPr lang="ru-RU" b="1" dirty="0"/>
          </a:p>
        </p:txBody>
      </p:sp>
      <p:pic>
        <p:nvPicPr>
          <p:cNvPr id="1026" name="Picture 2" descr="C:\Users\mxm\Desktop\Screensho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" y="548680"/>
            <a:ext cx="4314925" cy="62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xm\Desktop\Screenshot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323" y="548680"/>
            <a:ext cx="4690769" cy="62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4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1886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Вопросы анкеты:</a:t>
            </a:r>
            <a:endParaRPr lang="ru-RU" b="1" dirty="0"/>
          </a:p>
        </p:txBody>
      </p:sp>
      <p:pic>
        <p:nvPicPr>
          <p:cNvPr id="2050" name="Picture 2" descr="C:\Users\mxm\Desktop\Screenshot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206944" cy="508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2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21999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Проведение 1-й волны опроса: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Опрос проходит на базе </a:t>
            </a:r>
            <a:r>
              <a:rPr lang="en-US" dirty="0" smtClean="0"/>
              <a:t>Surveymonkey.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Каждый студент получает на свой корпоративный адрес индивидуальное письмо с собственной уникальной ссылкой для прохождения опроса.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Каждый вопрос выводится отдельно на экран. После ответа нельзя возвращаться к предыдущим вопросам и изменять их.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1860" y="24414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 </a:t>
            </a:r>
            <a:r>
              <a:rPr lang="en-US" b="1" dirty="0" smtClean="0"/>
              <a:t>deliberation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83984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любом из 4-х моделей эксперимента будет проходить чтение заранее подготовленного научного текста по теме глобального потепления в зависимости от выбранных переменных.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15816" y="394562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Проведение 2-й волны опроса: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50912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Вторая волна целиком дублируется по первому варианту. На основании сравнения 2-х результатов опроса планируется выявить изменения в ответах респондентов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7864" y="27089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24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187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mxm</dc:creator>
  <cp:lastModifiedBy>mxm</cp:lastModifiedBy>
  <cp:revision>10</cp:revision>
  <dcterms:created xsi:type="dcterms:W3CDTF">2013-11-24T16:56:49Z</dcterms:created>
  <dcterms:modified xsi:type="dcterms:W3CDTF">2013-11-24T19:59:14Z</dcterms:modified>
</cp:coreProperties>
</file>