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57" r:id="rId12"/>
    <p:sldId id="258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Методики исследования восприятия бренда: обзор по русскоязычным диссертациям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cs623823.vk.me/v623823221/344ad/qIUS1TF7H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00868" cy="4095750"/>
          </a:xfrm>
          <a:prstGeom prst="rect">
            <a:avLst/>
          </a:prstGeom>
          <a:noFill/>
        </p:spPr>
      </p:pic>
      <p:pic>
        <p:nvPicPr>
          <p:cNvPr id="26628" name="Picture 4" descr="http://cs623823.vk.me/v623823221/343ec/6sKhsMuAi-Y.jpg"/>
          <p:cNvPicPr>
            <a:picLocks noChangeAspect="1" noChangeArrowheads="1"/>
          </p:cNvPicPr>
          <p:nvPr/>
        </p:nvPicPr>
        <p:blipFill>
          <a:blip r:embed="rId3" cstate="print"/>
          <a:srcRect l="31667" t="48148" r="30417" b="1481"/>
          <a:stretch>
            <a:fillRect/>
          </a:stretch>
        </p:blipFill>
        <p:spPr bwMode="auto">
          <a:xfrm>
            <a:off x="4114800" y="1828800"/>
            <a:ext cx="4792756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Костылева</a:t>
            </a:r>
            <a:r>
              <a:rPr lang="ru-RU" dirty="0" smtClean="0"/>
              <a:t> Н. В. Бренд как социально-культурный феномен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Рассматривает бренд как символ</a:t>
            </a:r>
          </a:p>
          <a:p>
            <a:pPr>
              <a:buNone/>
            </a:pPr>
            <a:r>
              <a:rPr lang="ru-RU" dirty="0" smtClean="0"/>
              <a:t>Частный случай, анкетирование по потреблению разных марок мясных продуктов в Екатеринбурге методом полуформализованного интервью.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RGBReader.PUBLIC.001\Desktop\Безымянный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RGBReader.PUBLIC.001\Desktop\Безымянны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038600" cy="67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Зотов Владимир Викторович</a:t>
            </a:r>
            <a:br>
              <a:rPr lang="ru-RU" dirty="0" smtClean="0"/>
            </a:br>
            <a:r>
              <a:rPr lang="ru-RU" dirty="0" smtClean="0"/>
              <a:t>Методика измерения ценности бренда как критерия эффективности предпринимательской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Исследования проходят на примере компании «Дарья» (полуфабрикаты)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625831.vk.me/v625831579/13692/gN2ZH9Ieh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65" t="5051" r="30112"/>
          <a:stretch>
            <a:fillRect/>
          </a:stretch>
        </p:blipFill>
        <p:spPr bwMode="auto">
          <a:xfrm>
            <a:off x="-152400" y="0"/>
            <a:ext cx="4967300" cy="6514768"/>
          </a:xfrm>
          <a:prstGeom prst="rect">
            <a:avLst/>
          </a:prstGeom>
          <a:noFill/>
        </p:spPr>
      </p:pic>
      <p:pic>
        <p:nvPicPr>
          <p:cNvPr id="1028" name="Picture 4" descr="http://cs625831.vk.me/v625831579/1369c/PgB0MILdv74.jpg"/>
          <p:cNvPicPr>
            <a:picLocks noChangeAspect="1" noChangeArrowheads="1"/>
          </p:cNvPicPr>
          <p:nvPr/>
        </p:nvPicPr>
        <p:blipFill>
          <a:blip r:embed="rId3" cstate="print"/>
          <a:srcRect l="29566" t="4444" r="30434" b="3858"/>
          <a:stretch>
            <a:fillRect/>
          </a:stretch>
        </p:blipFill>
        <p:spPr bwMode="auto">
          <a:xfrm>
            <a:off x="4460125" y="304800"/>
            <a:ext cx="4683875" cy="6039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Социально-психологические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/>
              <a:t>Трудности в измерении образа бренда (торговой марки) </a:t>
            </a:r>
          </a:p>
          <a:p>
            <a:pPr>
              <a:buNone/>
            </a:pPr>
            <a:r>
              <a:rPr lang="ru-RU" dirty="0" smtClean="0"/>
              <a:t>1.потребитель описывает  торговые марки из одной и той же товарной категории различными параметрами</a:t>
            </a:r>
          </a:p>
          <a:p>
            <a:pPr>
              <a:buNone/>
            </a:pPr>
            <a:r>
              <a:rPr lang="ru-RU" dirty="0" smtClean="0"/>
              <a:t>2.Существует слишком много торговых марок</a:t>
            </a:r>
          </a:p>
          <a:p>
            <a:pPr>
              <a:buNone/>
            </a:pPr>
            <a:r>
              <a:rPr lang="ru-RU" dirty="0" smtClean="0"/>
              <a:t>3.В описании торговой марки люди используют много критериев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Социально-психологические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Финансовые модели </a:t>
            </a:r>
          </a:p>
          <a:p>
            <a:pPr algn="ctr"/>
            <a:endParaRPr lang="ru-RU" dirty="0" smtClean="0"/>
          </a:p>
        </p:txBody>
      </p:sp>
      <p:pic>
        <p:nvPicPr>
          <p:cNvPr id="7170" name="Picture 2" descr="http://cs623823.vk.me/v623823221/344b6/sBqpei4i7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43925" cy="477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Джим Вильямс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cs623823.vk.me/v623823221/3449e/qk6GcU2Vq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152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ru-RU" dirty="0" smtClean="0"/>
              <a:t>Модель Дэвида </a:t>
            </a:r>
            <a:r>
              <a:rPr lang="ru-RU" dirty="0" err="1" smtClean="0"/>
              <a:t>Аакера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cs623823.vk.me/v623823221/344bd/C1bNsbJPc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4018"/>
            <a:ext cx="6667500" cy="554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 бренда по </a:t>
            </a:r>
            <a:r>
              <a:rPr lang="ru-RU" dirty="0" err="1" smtClean="0"/>
              <a:t>Келлеру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cs623823.vk.me/v623823221/344a6/QW7pGv19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625792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ru-RU" dirty="0" smtClean="0"/>
              <a:t>Анкета Марковой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2" name="Picture 4" descr="http://cs623823.vk.me/v623823221/341e0/u2Dxdjnww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4552950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Марковой и методика построенная на 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cs623823.vk.me/v623823221/344c5/46eGqcEFt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658100" cy="489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полученные данной методикой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http://cs623823.vk.me/v623823221/344cd/BrMFlwBCk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200900" cy="4136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116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Методики исследования восприятия бренда: обзор по русскоязычным диссертациям</vt:lpstr>
      <vt:lpstr>Социально-психологические методы</vt:lpstr>
      <vt:lpstr>Социально-психологические методы</vt:lpstr>
      <vt:lpstr>Джим Вильямс</vt:lpstr>
      <vt:lpstr>Модель Дэвида Аакера </vt:lpstr>
      <vt:lpstr>Структура  бренда по Келлеру</vt:lpstr>
      <vt:lpstr>Анкета Марковой</vt:lpstr>
      <vt:lpstr>Модель Марковой и методика построенная на ней</vt:lpstr>
      <vt:lpstr>Результаты полученные данной методикой</vt:lpstr>
      <vt:lpstr>Результаты</vt:lpstr>
      <vt:lpstr>Костылева Н. В. Бренд как социально-культурный феномен</vt:lpstr>
      <vt:lpstr>Слайд 12</vt:lpstr>
      <vt:lpstr>Зотов Владимир Викторович Методика измерения ценности бренда как критерия эффективности предпринимательской деятельности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Солорева</dc:creator>
  <cp:lastModifiedBy>Мария Солорева</cp:lastModifiedBy>
  <cp:revision>56</cp:revision>
  <dcterms:created xsi:type="dcterms:W3CDTF">2015-05-13T09:32:35Z</dcterms:created>
  <dcterms:modified xsi:type="dcterms:W3CDTF">2015-05-14T23:35:44Z</dcterms:modified>
</cp:coreProperties>
</file>